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  <p:sldMasterId id="2147483685" r:id="rId6"/>
  </p:sldMasterIdLst>
  <p:notesMasterIdLst>
    <p:notesMasterId r:id="rId18"/>
  </p:notesMasterIdLst>
  <p:sldIdLst>
    <p:sldId id="256" r:id="rId7"/>
    <p:sldId id="272" r:id="rId8"/>
    <p:sldId id="262" r:id="rId9"/>
    <p:sldId id="273" r:id="rId10"/>
    <p:sldId id="275" r:id="rId11"/>
    <p:sldId id="269" r:id="rId12"/>
    <p:sldId id="276" r:id="rId13"/>
    <p:sldId id="266" r:id="rId14"/>
    <p:sldId id="267" r:id="rId15"/>
    <p:sldId id="274" r:id="rId16"/>
    <p:sldId id="277" r:id="rId17"/>
  </p:sldIdLst>
  <p:sldSz cx="24384000" cy="13716000"/>
  <p:notesSz cx="6799263" cy="9929813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219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191919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0" algn="l" defTabSz="1219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191919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0" algn="l" defTabSz="1219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191919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0" algn="l" defTabSz="1219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191919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0" algn="l" defTabSz="1219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191919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1219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191919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1219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191919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1219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191919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1219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191919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827F"/>
    <a:srgbClr val="77897C"/>
    <a:srgbClr val="4AA4A7"/>
    <a:srgbClr val="4C584F"/>
    <a:srgbClr val="3B6C7D"/>
    <a:srgbClr val="5294AC"/>
    <a:srgbClr val="848632"/>
    <a:srgbClr val="E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191919"/>
        </a:fontRef>
        <a:srgbClr val="191919"/>
      </a:tcTxStyle>
      <a:tcStyle>
        <a:tcBdr>
          <a:left>
            <a:ln w="12700" cap="flat">
              <a:solidFill>
                <a:srgbClr val="EFEFEF"/>
              </a:solidFill>
              <a:prstDash val="solid"/>
              <a:round/>
            </a:ln>
          </a:left>
          <a:right>
            <a:ln w="12700" cap="flat">
              <a:solidFill>
                <a:srgbClr val="EFEFEF"/>
              </a:solidFill>
              <a:prstDash val="solid"/>
              <a:round/>
            </a:ln>
          </a:right>
          <a:top>
            <a:ln w="12700" cap="flat">
              <a:solidFill>
                <a:srgbClr val="EFEFEF"/>
              </a:solidFill>
              <a:prstDash val="solid"/>
              <a:round/>
            </a:ln>
          </a:top>
          <a:bottom>
            <a:ln w="12700" cap="flat">
              <a:solidFill>
                <a:srgbClr val="EFEFEF"/>
              </a:solidFill>
              <a:prstDash val="solid"/>
              <a:round/>
            </a:ln>
          </a:bottom>
          <a:insideH>
            <a:ln w="12700" cap="flat">
              <a:solidFill>
                <a:srgbClr val="EFEFEF"/>
              </a:solidFill>
              <a:prstDash val="solid"/>
              <a:round/>
            </a:ln>
          </a:insideH>
          <a:insideV>
            <a:ln w="12700" cap="flat">
              <a:solidFill>
                <a:srgbClr val="EFEFEF"/>
              </a:solidFill>
              <a:prstDash val="solid"/>
              <a:round/>
            </a:ln>
          </a:insideV>
        </a:tcBdr>
        <a:fill>
          <a:solidFill>
            <a:srgbClr val="D4D1CC"/>
          </a:solidFill>
        </a:fill>
      </a:tcStyle>
    </a:wholeTbl>
    <a:band2H>
      <a:tcTxStyle/>
      <a:tcStyle>
        <a:tcBdr/>
        <a:fill>
          <a:solidFill>
            <a:srgbClr val="EBE9E7"/>
          </a:solidFill>
        </a:fill>
      </a:tcStyle>
    </a:band2H>
    <a:firstCol>
      <a:tcTxStyle b="on" i="off">
        <a:fontRef idx="major">
          <a:srgbClr val="EFEFEF"/>
        </a:fontRef>
        <a:srgbClr val="EFEFEF"/>
      </a:tcTxStyle>
      <a:tcStyle>
        <a:tcBdr>
          <a:left>
            <a:ln w="12700" cap="flat">
              <a:solidFill>
                <a:srgbClr val="EFEFEF"/>
              </a:solidFill>
              <a:prstDash val="solid"/>
              <a:round/>
            </a:ln>
          </a:left>
          <a:right>
            <a:ln w="12700" cap="flat">
              <a:solidFill>
                <a:srgbClr val="EFEFEF"/>
              </a:solidFill>
              <a:prstDash val="solid"/>
              <a:round/>
            </a:ln>
          </a:right>
          <a:top>
            <a:ln w="12700" cap="flat">
              <a:solidFill>
                <a:srgbClr val="EFEFEF"/>
              </a:solidFill>
              <a:prstDash val="solid"/>
              <a:round/>
            </a:ln>
          </a:top>
          <a:bottom>
            <a:ln w="12700" cap="flat">
              <a:solidFill>
                <a:srgbClr val="EFEFEF"/>
              </a:solidFill>
              <a:prstDash val="solid"/>
              <a:round/>
            </a:ln>
          </a:bottom>
          <a:insideH>
            <a:ln w="12700" cap="flat">
              <a:solidFill>
                <a:srgbClr val="EFEFEF"/>
              </a:solidFill>
              <a:prstDash val="solid"/>
              <a:round/>
            </a:ln>
          </a:insideH>
          <a:insideV>
            <a:ln w="12700" cap="flat">
              <a:solidFill>
                <a:srgbClr val="EFEFE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EFEFEF"/>
        </a:fontRef>
        <a:srgbClr val="EFEFEF"/>
      </a:tcTxStyle>
      <a:tcStyle>
        <a:tcBdr>
          <a:left>
            <a:ln w="12700" cap="flat">
              <a:solidFill>
                <a:srgbClr val="EFEFEF"/>
              </a:solidFill>
              <a:prstDash val="solid"/>
              <a:round/>
            </a:ln>
          </a:left>
          <a:right>
            <a:ln w="12700" cap="flat">
              <a:solidFill>
                <a:srgbClr val="EFEFEF"/>
              </a:solidFill>
              <a:prstDash val="solid"/>
              <a:round/>
            </a:ln>
          </a:right>
          <a:top>
            <a:ln w="38100" cap="flat">
              <a:solidFill>
                <a:srgbClr val="EFEFEF"/>
              </a:solidFill>
              <a:prstDash val="solid"/>
              <a:round/>
            </a:ln>
          </a:top>
          <a:bottom>
            <a:ln w="12700" cap="flat">
              <a:solidFill>
                <a:srgbClr val="EFEFEF"/>
              </a:solidFill>
              <a:prstDash val="solid"/>
              <a:round/>
            </a:ln>
          </a:bottom>
          <a:insideH>
            <a:ln w="12700" cap="flat">
              <a:solidFill>
                <a:srgbClr val="EFEFEF"/>
              </a:solidFill>
              <a:prstDash val="solid"/>
              <a:round/>
            </a:ln>
          </a:insideH>
          <a:insideV>
            <a:ln w="12700" cap="flat">
              <a:solidFill>
                <a:srgbClr val="EFEFE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EFEFEF"/>
        </a:fontRef>
        <a:srgbClr val="EFEFEF"/>
      </a:tcTxStyle>
      <a:tcStyle>
        <a:tcBdr>
          <a:left>
            <a:ln w="12700" cap="flat">
              <a:solidFill>
                <a:srgbClr val="EFEFEF"/>
              </a:solidFill>
              <a:prstDash val="solid"/>
              <a:round/>
            </a:ln>
          </a:left>
          <a:right>
            <a:ln w="12700" cap="flat">
              <a:solidFill>
                <a:srgbClr val="EFEFEF"/>
              </a:solidFill>
              <a:prstDash val="solid"/>
              <a:round/>
            </a:ln>
          </a:right>
          <a:top>
            <a:ln w="12700" cap="flat">
              <a:solidFill>
                <a:srgbClr val="EFEFEF"/>
              </a:solidFill>
              <a:prstDash val="solid"/>
              <a:round/>
            </a:ln>
          </a:top>
          <a:bottom>
            <a:ln w="38100" cap="flat">
              <a:solidFill>
                <a:srgbClr val="EFEFEF"/>
              </a:solidFill>
              <a:prstDash val="solid"/>
              <a:round/>
            </a:ln>
          </a:bottom>
          <a:insideH>
            <a:ln w="12700" cap="flat">
              <a:solidFill>
                <a:srgbClr val="EFEFEF"/>
              </a:solidFill>
              <a:prstDash val="solid"/>
              <a:round/>
            </a:ln>
          </a:insideH>
          <a:insideV>
            <a:ln w="12700" cap="flat">
              <a:solidFill>
                <a:srgbClr val="EFEFE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191919"/>
        </a:fontRef>
        <a:srgbClr val="191919"/>
      </a:tcTxStyle>
      <a:tcStyle>
        <a:tcBdr>
          <a:left>
            <a:ln w="12700" cap="flat">
              <a:solidFill>
                <a:srgbClr val="EFEFEF"/>
              </a:solidFill>
              <a:prstDash val="solid"/>
              <a:round/>
            </a:ln>
          </a:left>
          <a:right>
            <a:ln w="12700" cap="flat">
              <a:solidFill>
                <a:srgbClr val="EFEFEF"/>
              </a:solidFill>
              <a:prstDash val="solid"/>
              <a:round/>
            </a:ln>
          </a:right>
          <a:top>
            <a:ln w="12700" cap="flat">
              <a:solidFill>
                <a:srgbClr val="EFEFEF"/>
              </a:solidFill>
              <a:prstDash val="solid"/>
              <a:round/>
            </a:ln>
          </a:top>
          <a:bottom>
            <a:ln w="12700" cap="flat">
              <a:solidFill>
                <a:srgbClr val="EFEFEF"/>
              </a:solidFill>
              <a:prstDash val="solid"/>
              <a:round/>
            </a:ln>
          </a:bottom>
          <a:insideH>
            <a:ln w="12700" cap="flat">
              <a:solidFill>
                <a:srgbClr val="EFEFEF"/>
              </a:solidFill>
              <a:prstDash val="solid"/>
              <a:round/>
            </a:ln>
          </a:insideH>
          <a:insideV>
            <a:ln w="12700" cap="flat">
              <a:solidFill>
                <a:srgbClr val="EFEFEF"/>
              </a:solidFill>
              <a:prstDash val="solid"/>
              <a:round/>
            </a:ln>
          </a:insideV>
        </a:tcBdr>
        <a:fill>
          <a:solidFill>
            <a:srgbClr val="E8E7DB"/>
          </a:solidFill>
        </a:fill>
      </a:tcStyle>
    </a:wholeTbl>
    <a:band2H>
      <a:tcTxStyle/>
      <a:tcStyle>
        <a:tcBdr/>
        <a:fill>
          <a:solidFill>
            <a:srgbClr val="F4F3EE"/>
          </a:solidFill>
        </a:fill>
      </a:tcStyle>
    </a:band2H>
    <a:firstCol>
      <a:tcTxStyle b="on" i="off">
        <a:fontRef idx="major">
          <a:srgbClr val="EFEFEF"/>
        </a:fontRef>
        <a:srgbClr val="EFEFEF"/>
      </a:tcTxStyle>
      <a:tcStyle>
        <a:tcBdr>
          <a:left>
            <a:ln w="12700" cap="flat">
              <a:solidFill>
                <a:srgbClr val="EFEFEF"/>
              </a:solidFill>
              <a:prstDash val="solid"/>
              <a:round/>
            </a:ln>
          </a:left>
          <a:right>
            <a:ln w="12700" cap="flat">
              <a:solidFill>
                <a:srgbClr val="EFEFEF"/>
              </a:solidFill>
              <a:prstDash val="solid"/>
              <a:round/>
            </a:ln>
          </a:right>
          <a:top>
            <a:ln w="12700" cap="flat">
              <a:solidFill>
                <a:srgbClr val="EFEFEF"/>
              </a:solidFill>
              <a:prstDash val="solid"/>
              <a:round/>
            </a:ln>
          </a:top>
          <a:bottom>
            <a:ln w="12700" cap="flat">
              <a:solidFill>
                <a:srgbClr val="EFEFEF"/>
              </a:solidFill>
              <a:prstDash val="solid"/>
              <a:round/>
            </a:ln>
          </a:bottom>
          <a:insideH>
            <a:ln w="12700" cap="flat">
              <a:solidFill>
                <a:srgbClr val="EFEFEF"/>
              </a:solidFill>
              <a:prstDash val="solid"/>
              <a:round/>
            </a:ln>
          </a:insideH>
          <a:insideV>
            <a:ln w="12700" cap="flat">
              <a:solidFill>
                <a:srgbClr val="EFEFE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EFEFEF"/>
        </a:fontRef>
        <a:srgbClr val="EFEFEF"/>
      </a:tcTxStyle>
      <a:tcStyle>
        <a:tcBdr>
          <a:left>
            <a:ln w="12700" cap="flat">
              <a:solidFill>
                <a:srgbClr val="EFEFEF"/>
              </a:solidFill>
              <a:prstDash val="solid"/>
              <a:round/>
            </a:ln>
          </a:left>
          <a:right>
            <a:ln w="12700" cap="flat">
              <a:solidFill>
                <a:srgbClr val="EFEFEF"/>
              </a:solidFill>
              <a:prstDash val="solid"/>
              <a:round/>
            </a:ln>
          </a:right>
          <a:top>
            <a:ln w="38100" cap="flat">
              <a:solidFill>
                <a:srgbClr val="EFEFEF"/>
              </a:solidFill>
              <a:prstDash val="solid"/>
              <a:round/>
            </a:ln>
          </a:top>
          <a:bottom>
            <a:ln w="12700" cap="flat">
              <a:solidFill>
                <a:srgbClr val="EFEFEF"/>
              </a:solidFill>
              <a:prstDash val="solid"/>
              <a:round/>
            </a:ln>
          </a:bottom>
          <a:insideH>
            <a:ln w="12700" cap="flat">
              <a:solidFill>
                <a:srgbClr val="EFEFEF"/>
              </a:solidFill>
              <a:prstDash val="solid"/>
              <a:round/>
            </a:ln>
          </a:insideH>
          <a:insideV>
            <a:ln w="12700" cap="flat">
              <a:solidFill>
                <a:srgbClr val="EFEFE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EFEFEF"/>
        </a:fontRef>
        <a:srgbClr val="EFEFEF"/>
      </a:tcTxStyle>
      <a:tcStyle>
        <a:tcBdr>
          <a:left>
            <a:ln w="12700" cap="flat">
              <a:solidFill>
                <a:srgbClr val="EFEFEF"/>
              </a:solidFill>
              <a:prstDash val="solid"/>
              <a:round/>
            </a:ln>
          </a:left>
          <a:right>
            <a:ln w="12700" cap="flat">
              <a:solidFill>
                <a:srgbClr val="EFEFEF"/>
              </a:solidFill>
              <a:prstDash val="solid"/>
              <a:round/>
            </a:ln>
          </a:right>
          <a:top>
            <a:ln w="12700" cap="flat">
              <a:solidFill>
                <a:srgbClr val="EFEFEF"/>
              </a:solidFill>
              <a:prstDash val="solid"/>
              <a:round/>
            </a:ln>
          </a:top>
          <a:bottom>
            <a:ln w="38100" cap="flat">
              <a:solidFill>
                <a:srgbClr val="EFEFEF"/>
              </a:solidFill>
              <a:prstDash val="solid"/>
              <a:round/>
            </a:ln>
          </a:bottom>
          <a:insideH>
            <a:ln w="12700" cap="flat">
              <a:solidFill>
                <a:srgbClr val="EFEFEF"/>
              </a:solidFill>
              <a:prstDash val="solid"/>
              <a:round/>
            </a:ln>
          </a:insideH>
          <a:insideV>
            <a:ln w="12700" cap="flat">
              <a:solidFill>
                <a:srgbClr val="EFEFE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191919"/>
        </a:fontRef>
        <a:srgbClr val="191919"/>
      </a:tcTxStyle>
      <a:tcStyle>
        <a:tcBdr>
          <a:left>
            <a:ln w="12700" cap="flat">
              <a:solidFill>
                <a:srgbClr val="EFEFEF"/>
              </a:solidFill>
              <a:prstDash val="solid"/>
              <a:round/>
            </a:ln>
          </a:left>
          <a:right>
            <a:ln w="12700" cap="flat">
              <a:solidFill>
                <a:srgbClr val="EFEFEF"/>
              </a:solidFill>
              <a:prstDash val="solid"/>
              <a:round/>
            </a:ln>
          </a:right>
          <a:top>
            <a:ln w="12700" cap="flat">
              <a:solidFill>
                <a:srgbClr val="EFEFEF"/>
              </a:solidFill>
              <a:prstDash val="solid"/>
              <a:round/>
            </a:ln>
          </a:top>
          <a:bottom>
            <a:ln w="12700" cap="flat">
              <a:solidFill>
                <a:srgbClr val="EFEFEF"/>
              </a:solidFill>
              <a:prstDash val="solid"/>
              <a:round/>
            </a:ln>
          </a:bottom>
          <a:insideH>
            <a:ln w="12700" cap="flat">
              <a:solidFill>
                <a:srgbClr val="EFEFEF"/>
              </a:solidFill>
              <a:prstDash val="solid"/>
              <a:round/>
            </a:ln>
          </a:insideH>
          <a:insideV>
            <a:ln w="12700" cap="flat">
              <a:solidFill>
                <a:srgbClr val="EFEFEF"/>
              </a:solidFill>
              <a:prstDash val="solid"/>
              <a:round/>
            </a:ln>
          </a:insideV>
        </a:tcBdr>
        <a:fill>
          <a:solidFill>
            <a:srgbClr val="EAE1D4"/>
          </a:solidFill>
        </a:fill>
      </a:tcStyle>
    </a:wholeTbl>
    <a:band2H>
      <a:tcTxStyle/>
      <a:tcStyle>
        <a:tcBdr/>
        <a:fill>
          <a:solidFill>
            <a:srgbClr val="F5F1EB"/>
          </a:solidFill>
        </a:fill>
      </a:tcStyle>
    </a:band2H>
    <a:firstCol>
      <a:tcTxStyle b="on" i="off">
        <a:fontRef idx="major">
          <a:srgbClr val="EFEFEF"/>
        </a:fontRef>
        <a:srgbClr val="EFEFEF"/>
      </a:tcTxStyle>
      <a:tcStyle>
        <a:tcBdr>
          <a:left>
            <a:ln w="12700" cap="flat">
              <a:solidFill>
                <a:srgbClr val="EFEFEF"/>
              </a:solidFill>
              <a:prstDash val="solid"/>
              <a:round/>
            </a:ln>
          </a:left>
          <a:right>
            <a:ln w="12700" cap="flat">
              <a:solidFill>
                <a:srgbClr val="EFEFEF"/>
              </a:solidFill>
              <a:prstDash val="solid"/>
              <a:round/>
            </a:ln>
          </a:right>
          <a:top>
            <a:ln w="12700" cap="flat">
              <a:solidFill>
                <a:srgbClr val="EFEFEF"/>
              </a:solidFill>
              <a:prstDash val="solid"/>
              <a:round/>
            </a:ln>
          </a:top>
          <a:bottom>
            <a:ln w="12700" cap="flat">
              <a:solidFill>
                <a:srgbClr val="EFEFEF"/>
              </a:solidFill>
              <a:prstDash val="solid"/>
              <a:round/>
            </a:ln>
          </a:bottom>
          <a:insideH>
            <a:ln w="12700" cap="flat">
              <a:solidFill>
                <a:srgbClr val="EFEFEF"/>
              </a:solidFill>
              <a:prstDash val="solid"/>
              <a:round/>
            </a:ln>
          </a:insideH>
          <a:insideV>
            <a:ln w="12700" cap="flat">
              <a:solidFill>
                <a:srgbClr val="EFEFE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EFEFEF"/>
        </a:fontRef>
        <a:srgbClr val="EFEFEF"/>
      </a:tcTxStyle>
      <a:tcStyle>
        <a:tcBdr>
          <a:left>
            <a:ln w="12700" cap="flat">
              <a:solidFill>
                <a:srgbClr val="EFEFEF"/>
              </a:solidFill>
              <a:prstDash val="solid"/>
              <a:round/>
            </a:ln>
          </a:left>
          <a:right>
            <a:ln w="12700" cap="flat">
              <a:solidFill>
                <a:srgbClr val="EFEFEF"/>
              </a:solidFill>
              <a:prstDash val="solid"/>
              <a:round/>
            </a:ln>
          </a:right>
          <a:top>
            <a:ln w="38100" cap="flat">
              <a:solidFill>
                <a:srgbClr val="EFEFEF"/>
              </a:solidFill>
              <a:prstDash val="solid"/>
              <a:round/>
            </a:ln>
          </a:top>
          <a:bottom>
            <a:ln w="12700" cap="flat">
              <a:solidFill>
                <a:srgbClr val="EFEFEF"/>
              </a:solidFill>
              <a:prstDash val="solid"/>
              <a:round/>
            </a:ln>
          </a:bottom>
          <a:insideH>
            <a:ln w="12700" cap="flat">
              <a:solidFill>
                <a:srgbClr val="EFEFEF"/>
              </a:solidFill>
              <a:prstDash val="solid"/>
              <a:round/>
            </a:ln>
          </a:insideH>
          <a:insideV>
            <a:ln w="12700" cap="flat">
              <a:solidFill>
                <a:srgbClr val="EFEFE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EFEFEF"/>
        </a:fontRef>
        <a:srgbClr val="EFEFEF"/>
      </a:tcTxStyle>
      <a:tcStyle>
        <a:tcBdr>
          <a:left>
            <a:ln w="12700" cap="flat">
              <a:solidFill>
                <a:srgbClr val="EFEFEF"/>
              </a:solidFill>
              <a:prstDash val="solid"/>
              <a:round/>
            </a:ln>
          </a:left>
          <a:right>
            <a:ln w="12700" cap="flat">
              <a:solidFill>
                <a:srgbClr val="EFEFEF"/>
              </a:solidFill>
              <a:prstDash val="solid"/>
              <a:round/>
            </a:ln>
          </a:right>
          <a:top>
            <a:ln w="12700" cap="flat">
              <a:solidFill>
                <a:srgbClr val="EFEFEF"/>
              </a:solidFill>
              <a:prstDash val="solid"/>
              <a:round/>
            </a:ln>
          </a:top>
          <a:bottom>
            <a:ln w="38100" cap="flat">
              <a:solidFill>
                <a:srgbClr val="EFEFEF"/>
              </a:solidFill>
              <a:prstDash val="solid"/>
              <a:round/>
            </a:ln>
          </a:bottom>
          <a:insideH>
            <a:ln w="12700" cap="flat">
              <a:solidFill>
                <a:srgbClr val="EFEFEF"/>
              </a:solidFill>
              <a:prstDash val="solid"/>
              <a:round/>
            </a:ln>
          </a:insideH>
          <a:insideV>
            <a:ln w="12700" cap="flat">
              <a:solidFill>
                <a:srgbClr val="EFEFE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191919"/>
        </a:fontRef>
        <a:srgbClr val="19191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7"/>
          </a:solidFill>
        </a:fill>
      </a:tcStyle>
    </a:wholeTbl>
    <a:band2H>
      <a:tcTxStyle/>
      <a:tcStyle>
        <a:tcBdr/>
        <a:fill>
          <a:solidFill>
            <a:srgbClr val="EFEFEF"/>
          </a:solidFill>
        </a:fill>
      </a:tcStyle>
    </a:band2H>
    <a:firstCol>
      <a:tcTxStyle b="on" i="off">
        <a:fontRef idx="major">
          <a:srgbClr val="EFEFEF"/>
        </a:fontRef>
        <a:srgbClr val="EFEF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191919"/>
        </a:fontRef>
        <a:srgbClr val="19191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191919"/>
              </a:solidFill>
              <a:prstDash val="solid"/>
              <a:round/>
            </a:ln>
          </a:top>
          <a:bottom>
            <a:ln w="25400" cap="flat">
              <a:solidFill>
                <a:srgbClr val="191919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FEFEF"/>
          </a:solidFill>
        </a:fill>
      </a:tcStyle>
    </a:lastRow>
    <a:firstRow>
      <a:tcTxStyle b="on" i="off">
        <a:fontRef idx="major">
          <a:srgbClr val="EFEFEF"/>
        </a:fontRef>
        <a:srgbClr val="EFEF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191919"/>
              </a:solidFill>
              <a:prstDash val="solid"/>
              <a:round/>
            </a:ln>
          </a:top>
          <a:bottom>
            <a:ln w="25400" cap="flat">
              <a:solidFill>
                <a:srgbClr val="191919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191919"/>
        </a:fontRef>
        <a:srgbClr val="191919"/>
      </a:tcTxStyle>
      <a:tcStyle>
        <a:tcBdr>
          <a:left>
            <a:ln w="12700" cap="flat">
              <a:solidFill>
                <a:srgbClr val="EFEFEF"/>
              </a:solidFill>
              <a:prstDash val="solid"/>
              <a:round/>
            </a:ln>
          </a:left>
          <a:right>
            <a:ln w="12700" cap="flat">
              <a:solidFill>
                <a:srgbClr val="EFEFEF"/>
              </a:solidFill>
              <a:prstDash val="solid"/>
              <a:round/>
            </a:ln>
          </a:right>
          <a:top>
            <a:ln w="12700" cap="flat">
              <a:solidFill>
                <a:srgbClr val="EFEFEF"/>
              </a:solidFill>
              <a:prstDash val="solid"/>
              <a:round/>
            </a:ln>
          </a:top>
          <a:bottom>
            <a:ln w="12700" cap="flat">
              <a:solidFill>
                <a:srgbClr val="EFEFEF"/>
              </a:solidFill>
              <a:prstDash val="solid"/>
              <a:round/>
            </a:ln>
          </a:bottom>
          <a:insideH>
            <a:ln w="12700" cap="flat">
              <a:solidFill>
                <a:srgbClr val="EFEFEF"/>
              </a:solidFill>
              <a:prstDash val="solid"/>
              <a:round/>
            </a:ln>
          </a:insideH>
          <a:insideV>
            <a:ln w="12700" cap="flat">
              <a:solidFill>
                <a:srgbClr val="EFEFEF"/>
              </a:solidFill>
              <a:prstDash val="solid"/>
              <a:round/>
            </a:ln>
          </a:insideV>
        </a:tcBdr>
        <a:fill>
          <a:solidFill>
            <a:srgbClr val="CBCBCB"/>
          </a:solidFill>
        </a:fill>
      </a:tcStyle>
    </a:wholeTbl>
    <a:band2H>
      <a:tcTxStyle/>
      <a:tcStyle>
        <a:tcBdr/>
        <a:fill>
          <a:solidFill>
            <a:srgbClr val="E7E7E7"/>
          </a:solidFill>
        </a:fill>
      </a:tcStyle>
    </a:band2H>
    <a:firstCol>
      <a:tcTxStyle b="on" i="off">
        <a:fontRef idx="major">
          <a:srgbClr val="EFEFEF"/>
        </a:fontRef>
        <a:srgbClr val="EFEFEF"/>
      </a:tcTxStyle>
      <a:tcStyle>
        <a:tcBdr>
          <a:left>
            <a:ln w="12700" cap="flat">
              <a:solidFill>
                <a:srgbClr val="EFEFEF"/>
              </a:solidFill>
              <a:prstDash val="solid"/>
              <a:round/>
            </a:ln>
          </a:left>
          <a:right>
            <a:ln w="12700" cap="flat">
              <a:solidFill>
                <a:srgbClr val="EFEFEF"/>
              </a:solidFill>
              <a:prstDash val="solid"/>
              <a:round/>
            </a:ln>
          </a:right>
          <a:top>
            <a:ln w="12700" cap="flat">
              <a:solidFill>
                <a:srgbClr val="EFEFEF"/>
              </a:solidFill>
              <a:prstDash val="solid"/>
              <a:round/>
            </a:ln>
          </a:top>
          <a:bottom>
            <a:ln w="12700" cap="flat">
              <a:solidFill>
                <a:srgbClr val="EFEFEF"/>
              </a:solidFill>
              <a:prstDash val="solid"/>
              <a:round/>
            </a:ln>
          </a:bottom>
          <a:insideH>
            <a:ln w="12700" cap="flat">
              <a:solidFill>
                <a:srgbClr val="EFEFEF"/>
              </a:solidFill>
              <a:prstDash val="solid"/>
              <a:round/>
            </a:ln>
          </a:insideH>
          <a:insideV>
            <a:ln w="12700" cap="flat">
              <a:solidFill>
                <a:srgbClr val="EFEFEF"/>
              </a:solidFill>
              <a:prstDash val="solid"/>
              <a:round/>
            </a:ln>
          </a:insideV>
        </a:tcBdr>
        <a:fill>
          <a:solidFill>
            <a:srgbClr val="191919"/>
          </a:solidFill>
        </a:fill>
      </a:tcStyle>
    </a:firstCol>
    <a:lastRow>
      <a:tcTxStyle b="on" i="off">
        <a:fontRef idx="major">
          <a:srgbClr val="EFEFEF"/>
        </a:fontRef>
        <a:srgbClr val="EFEFEF"/>
      </a:tcTxStyle>
      <a:tcStyle>
        <a:tcBdr>
          <a:left>
            <a:ln w="12700" cap="flat">
              <a:solidFill>
                <a:srgbClr val="EFEFEF"/>
              </a:solidFill>
              <a:prstDash val="solid"/>
              <a:round/>
            </a:ln>
          </a:left>
          <a:right>
            <a:ln w="12700" cap="flat">
              <a:solidFill>
                <a:srgbClr val="EFEFEF"/>
              </a:solidFill>
              <a:prstDash val="solid"/>
              <a:round/>
            </a:ln>
          </a:right>
          <a:top>
            <a:ln w="38100" cap="flat">
              <a:solidFill>
                <a:srgbClr val="EFEFEF"/>
              </a:solidFill>
              <a:prstDash val="solid"/>
              <a:round/>
            </a:ln>
          </a:top>
          <a:bottom>
            <a:ln w="12700" cap="flat">
              <a:solidFill>
                <a:srgbClr val="EFEFEF"/>
              </a:solidFill>
              <a:prstDash val="solid"/>
              <a:round/>
            </a:ln>
          </a:bottom>
          <a:insideH>
            <a:ln w="12700" cap="flat">
              <a:solidFill>
                <a:srgbClr val="EFEFEF"/>
              </a:solidFill>
              <a:prstDash val="solid"/>
              <a:round/>
            </a:ln>
          </a:insideH>
          <a:insideV>
            <a:ln w="12700" cap="flat">
              <a:solidFill>
                <a:srgbClr val="EFEFEF"/>
              </a:solidFill>
              <a:prstDash val="solid"/>
              <a:round/>
            </a:ln>
          </a:insideV>
        </a:tcBdr>
        <a:fill>
          <a:solidFill>
            <a:srgbClr val="191919"/>
          </a:solidFill>
        </a:fill>
      </a:tcStyle>
    </a:lastRow>
    <a:firstRow>
      <a:tcTxStyle b="on" i="off">
        <a:fontRef idx="major">
          <a:srgbClr val="EFEFEF"/>
        </a:fontRef>
        <a:srgbClr val="EFEFEF"/>
      </a:tcTxStyle>
      <a:tcStyle>
        <a:tcBdr>
          <a:left>
            <a:ln w="12700" cap="flat">
              <a:solidFill>
                <a:srgbClr val="EFEFEF"/>
              </a:solidFill>
              <a:prstDash val="solid"/>
              <a:round/>
            </a:ln>
          </a:left>
          <a:right>
            <a:ln w="12700" cap="flat">
              <a:solidFill>
                <a:srgbClr val="EFEFEF"/>
              </a:solidFill>
              <a:prstDash val="solid"/>
              <a:round/>
            </a:ln>
          </a:right>
          <a:top>
            <a:ln w="12700" cap="flat">
              <a:solidFill>
                <a:srgbClr val="EFEFEF"/>
              </a:solidFill>
              <a:prstDash val="solid"/>
              <a:round/>
            </a:ln>
          </a:top>
          <a:bottom>
            <a:ln w="38100" cap="flat">
              <a:solidFill>
                <a:srgbClr val="EFEFEF"/>
              </a:solidFill>
              <a:prstDash val="solid"/>
              <a:round/>
            </a:ln>
          </a:bottom>
          <a:insideH>
            <a:ln w="12700" cap="flat">
              <a:solidFill>
                <a:srgbClr val="EFEFEF"/>
              </a:solidFill>
              <a:prstDash val="solid"/>
              <a:round/>
            </a:ln>
          </a:insideH>
          <a:insideV>
            <a:ln w="12700" cap="flat">
              <a:solidFill>
                <a:srgbClr val="EFEFEF"/>
              </a:solidFill>
              <a:prstDash val="solid"/>
              <a:round/>
            </a:ln>
          </a:insideV>
        </a:tcBdr>
        <a:fill>
          <a:solidFill>
            <a:srgbClr val="191919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191919"/>
        </a:fontRef>
        <a:srgbClr val="191919"/>
      </a:tcTxStyle>
      <a:tcStyle>
        <a:tcBdr>
          <a:left>
            <a:ln w="12700" cap="flat">
              <a:solidFill>
                <a:srgbClr val="191919"/>
              </a:solidFill>
              <a:prstDash val="solid"/>
              <a:round/>
            </a:ln>
          </a:left>
          <a:right>
            <a:ln w="12700" cap="flat">
              <a:solidFill>
                <a:srgbClr val="191919"/>
              </a:solidFill>
              <a:prstDash val="solid"/>
              <a:round/>
            </a:ln>
          </a:right>
          <a:top>
            <a:ln w="12700" cap="flat">
              <a:solidFill>
                <a:srgbClr val="191919"/>
              </a:solidFill>
              <a:prstDash val="solid"/>
              <a:round/>
            </a:ln>
          </a:top>
          <a:bottom>
            <a:ln w="12700" cap="flat">
              <a:solidFill>
                <a:srgbClr val="191919"/>
              </a:solidFill>
              <a:prstDash val="solid"/>
              <a:round/>
            </a:ln>
          </a:bottom>
          <a:insideH>
            <a:ln w="12700" cap="flat">
              <a:solidFill>
                <a:srgbClr val="191919"/>
              </a:solidFill>
              <a:prstDash val="solid"/>
              <a:round/>
            </a:ln>
          </a:insideH>
          <a:insideV>
            <a:ln w="12700" cap="flat">
              <a:solidFill>
                <a:srgbClr val="191919"/>
              </a:solidFill>
              <a:prstDash val="solid"/>
              <a:round/>
            </a:ln>
          </a:insideV>
        </a:tcBdr>
        <a:fill>
          <a:solidFill>
            <a:srgbClr val="19191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191919"/>
        </a:fontRef>
        <a:srgbClr val="191919"/>
      </a:tcTxStyle>
      <a:tcStyle>
        <a:tcBdr>
          <a:left>
            <a:ln w="12700" cap="flat">
              <a:solidFill>
                <a:srgbClr val="191919"/>
              </a:solidFill>
              <a:prstDash val="solid"/>
              <a:round/>
            </a:ln>
          </a:left>
          <a:right>
            <a:ln w="12700" cap="flat">
              <a:solidFill>
                <a:srgbClr val="191919"/>
              </a:solidFill>
              <a:prstDash val="solid"/>
              <a:round/>
            </a:ln>
          </a:right>
          <a:top>
            <a:ln w="12700" cap="flat">
              <a:solidFill>
                <a:srgbClr val="191919"/>
              </a:solidFill>
              <a:prstDash val="solid"/>
              <a:round/>
            </a:ln>
          </a:top>
          <a:bottom>
            <a:ln w="12700" cap="flat">
              <a:solidFill>
                <a:srgbClr val="191919"/>
              </a:solidFill>
              <a:prstDash val="solid"/>
              <a:round/>
            </a:ln>
          </a:bottom>
          <a:insideH>
            <a:ln w="12700" cap="flat">
              <a:solidFill>
                <a:srgbClr val="191919"/>
              </a:solidFill>
              <a:prstDash val="solid"/>
              <a:round/>
            </a:ln>
          </a:insideH>
          <a:insideV>
            <a:ln w="12700" cap="flat">
              <a:solidFill>
                <a:srgbClr val="191919"/>
              </a:solidFill>
              <a:prstDash val="solid"/>
              <a:round/>
            </a:ln>
          </a:insideV>
        </a:tcBdr>
        <a:fill>
          <a:solidFill>
            <a:srgbClr val="191919">
              <a:alpha val="20000"/>
            </a:srgbClr>
          </a:solidFill>
        </a:fill>
      </a:tcStyle>
    </a:firstCol>
    <a:lastRow>
      <a:tcTxStyle b="on" i="off">
        <a:fontRef idx="major">
          <a:srgbClr val="191919"/>
        </a:fontRef>
        <a:srgbClr val="191919"/>
      </a:tcTxStyle>
      <a:tcStyle>
        <a:tcBdr>
          <a:left>
            <a:ln w="12700" cap="flat">
              <a:solidFill>
                <a:srgbClr val="191919"/>
              </a:solidFill>
              <a:prstDash val="solid"/>
              <a:round/>
            </a:ln>
          </a:left>
          <a:right>
            <a:ln w="12700" cap="flat">
              <a:solidFill>
                <a:srgbClr val="191919"/>
              </a:solidFill>
              <a:prstDash val="solid"/>
              <a:round/>
            </a:ln>
          </a:right>
          <a:top>
            <a:ln w="50800" cap="flat">
              <a:solidFill>
                <a:srgbClr val="191919"/>
              </a:solidFill>
              <a:prstDash val="solid"/>
              <a:round/>
            </a:ln>
          </a:top>
          <a:bottom>
            <a:ln w="12700" cap="flat">
              <a:solidFill>
                <a:srgbClr val="191919"/>
              </a:solidFill>
              <a:prstDash val="solid"/>
              <a:round/>
            </a:ln>
          </a:bottom>
          <a:insideH>
            <a:ln w="12700" cap="flat">
              <a:solidFill>
                <a:srgbClr val="191919"/>
              </a:solidFill>
              <a:prstDash val="solid"/>
              <a:round/>
            </a:ln>
          </a:insideH>
          <a:insideV>
            <a:ln w="12700" cap="flat">
              <a:solidFill>
                <a:srgbClr val="191919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191919"/>
        </a:fontRef>
        <a:srgbClr val="191919"/>
      </a:tcTxStyle>
      <a:tcStyle>
        <a:tcBdr>
          <a:left>
            <a:ln w="12700" cap="flat">
              <a:solidFill>
                <a:srgbClr val="191919"/>
              </a:solidFill>
              <a:prstDash val="solid"/>
              <a:round/>
            </a:ln>
          </a:left>
          <a:right>
            <a:ln w="12700" cap="flat">
              <a:solidFill>
                <a:srgbClr val="191919"/>
              </a:solidFill>
              <a:prstDash val="solid"/>
              <a:round/>
            </a:ln>
          </a:right>
          <a:top>
            <a:ln w="12700" cap="flat">
              <a:solidFill>
                <a:srgbClr val="191919"/>
              </a:solidFill>
              <a:prstDash val="solid"/>
              <a:round/>
            </a:ln>
          </a:top>
          <a:bottom>
            <a:ln w="25400" cap="flat">
              <a:solidFill>
                <a:srgbClr val="191919"/>
              </a:solidFill>
              <a:prstDash val="solid"/>
              <a:round/>
            </a:ln>
          </a:bottom>
          <a:insideH>
            <a:ln w="12700" cap="flat">
              <a:solidFill>
                <a:srgbClr val="191919"/>
              </a:solidFill>
              <a:prstDash val="solid"/>
              <a:round/>
            </a:ln>
          </a:insideH>
          <a:insideV>
            <a:ln w="12700" cap="flat">
              <a:solidFill>
                <a:srgbClr val="191919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401" autoAdjust="0"/>
  </p:normalViewPr>
  <p:slideViewPr>
    <p:cSldViewPr>
      <p:cViewPr varScale="1">
        <p:scale>
          <a:sx n="37" d="100"/>
          <a:sy n="37" d="100"/>
        </p:scale>
        <p:origin x="780" y="72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Shape 479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80" name="Shape 480"/>
          <p:cNvSpPr>
            <a:spLocks noGrp="1"/>
          </p:cNvSpPr>
          <p:nvPr>
            <p:ph type="body" sz="quarter" idx="1"/>
          </p:nvPr>
        </p:nvSpPr>
        <p:spPr>
          <a:xfrm>
            <a:off x="906569" y="4716661"/>
            <a:ext cx="4986126" cy="446841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301283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219200" latinLnBrk="0">
      <a:spcBef>
        <a:spcPts val="1100"/>
      </a:spcBef>
      <a:defRPr sz="3200">
        <a:latin typeface="+mj-lt"/>
        <a:ea typeface="+mj-ea"/>
        <a:cs typeface="+mj-cs"/>
        <a:sym typeface="Calibri"/>
      </a:defRPr>
    </a:lvl1pPr>
    <a:lvl2pPr indent="228600" defTabSz="1219200" latinLnBrk="0">
      <a:spcBef>
        <a:spcPts val="1100"/>
      </a:spcBef>
      <a:defRPr sz="3200">
        <a:latin typeface="+mj-lt"/>
        <a:ea typeface="+mj-ea"/>
        <a:cs typeface="+mj-cs"/>
        <a:sym typeface="Calibri"/>
      </a:defRPr>
    </a:lvl2pPr>
    <a:lvl3pPr indent="457200" defTabSz="1219200" latinLnBrk="0">
      <a:spcBef>
        <a:spcPts val="1100"/>
      </a:spcBef>
      <a:defRPr sz="3200">
        <a:latin typeface="+mj-lt"/>
        <a:ea typeface="+mj-ea"/>
        <a:cs typeface="+mj-cs"/>
        <a:sym typeface="Calibri"/>
      </a:defRPr>
    </a:lvl3pPr>
    <a:lvl4pPr indent="685800" defTabSz="1219200" latinLnBrk="0">
      <a:spcBef>
        <a:spcPts val="1100"/>
      </a:spcBef>
      <a:defRPr sz="3200">
        <a:latin typeface="+mj-lt"/>
        <a:ea typeface="+mj-ea"/>
        <a:cs typeface="+mj-cs"/>
        <a:sym typeface="Calibri"/>
      </a:defRPr>
    </a:lvl4pPr>
    <a:lvl5pPr indent="914400" defTabSz="1219200" latinLnBrk="0">
      <a:spcBef>
        <a:spcPts val="1100"/>
      </a:spcBef>
      <a:defRPr sz="3200">
        <a:latin typeface="+mj-lt"/>
        <a:ea typeface="+mj-ea"/>
        <a:cs typeface="+mj-cs"/>
        <a:sym typeface="Calibri"/>
      </a:defRPr>
    </a:lvl5pPr>
    <a:lvl6pPr indent="1143000" defTabSz="1219200" latinLnBrk="0">
      <a:spcBef>
        <a:spcPts val="1100"/>
      </a:spcBef>
      <a:defRPr sz="3200">
        <a:latin typeface="+mj-lt"/>
        <a:ea typeface="+mj-ea"/>
        <a:cs typeface="+mj-cs"/>
        <a:sym typeface="Calibri"/>
      </a:defRPr>
    </a:lvl6pPr>
    <a:lvl7pPr indent="1371600" defTabSz="1219200" latinLnBrk="0">
      <a:spcBef>
        <a:spcPts val="1100"/>
      </a:spcBef>
      <a:defRPr sz="3200">
        <a:latin typeface="+mj-lt"/>
        <a:ea typeface="+mj-ea"/>
        <a:cs typeface="+mj-cs"/>
        <a:sym typeface="Calibri"/>
      </a:defRPr>
    </a:lvl7pPr>
    <a:lvl8pPr indent="1600200" defTabSz="1219200" latinLnBrk="0">
      <a:spcBef>
        <a:spcPts val="1100"/>
      </a:spcBef>
      <a:defRPr sz="3200">
        <a:latin typeface="+mj-lt"/>
        <a:ea typeface="+mj-ea"/>
        <a:cs typeface="+mj-cs"/>
        <a:sym typeface="Calibri"/>
      </a:defRPr>
    </a:lvl8pPr>
    <a:lvl9pPr indent="1828800" defTabSz="1219200" latinLnBrk="0">
      <a:spcBef>
        <a:spcPts val="1100"/>
      </a:spcBef>
      <a:defRPr sz="3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06744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4800" dirty="0"/>
              <a:t>Landsrådet for Heimevernet ble etablert før selve Heimevernet i 1945 for å samle motstandsbevegelsen etter krigen og skape både lokal og nasjonal forankring, og for å sikre Heimevernets forankring i de sivile organisasjonene som er valgt ut på bakgrunn av sin store samfunns-, nærings- eller beredskapsmessige betydning. </a:t>
            </a:r>
          </a:p>
          <a:p>
            <a:endParaRPr lang="nb-NO" sz="4800" dirty="0"/>
          </a:p>
          <a:p>
            <a:r>
              <a:rPr lang="nb-NO" sz="4800" dirty="0"/>
              <a:t>Heimevernet vedtatt opprettet av Stortinget 6. desember 1946</a:t>
            </a:r>
          </a:p>
          <a:p>
            <a:endParaRPr lang="nb-NO" sz="4800" dirty="0"/>
          </a:p>
          <a:p>
            <a:r>
              <a:rPr lang="nb-NO" sz="4000" b="0" i="0" u="none" strike="noStrike" dirty="0">
                <a:effectLst/>
                <a:latin typeface="+mj-lt"/>
                <a:ea typeface="+mj-ea"/>
                <a:cs typeface="+mj-cs"/>
                <a:sym typeface="Calibri"/>
              </a:rPr>
              <a:t>Man ønsket å ha et heimevern for å kanalisere noe av tiltakslysten fra Milorg og </a:t>
            </a:r>
          </a:p>
          <a:p>
            <a:r>
              <a:rPr lang="nb-NO" sz="4000" b="0" i="0" u="none" strike="noStrike" dirty="0">
                <a:effectLst/>
                <a:latin typeface="+mj-lt"/>
                <a:ea typeface="+mj-ea"/>
                <a:cs typeface="+mj-cs"/>
                <a:sym typeface="Calibri"/>
              </a:rPr>
              <a:t>andre organisasjoner som hadde vært aktive under krigen. Forsvarsviljen var høy i befolkningen, og det </a:t>
            </a:r>
          </a:p>
          <a:p>
            <a:r>
              <a:rPr lang="nb-NO" sz="4000" b="0" i="0" u="none" strike="noStrike" dirty="0">
                <a:effectLst/>
                <a:latin typeface="+mj-lt"/>
                <a:ea typeface="+mj-ea"/>
                <a:cs typeface="+mj-cs"/>
                <a:sym typeface="Calibri"/>
              </a:rPr>
              <a:t>var mye både militær trening og personlige nettverk som man fryktet kunne gi grobunn for paramilitære </a:t>
            </a:r>
          </a:p>
          <a:p>
            <a:r>
              <a:rPr lang="nb-NO" sz="4000" b="0" i="0" u="none" strike="noStrike" dirty="0">
                <a:effectLst/>
                <a:latin typeface="+mj-lt"/>
                <a:ea typeface="+mj-ea"/>
                <a:cs typeface="+mj-cs"/>
                <a:sym typeface="Calibri"/>
              </a:rPr>
              <a:t>organisasjoner utenfor regjeringens kontroll. </a:t>
            </a:r>
          </a:p>
          <a:p>
            <a:endParaRPr lang="nb-NO" sz="4000" b="0" i="0" u="none" strike="noStrike" dirty="0">
              <a:effectLst/>
              <a:latin typeface="+mj-lt"/>
              <a:ea typeface="+mj-ea"/>
              <a:cs typeface="+mj-cs"/>
              <a:sym typeface="Calibri"/>
            </a:endParaRPr>
          </a:p>
          <a:p>
            <a:r>
              <a:rPr lang="nb-NO" sz="4000" b="0" i="0" u="none" strike="noStrike" dirty="0">
                <a:effectLst/>
                <a:latin typeface="+mj-lt"/>
                <a:ea typeface="+mj-ea"/>
                <a:cs typeface="+mj-cs"/>
                <a:sym typeface="Calibri"/>
              </a:rPr>
              <a:t>SITAT OTTO  RUGE: </a:t>
            </a:r>
          </a:p>
          <a:p>
            <a:endParaRPr lang="nb-NO" sz="4000" b="0" i="0" u="none" strike="noStrike" dirty="0">
              <a:effectLst/>
              <a:latin typeface="+mj-lt"/>
              <a:ea typeface="+mj-ea"/>
              <a:cs typeface="+mj-cs"/>
              <a:sym typeface="Calibri"/>
            </a:endParaRPr>
          </a:p>
          <a:p>
            <a:r>
              <a:rPr lang="nb-NO" sz="4000" b="0" i="0" u="none" strike="noStrike" dirty="0">
                <a:effectLst/>
                <a:latin typeface="+mj-lt"/>
                <a:ea typeface="+mj-ea"/>
                <a:cs typeface="+mj-cs"/>
                <a:sym typeface="Calibri"/>
              </a:rPr>
              <a:t>«Men la oss ikke helt glemme det som er gjort eller dem som gjorde det. Kjent eller ukjent, krigsmenn</a:t>
            </a:r>
            <a:br>
              <a:rPr lang="nb-NO" sz="4000" b="0" i="0" u="none" strike="noStrike" dirty="0">
                <a:effectLst/>
                <a:latin typeface="+mj-lt"/>
                <a:ea typeface="+mj-ea"/>
                <a:cs typeface="+mj-cs"/>
                <a:sym typeface="Calibri"/>
              </a:rPr>
            </a:br>
            <a:r>
              <a:rPr lang="nb-NO" sz="4000" b="0" i="0" u="none" strike="noStrike" dirty="0">
                <a:effectLst/>
                <a:latin typeface="+mj-lt"/>
                <a:ea typeface="+mj-ea"/>
                <a:cs typeface="+mj-cs"/>
                <a:sym typeface="Calibri"/>
              </a:rPr>
              <a:t>eller sivile, menn eller kvinner, det er dem vi har å takke for vår gjenvunne frihet»</a:t>
            </a:r>
          </a:p>
          <a:p>
            <a:endParaRPr lang="nb-NO" sz="4000" b="0" i="0" u="none" strike="noStrike" dirty="0">
              <a:effectLst/>
              <a:latin typeface="+mj-lt"/>
              <a:ea typeface="+mj-ea"/>
              <a:cs typeface="+mj-cs"/>
              <a:sym typeface="Calibri"/>
            </a:endParaRPr>
          </a:p>
          <a:p>
            <a:r>
              <a:rPr lang="nb-NO" sz="4000" b="0" i="0" u="none" strike="noStrike" dirty="0">
                <a:effectLst/>
                <a:latin typeface="+mj-lt"/>
                <a:ea typeface="+mj-ea"/>
                <a:cs typeface="+mj-cs"/>
                <a:sym typeface="Calibri"/>
              </a:rPr>
              <a:t>BILDET: MILORG på </a:t>
            </a:r>
            <a:r>
              <a:rPr lang="nb-NO" sz="4000" b="0" i="0" u="none" strike="noStrike" dirty="0" err="1">
                <a:effectLst/>
                <a:latin typeface="+mj-lt"/>
                <a:ea typeface="+mj-ea"/>
                <a:cs typeface="+mj-cs"/>
                <a:sym typeface="Calibri"/>
              </a:rPr>
              <a:t>Akerhus</a:t>
            </a:r>
            <a:r>
              <a:rPr lang="nb-NO" sz="4000" b="0" i="0" u="none" strike="noStrike" dirty="0">
                <a:effectLst/>
                <a:latin typeface="+mj-lt"/>
                <a:ea typeface="+mj-ea"/>
                <a:cs typeface="+mj-cs"/>
                <a:sym typeface="Calibri"/>
              </a:rPr>
              <a:t> Festning mai 1945.</a:t>
            </a:r>
          </a:p>
          <a:p>
            <a:endParaRPr lang="nb-NO" sz="3200" b="0" i="0" u="none" strike="noStrike" dirty="0">
              <a:effectLst/>
              <a:latin typeface="+mj-lt"/>
              <a:ea typeface="+mj-ea"/>
              <a:cs typeface="+mj-cs"/>
              <a:sym typeface="Calibri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658235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44997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Bildet viser de operative hovedelementer i Forsvaret på driftsenhet (DIF) nivå. </a:t>
            </a:r>
          </a:p>
          <a:p>
            <a:r>
              <a:rPr lang="nb-NO" dirty="0"/>
              <a:t>Forsvarets sanitet (FSAN), Forsvarets Høyskole (FHS), Forsvarets fellestjenester (FFT) og Forsvarets personell- og verneplikts senter (FPVS) er ikke illustrert.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26757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Heimevernet er over hele landet. </a:t>
            </a:r>
          </a:p>
          <a:p>
            <a:r>
              <a:rPr lang="nb-NO" dirty="0"/>
              <a:t>11 Distrikt</a:t>
            </a:r>
          </a:p>
          <a:p>
            <a:r>
              <a:rPr lang="nb-NO" dirty="0"/>
              <a:t>207 HV-områder </a:t>
            </a:r>
          </a:p>
          <a:p>
            <a:endParaRPr lang="nb-NO" dirty="0"/>
          </a:p>
          <a:p>
            <a:endParaRPr lang="nb-NO" sz="3200" dirty="0"/>
          </a:p>
          <a:p>
            <a:endParaRPr lang="nb-NO" sz="3200" dirty="0"/>
          </a:p>
          <a:p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4EA570-28E7-49E4-895A-E7717853D502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5265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Et eksempel på et HV-distrikt. I dette tilfellet HV-12 (Trøndelag) med 20 HV-områder</a:t>
            </a:r>
          </a:p>
          <a:p>
            <a:endParaRPr lang="nb-NO" dirty="0"/>
          </a:p>
          <a:p>
            <a:r>
              <a:rPr lang="nb-NO" sz="3200" dirty="0"/>
              <a:t>Heimevernet har gjennom sin lokale forankring høy beredskap. Enheter med god lokalkjennskap løser militære oppdrag effektivt</a:t>
            </a:r>
          </a:p>
          <a:p>
            <a:r>
              <a:rPr lang="nb-NO" sz="3200" dirty="0"/>
              <a:t>og kan støtte det sivile samfunn ved ulykker og større hendelser. </a:t>
            </a:r>
          </a:p>
          <a:p>
            <a:endParaRPr lang="nb-NO" sz="3200" dirty="0"/>
          </a:p>
          <a:p>
            <a:r>
              <a:rPr lang="nb-NO" sz="3200" dirty="0"/>
              <a:t>HV yter bistand til politiet og bidrar i krisehåndtering, slik vi gjorde i hovedstaden 22. juli. 2011. </a:t>
            </a:r>
          </a:p>
          <a:p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4EA570-28E7-49E4-895A-E7717853D502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1197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nb-NO" dirty="0"/>
              <a:t>Bildet viser prinsippskisser for regional koordinering (til venstre) og lokal koordinering til høyre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nb-NO" dirty="0"/>
              <a:t>HV-distrikt koordinerer med andre militære avdelinger i ansvarsområdet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nb-NO" dirty="0"/>
              <a:t>HV-distriktet samvirker med sivil side i totalforsvaret og legger til rette for koordinering mellom sivil og militær del av totalforsvaret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nb-NO" dirty="0"/>
              <a:t>Fylkesmannen har ansvar for å samordne sivil side i totalforsvaret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nb-NO" dirty="0"/>
              <a:t>Politimester har et akutt, sektorovergripende ansvar for å håndtere kriminalitet, ulykker og katastrofer i fred og krise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07667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3200" dirty="0"/>
              <a:t>Heimevernets distriktssjefer ivaretar det lokale territorielle ansvaret (LTA) på vegne av sjef Forsvarets operative hovedkvarter (FOH). Dette innebærer blant annet å: </a:t>
            </a:r>
          </a:p>
          <a:p>
            <a:r>
              <a:rPr lang="nb-NO" sz="3200" dirty="0"/>
              <a:t>- gjennomføre overvåkning og kontroll for å bygge et situasjonsbilde både på land og i kystsonen</a:t>
            </a:r>
          </a:p>
          <a:p>
            <a:r>
              <a:rPr lang="nb-NO" sz="3200" dirty="0"/>
              <a:t>- sikre framføringsakser, forsyningsakser, logistikkbaser</a:t>
            </a:r>
          </a:p>
          <a:p>
            <a:r>
              <a:rPr lang="nb-NO" sz="3200" dirty="0"/>
              <a:t>- beskytte egne eller allierte styrker</a:t>
            </a:r>
          </a:p>
          <a:p>
            <a:r>
              <a:rPr lang="nb-NO" sz="3200" dirty="0"/>
              <a:t>- etablere mottak av allierte styrker</a:t>
            </a:r>
          </a:p>
          <a:p>
            <a:endParaRPr lang="nb-NO" sz="3200" dirty="0"/>
          </a:p>
          <a:p>
            <a:r>
              <a:rPr lang="nb-NO" sz="3200" dirty="0"/>
              <a:t>I tillegg kan det være aktuelt å bidra til forsterket grensevakthold. </a:t>
            </a:r>
          </a:p>
          <a:p>
            <a:r>
              <a:rPr lang="nb-NO" sz="3200" dirty="0"/>
              <a:t/>
            </a:r>
            <a:br>
              <a:rPr lang="nb-NO" sz="3200" dirty="0"/>
            </a:br>
            <a:r>
              <a:rPr lang="nb-NO" sz="3200" dirty="0"/>
              <a:t>Distriktssjefene er militære territorielle sjefer for hver sin geografiske del av landet. Denne oppgaven overtok distriktene da de territorielle hær-regimentene ble nedlagt i 2002. </a:t>
            </a:r>
          </a:p>
          <a:p>
            <a:r>
              <a:rPr lang="nb-NO" sz="3200" dirty="0"/>
              <a:t>Distriktssjefene danner en landsdekkende og sammenhengende kjede av militære sjefer</a:t>
            </a:r>
          </a:p>
          <a:p>
            <a:endParaRPr lang="nb-NO" sz="3200" dirty="0"/>
          </a:p>
          <a:p>
            <a:r>
              <a:rPr lang="nb-NO" sz="3200" dirty="0"/>
              <a:t>Vår landsdekkende militære kapasitet, og ikke minst reaksjonsevne bidrar til en viktig krigsforebyggende terskel. En motstander skal vite at det ikke er lett å slå ut HV som organisasjon. </a:t>
            </a:r>
            <a:br>
              <a:rPr lang="nb-NO" sz="3200" dirty="0"/>
            </a:br>
            <a:r>
              <a:rPr lang="nb-NO" sz="3200" dirty="0"/>
              <a:t/>
            </a:r>
            <a:br>
              <a:rPr lang="nb-NO" sz="3200" dirty="0"/>
            </a:br>
            <a:r>
              <a:rPr lang="nb-NO" sz="3200" dirty="0"/>
              <a:t>Heimevernet har landsdekkende hovedoppgaver innenfor vakthold og sikring av viktige militære og sivile objekter. </a:t>
            </a:r>
          </a:p>
          <a:p>
            <a:endParaRPr lang="nb-NO" sz="3200" dirty="0"/>
          </a:p>
          <a:p>
            <a:r>
              <a:rPr lang="nb-NO" sz="3200" dirty="0"/>
              <a:t>Samarbeid med sivile myndigheter, som politi, fylker og kommuner er svært viktig, og Heimevernet samarbeider godt med alle disse aktørene.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5127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3200" b="0" dirty="0"/>
              <a:t>Logistikkløsningen</a:t>
            </a:r>
            <a:r>
              <a:rPr lang="nb-NO" sz="3200" dirty="0"/>
              <a:t> er kommet for å bli – den gjør Heimevernets logistikk troverdig.</a:t>
            </a:r>
          </a:p>
          <a:p>
            <a:endParaRPr lang="nb-NO" sz="3200" dirty="0"/>
          </a:p>
          <a:p>
            <a:r>
              <a:rPr lang="nb-NO" sz="3200" dirty="0"/>
              <a:t>LOG-løsningen er utviklet av flere aktører i Forsvaret i samarbeid med et sivilt logistikk-konsern med baser en rekke steder i Norge. Løsningen er smart både økonomisk og operativt:</a:t>
            </a:r>
          </a:p>
          <a:p>
            <a:endParaRPr lang="nb-NO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3200" dirty="0"/>
              <a:t>ØKONOMISK: den innebærer en stor besparelse, sammenliknet  med om Forsvaret selv skulle ha etablert og driftet den samme infrastrukturen som konsernet allerede innehar – i tillegg kommer bygging av egen kompetanse i staber og avdelinger.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3200" dirty="0"/>
              <a:t>OPERATIVT: den medfører at HV-soldater nå kan møte direkte opp på avtalt sted til avtalt tid og få utstyret sitt levert rett fra en container, som allerede står klar!</a:t>
            </a:r>
          </a:p>
          <a:p>
            <a:endParaRPr lang="nb-NO" sz="3200" dirty="0"/>
          </a:p>
          <a:p>
            <a:r>
              <a:rPr lang="nb-NO" sz="3200" dirty="0"/>
              <a:t>Logistikkløsningen gir Forsvaret en høyere beredskap, raskere reaksjonsevne og større utholdenhet!</a:t>
            </a:r>
          </a:p>
        </p:txBody>
      </p:sp>
    </p:spTree>
    <p:extLst>
      <p:ext uri="{BB962C8B-B14F-4D97-AF65-F5344CB8AC3E}">
        <p14:creationId xmlns:p14="http://schemas.microsoft.com/office/powerpoint/2010/main" val="1348922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121920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Lokal tilhørighet og kunnskap som er avgjørende for Forsvaret i alle faser av en konflikt</a:t>
            </a:r>
          </a:p>
          <a:p>
            <a:endParaRPr lang="nb-NO" sz="3200" dirty="0"/>
          </a:p>
          <a:p>
            <a:r>
              <a:rPr lang="nb-NO" sz="3200" dirty="0"/>
              <a:t>Lokal tilknytning (kunnskap)</a:t>
            </a:r>
          </a:p>
          <a:p>
            <a:r>
              <a:rPr lang="nb-NO" sz="3200" dirty="0"/>
              <a:t>Omfattende nettverk (kjennskap)</a:t>
            </a:r>
          </a:p>
          <a:p>
            <a:r>
              <a:rPr lang="nb-NO" sz="3200" dirty="0"/>
              <a:t>Høy reaksjonsevne (raskt på plass)</a:t>
            </a:r>
          </a:p>
          <a:p>
            <a:r>
              <a:rPr lang="nb-NO" sz="3200" dirty="0"/>
              <a:t>Forsvarsvilje (uvurderlig)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992145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2019 Et personell år med fokus på kompetanse</a:t>
            </a:r>
          </a:p>
          <a:p>
            <a:r>
              <a:rPr lang="nb-NO" dirty="0"/>
              <a:t>2020 Fokus på trening og øving</a:t>
            </a:r>
          </a:p>
          <a:p>
            <a:r>
              <a:rPr lang="nb-NO" dirty="0"/>
              <a:t>2021 Legge kursen for HV videre, blant annet med støtte fra FFI-studien (HV mot 2030)</a:t>
            </a:r>
          </a:p>
          <a:p>
            <a:endParaRPr lang="nb-NO" dirty="0"/>
          </a:p>
          <a:p>
            <a:pPr marL="0" marR="0" lvl="0" indent="0" defTabSz="121920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1" dirty="0"/>
              <a:t>Beredskapsklare avdelinger</a:t>
            </a:r>
            <a:r>
              <a:rPr lang="nb-NO" dirty="0"/>
              <a:t>: Områdene fylt opp med personell, materiell og rett kompetanse. </a:t>
            </a:r>
          </a:p>
          <a:p>
            <a:pPr marL="0" marR="0" lvl="0" indent="0" defTabSz="121920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Årlig trening er viktig for å danne grunnlaget for samhold og gode relasjoner. </a:t>
            </a:r>
          </a:p>
          <a:p>
            <a:pPr marL="0" marR="0" lvl="0" indent="0" defTabSz="121920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Når heimevernsoldaten møter til trening skal denne være effektiv og målrettet.</a:t>
            </a:r>
          </a:p>
          <a:p>
            <a:pPr marL="0" marR="0" lvl="0" indent="0" defTabSz="121920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1" dirty="0"/>
              <a:t>Standardisering og forenkling: </a:t>
            </a:r>
            <a:r>
              <a:rPr lang="nb-NO" dirty="0"/>
              <a:t>Handler om å skape større </a:t>
            </a:r>
            <a:r>
              <a:rPr lang="nb-NO" dirty="0" err="1"/>
              <a:t>gjenkjennbarhet</a:t>
            </a:r>
            <a:r>
              <a:rPr lang="nb-NO" dirty="0"/>
              <a:t>, herunder organisering, prosedyrer og prosesser. </a:t>
            </a:r>
          </a:p>
          <a:p>
            <a:pPr marL="0" marR="0" lvl="0" indent="0" defTabSz="121920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Det er viktig å redusere</a:t>
            </a:r>
            <a:r>
              <a:rPr lang="nb-NO" baseline="0" dirty="0"/>
              <a:t> unødvendige og/eller selvpålagte prosedyrer, rapporter – utnytte handlingsrommet. De</a:t>
            </a:r>
            <a:r>
              <a:rPr lang="nb-NO" dirty="0"/>
              <a:t> ulike heimevernsdistriktene har ulike behov og trenger eksempelvis noe tilpasset organisasjon. Videre er det viktig å redusere antall typer personlig våpen. Dette gir bedre økonomi og mer effektiv trening.</a:t>
            </a:r>
          </a:p>
          <a:p>
            <a:pPr marL="0" marR="0" lvl="0" indent="0" defTabSz="121920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1" dirty="0"/>
              <a:t>Fornying og utvikling:</a:t>
            </a:r>
            <a:r>
              <a:rPr lang="nb-NO" b="1" baseline="0" dirty="0"/>
              <a:t> </a:t>
            </a:r>
            <a:r>
              <a:rPr lang="nb-NO" b="0" baseline="0" dirty="0"/>
              <a:t>Et moderne heimevern må kunne ta i bruk kommersielt tilgjengelig teknologi og sivil kompetanse for å øke egen effektivitet (eksempelvis droner). Forsvarets rekvisisjonssystem (FRS) er nå digitalisert og vil sikre Forsvaret tilgang på nødvendig materiell og driftspersonell. </a:t>
            </a:r>
            <a:r>
              <a:rPr lang="nb-NO" dirty="0"/>
              <a:t>FFI-studien skal være ferdig i 2021. Denne skal danne grunnlaget for hvordan Heimevernet skal organisere seg i fremtiden.</a:t>
            </a:r>
          </a:p>
          <a:p>
            <a:r>
              <a:rPr lang="nb-NO" b="1" dirty="0"/>
              <a:t>Et desentralisert heimevern: </a:t>
            </a:r>
            <a:r>
              <a:rPr lang="nb-NO" b="0" dirty="0"/>
              <a:t>Heimevernets har</a:t>
            </a:r>
            <a:r>
              <a:rPr lang="nb-NO" b="0" baseline="0" dirty="0"/>
              <a:t> som prinsipp å være selvoppsettende på områdenivå og dette krever en desentralisert struktur, herunder på våre lager (EBA). Dette er en forutsetning for kort reaksjonstid og økt utholdenhet. </a:t>
            </a:r>
            <a:endParaRPr lang="nb-NO" b="0" dirty="0"/>
          </a:p>
          <a:p>
            <a:r>
              <a:rPr lang="nb-NO" b="1" dirty="0"/>
              <a:t>Synlighet og anerkjennelse: </a:t>
            </a:r>
            <a:r>
              <a:rPr lang="nb-NO" b="0" dirty="0"/>
              <a:t>Heimevernet, og heimevernsoldaten,</a:t>
            </a:r>
            <a:r>
              <a:rPr lang="nb-NO" b="0" baseline="0" dirty="0"/>
              <a:t> skal være synlig i det norske samfunnet. Heimevernet er tilstede over hele Norge, </a:t>
            </a:r>
            <a:r>
              <a:rPr lang="nb-NO" b="1" baseline="0" dirty="0"/>
              <a:t>Overalt – Alltid</a:t>
            </a:r>
            <a:r>
              <a:rPr lang="nb-NO" b="0" baseline="0" dirty="0"/>
              <a:t>. Å være heimevernssoldat skal være en anerkjennelse. </a:t>
            </a:r>
            <a:r>
              <a:rPr lang="nb-NO" dirty="0"/>
              <a:t>Heimevernsoldaten innehar ofte bedre kompetanse på enkeltområder enn personell utdannet i Forsvaret. Et eksempel på dette er ulike førerkort. Det skulle være unødvendig å bruke av vår knapt tilmålte tid for sertifisering på fag hvor vi innehar sivil kompetanse som er god nok.</a:t>
            </a:r>
          </a:p>
          <a:p>
            <a:endParaRPr lang="nb-NO" b="1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55042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"/>
          <p:cNvSpPr/>
          <p:nvPr/>
        </p:nvSpPr>
        <p:spPr>
          <a:xfrm>
            <a:off x="245531" y="253999"/>
            <a:ext cx="23892938" cy="13208002"/>
          </a:xfrm>
          <a:prstGeom prst="rect">
            <a:avLst/>
          </a:prstGeom>
          <a:ln w="25400">
            <a:solidFill>
              <a:srgbClr val="EFEFEF"/>
            </a:solidFill>
          </a:ln>
        </p:spPr>
        <p:txBody>
          <a:bodyPr lIns="121918" tIns="121918" rIns="121918" bIns="121918" anchor="ctr"/>
          <a:lstStyle/>
          <a:p>
            <a:pPr algn="ctr">
              <a:defRPr>
                <a:solidFill>
                  <a:srgbClr val="EFEFEF"/>
                </a:solidFill>
              </a:defRPr>
            </a:pPr>
            <a:endParaRPr/>
          </a:p>
        </p:txBody>
      </p:sp>
      <p:sp>
        <p:nvSpPr>
          <p:cNvPr id="19" name="Titteltekst"/>
          <p:cNvSpPr txBox="1">
            <a:spLocks noGrp="1"/>
          </p:cNvSpPr>
          <p:nvPr>
            <p:ph type="title"/>
          </p:nvPr>
        </p:nvSpPr>
        <p:spPr>
          <a:xfrm>
            <a:off x="1020238" y="5548889"/>
            <a:ext cx="10073184" cy="2128024"/>
          </a:xfrm>
          <a:prstGeom prst="rect">
            <a:avLst/>
          </a:prstGeom>
        </p:spPr>
        <p:txBody>
          <a:bodyPr/>
          <a:lstStyle>
            <a:lvl1pPr>
              <a:defRPr sz="5800"/>
            </a:lvl1pPr>
          </a:lstStyle>
          <a:p>
            <a:r>
              <a:t>Titteltekst</a:t>
            </a:r>
          </a:p>
        </p:txBody>
      </p:sp>
      <p:sp>
        <p:nvSpPr>
          <p:cNvPr id="20" name="Brødtekst nivå én…"/>
          <p:cNvSpPr txBox="1">
            <a:spLocks noGrp="1"/>
          </p:cNvSpPr>
          <p:nvPr>
            <p:ph type="body" sz="quarter" idx="1"/>
          </p:nvPr>
        </p:nvSpPr>
        <p:spPr>
          <a:xfrm>
            <a:off x="1020237" y="8141482"/>
            <a:ext cx="10073187" cy="1849416"/>
          </a:xfrm>
          <a:prstGeom prst="rect">
            <a:avLst/>
          </a:prstGeom>
        </p:spPr>
        <p:txBody>
          <a:bodyPr numCol="1" spcCol="38100"/>
          <a:lstStyle>
            <a:lvl1pPr marL="0" indent="0" algn="ctr">
              <a:buSzTx/>
              <a:buNone/>
              <a:defRPr i="1">
                <a:solidFill>
                  <a:srgbClr val="787878"/>
                </a:solidFill>
              </a:defRPr>
            </a:lvl1pPr>
            <a:lvl2pPr marL="0" indent="0" algn="ctr">
              <a:buSzTx/>
              <a:buNone/>
              <a:defRPr i="1">
                <a:solidFill>
                  <a:srgbClr val="787878"/>
                </a:solidFill>
              </a:defRPr>
            </a:lvl2pPr>
            <a:lvl3pPr marL="0" indent="0" algn="ctr">
              <a:buSzTx/>
              <a:buNone/>
              <a:defRPr i="1">
                <a:solidFill>
                  <a:srgbClr val="787878"/>
                </a:solidFill>
              </a:defRPr>
            </a:lvl3pPr>
            <a:lvl4pPr marL="0" indent="0" algn="ctr">
              <a:buSzTx/>
              <a:buNone/>
              <a:defRPr i="1">
                <a:solidFill>
                  <a:srgbClr val="787878"/>
                </a:solidFill>
              </a:defRPr>
            </a:lvl4pPr>
            <a:lvl5pPr marL="0" indent="0" algn="ctr">
              <a:buSzTx/>
              <a:buNone/>
              <a:defRPr i="1">
                <a:solidFill>
                  <a:srgbClr val="787878"/>
                </a:solidFill>
              </a:defRPr>
            </a:lvl5pPr>
          </a:lstStyle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21" name="Bilde"/>
          <p:cNvSpPr>
            <a:spLocks noGrp="1"/>
          </p:cNvSpPr>
          <p:nvPr>
            <p:ph type="pic" idx="13"/>
          </p:nvPr>
        </p:nvSpPr>
        <p:spPr>
          <a:xfrm>
            <a:off x="12257823" y="257822"/>
            <a:ext cx="11876635" cy="13200004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22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nhold med to bilder til venstre">
    <p:bg>
      <p:bgPr>
        <a:solidFill>
          <a:srgbClr val="1919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Linje"/>
          <p:cNvSpPr/>
          <p:nvPr/>
        </p:nvSpPr>
        <p:spPr>
          <a:xfrm flipH="1">
            <a:off x="12361333" y="0"/>
            <a:ext cx="1" cy="13716002"/>
          </a:xfrm>
          <a:prstGeom prst="line">
            <a:avLst/>
          </a:prstGeom>
          <a:ln w="12700">
            <a:solidFill>
              <a:srgbClr val="31313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302" name="Forsvaret_logo_RGB_hvit3.eps" descr="Forsvaret_logo_RGB_hvit3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03767" y="609598"/>
            <a:ext cx="2578101" cy="918637"/>
          </a:xfrm>
          <a:prstGeom prst="rect">
            <a:avLst/>
          </a:prstGeom>
          <a:ln w="12700">
            <a:miter lim="400000"/>
          </a:ln>
        </p:spPr>
      </p:pic>
      <p:sp>
        <p:nvSpPr>
          <p:cNvPr id="303" name="Linje"/>
          <p:cNvSpPr/>
          <p:nvPr/>
        </p:nvSpPr>
        <p:spPr>
          <a:xfrm>
            <a:off x="13563600" y="3759200"/>
            <a:ext cx="1595970" cy="0"/>
          </a:xfrm>
          <a:prstGeom prst="line">
            <a:avLst/>
          </a:prstGeom>
          <a:ln w="12700">
            <a:solidFill>
              <a:srgbClr val="31313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04" name="Brødtekst nivå én…"/>
          <p:cNvSpPr txBox="1">
            <a:spLocks noGrp="1"/>
          </p:cNvSpPr>
          <p:nvPr>
            <p:ph type="body" sz="half" idx="1"/>
          </p:nvPr>
        </p:nvSpPr>
        <p:spPr>
          <a:xfrm>
            <a:off x="13274326" y="3939009"/>
            <a:ext cx="10079568" cy="8873878"/>
          </a:xfrm>
          <a:prstGeom prst="rect">
            <a:avLst/>
          </a:prstGeom>
        </p:spPr>
        <p:txBody>
          <a:bodyPr numCol="1" spcCol="38100"/>
          <a:lstStyle>
            <a:lvl1pPr>
              <a:defRPr>
                <a:solidFill>
                  <a:srgbClr val="EFEFEF"/>
                </a:solidFill>
              </a:defRPr>
            </a:lvl1pPr>
            <a:lvl2pPr>
              <a:defRPr>
                <a:solidFill>
                  <a:srgbClr val="EFEFEF"/>
                </a:solidFill>
              </a:defRPr>
            </a:lvl2pPr>
            <a:lvl3pPr>
              <a:defRPr>
                <a:solidFill>
                  <a:srgbClr val="EFEFEF"/>
                </a:solidFill>
              </a:defRPr>
            </a:lvl3pPr>
            <a:lvl4pPr>
              <a:defRPr>
                <a:solidFill>
                  <a:srgbClr val="EFEFEF"/>
                </a:solidFill>
              </a:defRPr>
            </a:lvl4pPr>
            <a:lvl5pPr>
              <a:defRPr>
                <a:solidFill>
                  <a:srgbClr val="EFEFEF"/>
                </a:solidFill>
              </a:defRPr>
            </a:lvl5pPr>
          </a:lstStyle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305" name="Titteltekst"/>
          <p:cNvSpPr txBox="1">
            <a:spLocks noGrp="1"/>
          </p:cNvSpPr>
          <p:nvPr>
            <p:ph type="title"/>
          </p:nvPr>
        </p:nvSpPr>
        <p:spPr>
          <a:xfrm>
            <a:off x="13273574" y="2003773"/>
            <a:ext cx="10079565" cy="1572386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EFEFEF"/>
                </a:solidFill>
              </a:defRPr>
            </a:lvl1pPr>
          </a:lstStyle>
          <a:p>
            <a:r>
              <a:t>Titteltekst</a:t>
            </a:r>
          </a:p>
        </p:txBody>
      </p:sp>
      <p:sp>
        <p:nvSpPr>
          <p:cNvPr id="306" name="Bilde"/>
          <p:cNvSpPr>
            <a:spLocks noGrp="1"/>
          </p:cNvSpPr>
          <p:nvPr>
            <p:ph type="pic" sz="half" idx="13"/>
          </p:nvPr>
        </p:nvSpPr>
        <p:spPr>
          <a:xfrm>
            <a:off x="244067" y="257822"/>
            <a:ext cx="11876635" cy="6479865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307" name="Bilde"/>
          <p:cNvSpPr>
            <a:spLocks noGrp="1"/>
          </p:cNvSpPr>
          <p:nvPr>
            <p:ph type="pic" sz="half" idx="14"/>
          </p:nvPr>
        </p:nvSpPr>
        <p:spPr>
          <a:xfrm>
            <a:off x="244067" y="6995507"/>
            <a:ext cx="11876635" cy="6479862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308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nhold med tre bilder til venstre">
    <p:bg>
      <p:bgPr>
        <a:solidFill>
          <a:srgbClr val="1919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Linje"/>
          <p:cNvSpPr/>
          <p:nvPr/>
        </p:nvSpPr>
        <p:spPr>
          <a:xfrm flipH="1">
            <a:off x="12361333" y="0"/>
            <a:ext cx="1" cy="13716002"/>
          </a:xfrm>
          <a:prstGeom prst="line">
            <a:avLst/>
          </a:prstGeom>
          <a:ln w="12700">
            <a:solidFill>
              <a:srgbClr val="31313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316" name="Forsvaret_logo_RGB_hvit3.eps" descr="Forsvaret_logo_RGB_hvit3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03767" y="609598"/>
            <a:ext cx="2578101" cy="918637"/>
          </a:xfrm>
          <a:prstGeom prst="rect">
            <a:avLst/>
          </a:prstGeom>
          <a:ln w="12700">
            <a:miter lim="400000"/>
          </a:ln>
        </p:spPr>
      </p:pic>
      <p:sp>
        <p:nvSpPr>
          <p:cNvPr id="317" name="Linje"/>
          <p:cNvSpPr/>
          <p:nvPr/>
        </p:nvSpPr>
        <p:spPr>
          <a:xfrm>
            <a:off x="13563600" y="3759200"/>
            <a:ext cx="1595970" cy="0"/>
          </a:xfrm>
          <a:prstGeom prst="line">
            <a:avLst/>
          </a:prstGeom>
          <a:ln w="12700">
            <a:solidFill>
              <a:srgbClr val="31313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18" name="Brødtekst nivå én…"/>
          <p:cNvSpPr txBox="1">
            <a:spLocks noGrp="1"/>
          </p:cNvSpPr>
          <p:nvPr>
            <p:ph type="body" sz="half" idx="1"/>
          </p:nvPr>
        </p:nvSpPr>
        <p:spPr>
          <a:xfrm>
            <a:off x="13274326" y="3939009"/>
            <a:ext cx="10079568" cy="8873878"/>
          </a:xfrm>
          <a:prstGeom prst="rect">
            <a:avLst/>
          </a:prstGeom>
        </p:spPr>
        <p:txBody>
          <a:bodyPr numCol="1" spcCol="38100"/>
          <a:lstStyle>
            <a:lvl1pPr>
              <a:defRPr>
                <a:solidFill>
                  <a:srgbClr val="EFEFEF"/>
                </a:solidFill>
              </a:defRPr>
            </a:lvl1pPr>
            <a:lvl2pPr>
              <a:defRPr>
                <a:solidFill>
                  <a:srgbClr val="EFEFEF"/>
                </a:solidFill>
              </a:defRPr>
            </a:lvl2pPr>
            <a:lvl3pPr>
              <a:defRPr>
                <a:solidFill>
                  <a:srgbClr val="EFEFEF"/>
                </a:solidFill>
              </a:defRPr>
            </a:lvl3pPr>
            <a:lvl4pPr>
              <a:defRPr>
                <a:solidFill>
                  <a:srgbClr val="EFEFEF"/>
                </a:solidFill>
              </a:defRPr>
            </a:lvl4pPr>
            <a:lvl5pPr>
              <a:defRPr>
                <a:solidFill>
                  <a:srgbClr val="EFEFEF"/>
                </a:solidFill>
              </a:defRPr>
            </a:lvl5pPr>
          </a:lstStyle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319" name="Titteltekst"/>
          <p:cNvSpPr txBox="1">
            <a:spLocks noGrp="1"/>
          </p:cNvSpPr>
          <p:nvPr>
            <p:ph type="title"/>
          </p:nvPr>
        </p:nvSpPr>
        <p:spPr>
          <a:xfrm>
            <a:off x="13273574" y="2003773"/>
            <a:ext cx="10079565" cy="1572386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EFEFEF"/>
                </a:solidFill>
              </a:defRPr>
            </a:lvl1pPr>
          </a:lstStyle>
          <a:p>
            <a:r>
              <a:t>Titteltekst</a:t>
            </a:r>
          </a:p>
        </p:txBody>
      </p:sp>
      <p:sp>
        <p:nvSpPr>
          <p:cNvPr id="320" name="Bilde"/>
          <p:cNvSpPr>
            <a:spLocks noGrp="1"/>
          </p:cNvSpPr>
          <p:nvPr>
            <p:ph type="pic" sz="half" idx="13"/>
          </p:nvPr>
        </p:nvSpPr>
        <p:spPr>
          <a:xfrm>
            <a:off x="244067" y="6995507"/>
            <a:ext cx="11876635" cy="6479862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321" name="Bilde"/>
          <p:cNvSpPr>
            <a:spLocks noGrp="1"/>
          </p:cNvSpPr>
          <p:nvPr>
            <p:ph type="pic" sz="quarter" idx="14"/>
          </p:nvPr>
        </p:nvSpPr>
        <p:spPr>
          <a:xfrm>
            <a:off x="244071" y="257821"/>
            <a:ext cx="5816280" cy="6479862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322" name="Bilde"/>
          <p:cNvSpPr>
            <a:spLocks noGrp="1"/>
          </p:cNvSpPr>
          <p:nvPr>
            <p:ph type="pic" sz="quarter" idx="15"/>
          </p:nvPr>
        </p:nvSpPr>
        <p:spPr>
          <a:xfrm>
            <a:off x="6304422" y="257821"/>
            <a:ext cx="5816281" cy="6479862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323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nhold uten bilde - to kolonner">
    <p:bg>
      <p:bgPr>
        <a:solidFill>
          <a:srgbClr val="1919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Titteltekst"/>
          <p:cNvSpPr txBox="1">
            <a:spLocks noGrp="1"/>
          </p:cNvSpPr>
          <p:nvPr>
            <p:ph type="title"/>
          </p:nvPr>
        </p:nvSpPr>
        <p:spPr>
          <a:xfrm>
            <a:off x="1697857" y="1345029"/>
            <a:ext cx="20988285" cy="17194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FEFEF"/>
                </a:solidFill>
              </a:defRPr>
            </a:lvl1pPr>
          </a:lstStyle>
          <a:p>
            <a:r>
              <a:t>Titteltekst</a:t>
            </a:r>
          </a:p>
        </p:txBody>
      </p:sp>
      <p:sp>
        <p:nvSpPr>
          <p:cNvPr id="331" name="Linje"/>
          <p:cNvSpPr/>
          <p:nvPr/>
        </p:nvSpPr>
        <p:spPr>
          <a:xfrm>
            <a:off x="11391900" y="3246967"/>
            <a:ext cx="1600202" cy="1"/>
          </a:xfrm>
          <a:prstGeom prst="line">
            <a:avLst/>
          </a:prstGeom>
          <a:ln w="12700">
            <a:solidFill>
              <a:srgbClr val="40404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332" name="Forsvaret_logo_RGB_hvit3.eps" descr="Forsvaret_logo_RGB_hvit3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999" y="609598"/>
            <a:ext cx="2578103" cy="918637"/>
          </a:xfrm>
          <a:prstGeom prst="rect">
            <a:avLst/>
          </a:prstGeom>
          <a:ln w="12700">
            <a:miter lim="400000"/>
          </a:ln>
        </p:spPr>
      </p:pic>
      <p:sp>
        <p:nvSpPr>
          <p:cNvPr id="333" name="Brødtekst nivå én…"/>
          <p:cNvSpPr txBox="1">
            <a:spLocks noGrp="1"/>
          </p:cNvSpPr>
          <p:nvPr>
            <p:ph type="body" idx="1"/>
          </p:nvPr>
        </p:nvSpPr>
        <p:spPr>
          <a:xfrm>
            <a:off x="1660875" y="3402788"/>
            <a:ext cx="21029794" cy="909965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FEFEF"/>
                </a:solidFill>
              </a:defRPr>
            </a:lvl1pPr>
            <a:lvl2pPr>
              <a:defRPr>
                <a:solidFill>
                  <a:srgbClr val="EFEFEF"/>
                </a:solidFill>
              </a:defRPr>
            </a:lvl2pPr>
            <a:lvl3pPr>
              <a:defRPr>
                <a:solidFill>
                  <a:srgbClr val="EFEFEF"/>
                </a:solidFill>
              </a:defRPr>
            </a:lvl3pPr>
            <a:lvl4pPr>
              <a:defRPr>
                <a:solidFill>
                  <a:srgbClr val="EFEFEF"/>
                </a:solidFill>
              </a:defRPr>
            </a:lvl4pPr>
            <a:lvl5pPr>
              <a:defRPr>
                <a:solidFill>
                  <a:srgbClr val="EFEFEF"/>
                </a:solidFill>
              </a:defRPr>
            </a:lvl5pPr>
          </a:lstStyle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334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ammenligning">
    <p:bg>
      <p:bgPr>
        <a:solidFill>
          <a:srgbClr val="1919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Linje"/>
          <p:cNvSpPr/>
          <p:nvPr/>
        </p:nvSpPr>
        <p:spPr>
          <a:xfrm>
            <a:off x="11391900" y="3246967"/>
            <a:ext cx="1600202" cy="1"/>
          </a:xfrm>
          <a:prstGeom prst="line">
            <a:avLst/>
          </a:prstGeom>
          <a:ln w="12700">
            <a:solidFill>
              <a:srgbClr val="40404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342" name="Forsvaret_logo_RGB_hvit3.eps" descr="Forsvaret_logo_RGB_hvit3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999" y="609598"/>
            <a:ext cx="2578103" cy="918637"/>
          </a:xfrm>
          <a:prstGeom prst="rect">
            <a:avLst/>
          </a:prstGeom>
          <a:ln w="12700">
            <a:miter lim="400000"/>
          </a:ln>
        </p:spPr>
      </p:pic>
      <p:sp>
        <p:nvSpPr>
          <p:cNvPr id="343" name="Titteltekst"/>
          <p:cNvSpPr txBox="1">
            <a:spLocks noGrp="1"/>
          </p:cNvSpPr>
          <p:nvPr>
            <p:ph type="title"/>
          </p:nvPr>
        </p:nvSpPr>
        <p:spPr>
          <a:xfrm>
            <a:off x="3026830" y="1778001"/>
            <a:ext cx="18309171" cy="12558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FEFEF"/>
                </a:solidFill>
              </a:defRPr>
            </a:lvl1pPr>
          </a:lstStyle>
          <a:p>
            <a:r>
              <a:t>Titteltekst</a:t>
            </a:r>
          </a:p>
        </p:txBody>
      </p:sp>
      <p:sp>
        <p:nvSpPr>
          <p:cNvPr id="344" name="Brødtekst nivå én…"/>
          <p:cNvSpPr txBox="1">
            <a:spLocks noGrp="1"/>
          </p:cNvSpPr>
          <p:nvPr>
            <p:ph type="body" sz="quarter" idx="1"/>
          </p:nvPr>
        </p:nvSpPr>
        <p:spPr>
          <a:xfrm>
            <a:off x="3035905" y="3797903"/>
            <a:ext cx="9035144" cy="1003304"/>
          </a:xfrm>
          <a:prstGeom prst="rect">
            <a:avLst/>
          </a:prstGeom>
        </p:spPr>
        <p:txBody>
          <a:bodyPr numCol="1" spcCol="38100"/>
          <a:lstStyle>
            <a:lvl1pPr marL="0" indent="0">
              <a:buSzTx/>
              <a:buNone/>
              <a:defRPr i="1">
                <a:solidFill>
                  <a:srgbClr val="EFEFEF"/>
                </a:solidFill>
              </a:defRPr>
            </a:lvl1pPr>
            <a:lvl2pPr marL="0" indent="0">
              <a:buSzTx/>
              <a:buNone/>
              <a:defRPr i="1">
                <a:solidFill>
                  <a:srgbClr val="EFEFEF"/>
                </a:solidFill>
              </a:defRPr>
            </a:lvl2pPr>
            <a:lvl3pPr marL="0" indent="0">
              <a:buSzTx/>
              <a:buNone/>
              <a:defRPr i="1">
                <a:solidFill>
                  <a:srgbClr val="EFEFEF"/>
                </a:solidFill>
              </a:defRPr>
            </a:lvl3pPr>
            <a:lvl4pPr marL="0" indent="0">
              <a:buSzTx/>
              <a:buNone/>
              <a:defRPr i="1">
                <a:solidFill>
                  <a:srgbClr val="EFEFEF"/>
                </a:solidFill>
              </a:defRPr>
            </a:lvl4pPr>
            <a:lvl5pPr marL="0" indent="0">
              <a:buSzTx/>
              <a:buNone/>
              <a:defRPr i="1">
                <a:solidFill>
                  <a:srgbClr val="EFEFEF"/>
                </a:solidFill>
              </a:defRPr>
            </a:lvl5pPr>
          </a:lstStyle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345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nhold uten bilde - en kolonne">
    <p:bg>
      <p:bgPr>
        <a:solidFill>
          <a:srgbClr val="1919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Forsvaret_logo_RGB_hvit3.eps" descr="Forsvaret_logo_RGB_hvit3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999" y="609598"/>
            <a:ext cx="2578103" cy="918637"/>
          </a:xfrm>
          <a:prstGeom prst="rect">
            <a:avLst/>
          </a:prstGeom>
          <a:ln w="12700">
            <a:miter lim="400000"/>
          </a:ln>
        </p:spPr>
      </p:pic>
      <p:sp>
        <p:nvSpPr>
          <p:cNvPr id="353" name="Linje"/>
          <p:cNvSpPr/>
          <p:nvPr/>
        </p:nvSpPr>
        <p:spPr>
          <a:xfrm>
            <a:off x="11391900" y="3246967"/>
            <a:ext cx="1600202" cy="1"/>
          </a:xfrm>
          <a:prstGeom prst="line">
            <a:avLst/>
          </a:prstGeom>
          <a:ln w="12700">
            <a:solidFill>
              <a:srgbClr val="40404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54" name="Brødtekst nivå én…"/>
          <p:cNvSpPr txBox="1">
            <a:spLocks noGrp="1"/>
          </p:cNvSpPr>
          <p:nvPr>
            <p:ph type="body" sz="half" idx="1"/>
          </p:nvPr>
        </p:nvSpPr>
        <p:spPr>
          <a:xfrm>
            <a:off x="5061654" y="3402788"/>
            <a:ext cx="14228238" cy="9099659"/>
          </a:xfrm>
          <a:prstGeom prst="rect">
            <a:avLst/>
          </a:prstGeom>
        </p:spPr>
        <p:txBody>
          <a:bodyPr numCol="1" spcCol="38100"/>
          <a:lstStyle>
            <a:lvl1pPr>
              <a:defRPr>
                <a:solidFill>
                  <a:srgbClr val="EFEFEF"/>
                </a:solidFill>
              </a:defRPr>
            </a:lvl1pPr>
            <a:lvl2pPr>
              <a:defRPr>
                <a:solidFill>
                  <a:srgbClr val="EFEFEF"/>
                </a:solidFill>
              </a:defRPr>
            </a:lvl2pPr>
            <a:lvl3pPr>
              <a:defRPr>
                <a:solidFill>
                  <a:srgbClr val="EFEFEF"/>
                </a:solidFill>
              </a:defRPr>
            </a:lvl3pPr>
            <a:lvl4pPr>
              <a:defRPr>
                <a:solidFill>
                  <a:srgbClr val="EFEFEF"/>
                </a:solidFill>
              </a:defRPr>
            </a:lvl4pPr>
            <a:lvl5pPr>
              <a:defRPr>
                <a:solidFill>
                  <a:srgbClr val="EFEFEF"/>
                </a:solidFill>
              </a:defRPr>
            </a:lvl5pPr>
          </a:lstStyle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355" name="Titteltekst"/>
          <p:cNvSpPr txBox="1">
            <a:spLocks noGrp="1"/>
          </p:cNvSpPr>
          <p:nvPr>
            <p:ph type="title"/>
          </p:nvPr>
        </p:nvSpPr>
        <p:spPr>
          <a:xfrm>
            <a:off x="5036527" y="1345029"/>
            <a:ext cx="14310946" cy="17194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FEFEF"/>
                </a:solidFill>
              </a:defRPr>
            </a:lvl1pPr>
          </a:lstStyle>
          <a:p>
            <a:r>
              <a:t>Titteltekst</a:t>
            </a:r>
          </a:p>
        </p:txBody>
      </p:sp>
      <p:sp>
        <p:nvSpPr>
          <p:cNvPr id="356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o bilder">
    <p:bg>
      <p:bgPr>
        <a:solidFill>
          <a:srgbClr val="1919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Bilde"/>
          <p:cNvSpPr>
            <a:spLocks noGrp="1"/>
          </p:cNvSpPr>
          <p:nvPr>
            <p:ph type="pic" idx="13"/>
          </p:nvPr>
        </p:nvSpPr>
        <p:spPr>
          <a:xfrm>
            <a:off x="245534" y="253999"/>
            <a:ext cx="11826957" cy="13208002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372" name="Bilde"/>
          <p:cNvSpPr>
            <a:spLocks noGrp="1"/>
          </p:cNvSpPr>
          <p:nvPr>
            <p:ph type="pic" idx="14"/>
          </p:nvPr>
        </p:nvSpPr>
        <p:spPr>
          <a:xfrm>
            <a:off x="12318025" y="253999"/>
            <a:ext cx="11826957" cy="13208002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373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ire bilder">
    <p:bg>
      <p:bgPr>
        <a:solidFill>
          <a:srgbClr val="1919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Bilde"/>
          <p:cNvSpPr>
            <a:spLocks noGrp="1"/>
          </p:cNvSpPr>
          <p:nvPr>
            <p:ph type="pic" sz="half" idx="13"/>
          </p:nvPr>
        </p:nvSpPr>
        <p:spPr>
          <a:xfrm>
            <a:off x="245534" y="253999"/>
            <a:ext cx="11826957" cy="6483688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381" name="Bilde"/>
          <p:cNvSpPr>
            <a:spLocks noGrp="1"/>
          </p:cNvSpPr>
          <p:nvPr>
            <p:ph type="pic" sz="half" idx="14"/>
          </p:nvPr>
        </p:nvSpPr>
        <p:spPr>
          <a:xfrm>
            <a:off x="12318025" y="253999"/>
            <a:ext cx="11826957" cy="6483688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382" name="Bilde"/>
          <p:cNvSpPr>
            <a:spLocks noGrp="1"/>
          </p:cNvSpPr>
          <p:nvPr>
            <p:ph type="pic" sz="half" idx="15"/>
          </p:nvPr>
        </p:nvSpPr>
        <p:spPr>
          <a:xfrm>
            <a:off x="245534" y="6991684"/>
            <a:ext cx="11826957" cy="6483689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383" name="Bilde"/>
          <p:cNvSpPr>
            <a:spLocks noGrp="1"/>
          </p:cNvSpPr>
          <p:nvPr>
            <p:ph type="pic" sz="half" idx="16"/>
          </p:nvPr>
        </p:nvSpPr>
        <p:spPr>
          <a:xfrm>
            <a:off x="12318025" y="6991684"/>
            <a:ext cx="11826957" cy="6483689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384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Grafikk/graf">
    <p:bg>
      <p:bgPr>
        <a:solidFill>
          <a:srgbClr val="1919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Brødtekst nivå én…"/>
          <p:cNvSpPr txBox="1">
            <a:spLocks noGrp="1"/>
          </p:cNvSpPr>
          <p:nvPr>
            <p:ph type="body" idx="1"/>
          </p:nvPr>
        </p:nvSpPr>
        <p:spPr>
          <a:xfrm>
            <a:off x="1245806" y="1241559"/>
            <a:ext cx="21892388" cy="11232888"/>
          </a:xfrm>
          <a:prstGeom prst="rect">
            <a:avLst/>
          </a:prstGeom>
        </p:spPr>
        <p:txBody>
          <a:bodyPr numCol="1" spcCol="38100"/>
          <a:lstStyle>
            <a:lvl1pPr marL="0" indent="0" algn="ctr">
              <a:buSzTx/>
              <a:buNone/>
              <a:defRPr>
                <a:solidFill>
                  <a:srgbClr val="EFEFEF"/>
                </a:solidFill>
              </a:defRPr>
            </a:lvl1pPr>
            <a:lvl2pPr marL="1207292" indent="-750093" algn="ctr">
              <a:defRPr>
                <a:solidFill>
                  <a:srgbClr val="EFEFEF"/>
                </a:solidFill>
              </a:defRPr>
            </a:lvl2pPr>
            <a:lvl3pPr marL="1514475" indent="-600075" algn="ctr">
              <a:buSzPct val="100000"/>
              <a:buChar char="•"/>
              <a:defRPr>
                <a:solidFill>
                  <a:srgbClr val="EFEFEF"/>
                </a:solidFill>
              </a:defRPr>
            </a:lvl3pPr>
            <a:lvl4pPr marL="1971675" indent="-600075" algn="ctr">
              <a:defRPr>
                <a:solidFill>
                  <a:srgbClr val="EFEFEF"/>
                </a:solidFill>
              </a:defRPr>
            </a:lvl4pPr>
            <a:lvl5pPr marL="2428875" indent="-600075" algn="ctr">
              <a:buSzPct val="100000"/>
              <a:buChar char="»"/>
              <a:defRPr>
                <a:solidFill>
                  <a:srgbClr val="EFEFEF"/>
                </a:solidFill>
              </a:defRPr>
            </a:lvl5pPr>
          </a:lstStyle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392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tellysbilde uten bilde">
    <p:bg>
      <p:bgPr>
        <a:solidFill>
          <a:srgbClr val="1919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Linje"/>
          <p:cNvSpPr/>
          <p:nvPr/>
        </p:nvSpPr>
        <p:spPr>
          <a:xfrm>
            <a:off x="11391900" y="7954434"/>
            <a:ext cx="1600202" cy="2"/>
          </a:xfrm>
          <a:prstGeom prst="line">
            <a:avLst/>
          </a:prstGeom>
          <a:ln w="12700">
            <a:solidFill>
              <a:srgbClr val="31313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400" name="Forsvaret_logo_midtstilt_cmyk_sort.eps" descr="Forsvaret_logo_midtstilt_cmyk_sort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599" r="22554" b="23275"/>
          <a:stretch>
            <a:fillRect/>
          </a:stretch>
        </p:blipFill>
        <p:spPr>
          <a:xfrm>
            <a:off x="11379198" y="931332"/>
            <a:ext cx="1625602" cy="2023536"/>
          </a:xfrm>
          <a:prstGeom prst="rect">
            <a:avLst/>
          </a:prstGeom>
          <a:ln w="12700">
            <a:miter lim="400000"/>
          </a:ln>
        </p:spPr>
      </p:pic>
      <p:sp>
        <p:nvSpPr>
          <p:cNvPr id="401" name="Titteltekst"/>
          <p:cNvSpPr txBox="1">
            <a:spLocks noGrp="1"/>
          </p:cNvSpPr>
          <p:nvPr>
            <p:ph type="title"/>
          </p:nvPr>
        </p:nvSpPr>
        <p:spPr>
          <a:xfrm>
            <a:off x="7167033" y="5548889"/>
            <a:ext cx="10049934" cy="2128024"/>
          </a:xfrm>
          <a:prstGeom prst="rect">
            <a:avLst/>
          </a:prstGeom>
        </p:spPr>
        <p:txBody>
          <a:bodyPr/>
          <a:lstStyle>
            <a:lvl1pPr>
              <a:defRPr sz="5800">
                <a:solidFill>
                  <a:srgbClr val="EFEFEF"/>
                </a:solidFill>
              </a:defRPr>
            </a:lvl1pPr>
          </a:lstStyle>
          <a:p>
            <a:r>
              <a:t>Titteltekst</a:t>
            </a:r>
          </a:p>
        </p:txBody>
      </p:sp>
      <p:sp>
        <p:nvSpPr>
          <p:cNvPr id="402" name="Brødtekst nivå én…"/>
          <p:cNvSpPr txBox="1">
            <a:spLocks noGrp="1"/>
          </p:cNvSpPr>
          <p:nvPr>
            <p:ph type="body" sz="quarter" idx="1"/>
          </p:nvPr>
        </p:nvSpPr>
        <p:spPr>
          <a:xfrm>
            <a:off x="7167030" y="8141482"/>
            <a:ext cx="10049939" cy="1849416"/>
          </a:xfrm>
          <a:prstGeom prst="rect">
            <a:avLst/>
          </a:prstGeom>
        </p:spPr>
        <p:txBody>
          <a:bodyPr numCol="1" spcCol="38100"/>
          <a:lstStyle>
            <a:lvl1pPr marL="0" indent="0" algn="ctr">
              <a:buSzTx/>
              <a:buNone/>
              <a:defRPr i="1">
                <a:solidFill>
                  <a:srgbClr val="B3B3B3"/>
                </a:solidFill>
              </a:defRPr>
            </a:lvl1pPr>
            <a:lvl2pPr marL="0" indent="0" algn="ctr">
              <a:buSzTx/>
              <a:buNone/>
              <a:defRPr i="1">
                <a:solidFill>
                  <a:srgbClr val="B3B3B3"/>
                </a:solidFill>
              </a:defRPr>
            </a:lvl2pPr>
            <a:lvl3pPr marL="0" indent="0" algn="ctr">
              <a:buSzTx/>
              <a:buNone/>
              <a:defRPr i="1">
                <a:solidFill>
                  <a:srgbClr val="B3B3B3"/>
                </a:solidFill>
              </a:defRPr>
            </a:lvl3pPr>
            <a:lvl4pPr marL="0" indent="0" algn="ctr">
              <a:buSzTx/>
              <a:buNone/>
              <a:defRPr i="1">
                <a:solidFill>
                  <a:srgbClr val="B3B3B3"/>
                </a:solidFill>
              </a:defRPr>
            </a:lvl4pPr>
            <a:lvl5pPr marL="0" indent="0" algn="ctr">
              <a:buSzTx/>
              <a:buNone/>
              <a:defRPr i="1">
                <a:solidFill>
                  <a:srgbClr val="B3B3B3"/>
                </a:solidFill>
              </a:defRPr>
            </a:lvl5pPr>
          </a:lstStyle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pic>
        <p:nvPicPr>
          <p:cNvPr id="403" name="Forsvaret_navn_hvit.eps" descr="Forsvaret_navn_hvit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5371" y="12793915"/>
            <a:ext cx="1573260" cy="203682"/>
          </a:xfrm>
          <a:prstGeom prst="rect">
            <a:avLst/>
          </a:prstGeom>
          <a:ln w="12700">
            <a:miter lim="400000"/>
          </a:ln>
        </p:spPr>
      </p:pic>
      <p:sp>
        <p:nvSpPr>
          <p:cNvPr id="404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tellysbilde - egen heraldikk">
    <p:bg>
      <p:bgPr>
        <a:solidFill>
          <a:srgbClr val="1919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Linje"/>
          <p:cNvSpPr/>
          <p:nvPr/>
        </p:nvSpPr>
        <p:spPr>
          <a:xfrm>
            <a:off x="5321301" y="7954434"/>
            <a:ext cx="1595967" cy="2"/>
          </a:xfrm>
          <a:prstGeom prst="line">
            <a:avLst/>
          </a:prstGeom>
          <a:ln w="12700">
            <a:solidFill>
              <a:srgbClr val="31313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12" name="Linje"/>
          <p:cNvSpPr/>
          <p:nvPr/>
        </p:nvSpPr>
        <p:spPr>
          <a:xfrm flipH="1">
            <a:off x="12014199" y="0"/>
            <a:ext cx="2" cy="13716002"/>
          </a:xfrm>
          <a:prstGeom prst="line">
            <a:avLst/>
          </a:prstGeom>
          <a:ln w="12700">
            <a:solidFill>
              <a:srgbClr val="31313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13" name="Titteltekst"/>
          <p:cNvSpPr txBox="1">
            <a:spLocks noGrp="1"/>
          </p:cNvSpPr>
          <p:nvPr>
            <p:ph type="title"/>
          </p:nvPr>
        </p:nvSpPr>
        <p:spPr>
          <a:xfrm>
            <a:off x="1020238" y="5548889"/>
            <a:ext cx="10073184" cy="2128024"/>
          </a:xfrm>
          <a:prstGeom prst="rect">
            <a:avLst/>
          </a:prstGeom>
        </p:spPr>
        <p:txBody>
          <a:bodyPr/>
          <a:lstStyle>
            <a:lvl1pPr>
              <a:defRPr sz="5800">
                <a:solidFill>
                  <a:srgbClr val="EFEFEF"/>
                </a:solidFill>
              </a:defRPr>
            </a:lvl1pPr>
          </a:lstStyle>
          <a:p>
            <a:r>
              <a:t>Titteltekst</a:t>
            </a:r>
          </a:p>
        </p:txBody>
      </p:sp>
      <p:sp>
        <p:nvSpPr>
          <p:cNvPr id="414" name="Brødtekst nivå én…"/>
          <p:cNvSpPr txBox="1">
            <a:spLocks noGrp="1"/>
          </p:cNvSpPr>
          <p:nvPr>
            <p:ph type="body" sz="quarter" idx="1"/>
          </p:nvPr>
        </p:nvSpPr>
        <p:spPr>
          <a:xfrm>
            <a:off x="1020237" y="8141482"/>
            <a:ext cx="10073187" cy="1849416"/>
          </a:xfrm>
          <a:prstGeom prst="rect">
            <a:avLst/>
          </a:prstGeom>
        </p:spPr>
        <p:txBody>
          <a:bodyPr numCol="1" spcCol="38100"/>
          <a:lstStyle>
            <a:lvl1pPr marL="0" indent="0" algn="ctr">
              <a:buSzTx/>
              <a:buNone/>
              <a:defRPr i="1">
                <a:solidFill>
                  <a:srgbClr val="B3B3B3"/>
                </a:solidFill>
              </a:defRPr>
            </a:lvl1pPr>
            <a:lvl2pPr marL="0" indent="0" algn="ctr">
              <a:buSzTx/>
              <a:buNone/>
              <a:defRPr i="1">
                <a:solidFill>
                  <a:srgbClr val="B3B3B3"/>
                </a:solidFill>
              </a:defRPr>
            </a:lvl2pPr>
            <a:lvl3pPr marL="0" indent="0" algn="ctr">
              <a:buSzTx/>
              <a:buNone/>
              <a:defRPr i="1">
                <a:solidFill>
                  <a:srgbClr val="B3B3B3"/>
                </a:solidFill>
              </a:defRPr>
            </a:lvl3pPr>
            <a:lvl4pPr marL="0" indent="0" algn="ctr">
              <a:buSzTx/>
              <a:buNone/>
              <a:defRPr i="1">
                <a:solidFill>
                  <a:srgbClr val="B3B3B3"/>
                </a:solidFill>
              </a:defRPr>
            </a:lvl4pPr>
            <a:lvl5pPr marL="0" indent="0" algn="ctr">
              <a:buSzTx/>
              <a:buNone/>
              <a:defRPr i="1">
                <a:solidFill>
                  <a:srgbClr val="B3B3B3"/>
                </a:solidFill>
              </a:defRPr>
            </a:lvl5pPr>
          </a:lstStyle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415" name="Bilde"/>
          <p:cNvSpPr>
            <a:spLocks noGrp="1"/>
          </p:cNvSpPr>
          <p:nvPr>
            <p:ph type="pic" sz="quarter" idx="13"/>
          </p:nvPr>
        </p:nvSpPr>
        <p:spPr>
          <a:xfrm>
            <a:off x="5142298" y="785591"/>
            <a:ext cx="1968500" cy="234708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pic>
        <p:nvPicPr>
          <p:cNvPr id="416" name="Forsvaret_navn_hvit.eps" descr="Forsvaret_navn_hvit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2264" y="12793915"/>
            <a:ext cx="1573260" cy="203682"/>
          </a:xfrm>
          <a:prstGeom prst="rect">
            <a:avLst/>
          </a:prstGeom>
          <a:ln w="12700">
            <a:miter lim="400000"/>
          </a:ln>
        </p:spPr>
      </p:pic>
      <p:sp>
        <p:nvSpPr>
          <p:cNvPr id="417" name="Bilde"/>
          <p:cNvSpPr>
            <a:spLocks noGrp="1"/>
          </p:cNvSpPr>
          <p:nvPr>
            <p:ph type="pic" idx="14"/>
          </p:nvPr>
        </p:nvSpPr>
        <p:spPr>
          <a:xfrm>
            <a:off x="12257823" y="257822"/>
            <a:ext cx="11876635" cy="13200004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418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nhold med tre bilder til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ktangel"/>
          <p:cNvSpPr/>
          <p:nvPr/>
        </p:nvSpPr>
        <p:spPr>
          <a:xfrm>
            <a:off x="245531" y="253999"/>
            <a:ext cx="23892938" cy="13208002"/>
          </a:xfrm>
          <a:prstGeom prst="rect">
            <a:avLst/>
          </a:prstGeom>
          <a:ln w="25400">
            <a:solidFill>
              <a:srgbClr val="EFEFEF"/>
            </a:solidFill>
          </a:ln>
        </p:spPr>
        <p:txBody>
          <a:bodyPr lIns="121918" tIns="121918" rIns="121918" bIns="121918" anchor="ctr"/>
          <a:lstStyle/>
          <a:p>
            <a:pPr algn="ctr">
              <a:defRPr>
                <a:solidFill>
                  <a:srgbClr val="EFEFEF"/>
                </a:solidFill>
              </a:defRPr>
            </a:pPr>
            <a:endParaRPr/>
          </a:p>
        </p:txBody>
      </p:sp>
      <p:sp>
        <p:nvSpPr>
          <p:cNvPr id="72" name="Linje"/>
          <p:cNvSpPr/>
          <p:nvPr/>
        </p:nvSpPr>
        <p:spPr>
          <a:xfrm flipH="1">
            <a:off x="12014199" y="0"/>
            <a:ext cx="2" cy="13716002"/>
          </a:xfrm>
          <a:prstGeom prst="line">
            <a:avLst/>
          </a:prstGeom>
          <a:ln w="12700">
            <a:solidFill>
              <a:srgbClr val="D7D7D7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4" name="Linje"/>
          <p:cNvSpPr/>
          <p:nvPr/>
        </p:nvSpPr>
        <p:spPr>
          <a:xfrm>
            <a:off x="-4758267" y="737320"/>
            <a:ext cx="1595967" cy="1"/>
          </a:xfrm>
          <a:prstGeom prst="line">
            <a:avLst/>
          </a:prstGeom>
          <a:ln w="12700">
            <a:solidFill>
              <a:srgbClr val="D7D7D7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5" name="Titteltekst"/>
          <p:cNvSpPr txBox="1">
            <a:spLocks noGrp="1"/>
          </p:cNvSpPr>
          <p:nvPr>
            <p:ph type="title"/>
          </p:nvPr>
        </p:nvSpPr>
        <p:spPr>
          <a:xfrm>
            <a:off x="1011770" y="2003773"/>
            <a:ext cx="10079564" cy="1572386"/>
          </a:xfrm>
          <a:prstGeom prst="rect">
            <a:avLst/>
          </a:prstGeom>
        </p:spPr>
        <p:txBody>
          <a:bodyPr/>
          <a:lstStyle>
            <a:lvl1pPr algn="l"/>
          </a:lstStyle>
          <a:p>
            <a:r>
              <a:t>Titteltekst</a:t>
            </a:r>
          </a:p>
        </p:txBody>
      </p:sp>
      <p:sp>
        <p:nvSpPr>
          <p:cNvPr id="76" name="Brødtekst nivå én…"/>
          <p:cNvSpPr txBox="1">
            <a:spLocks noGrp="1"/>
          </p:cNvSpPr>
          <p:nvPr>
            <p:ph type="body" sz="half" idx="1"/>
          </p:nvPr>
        </p:nvSpPr>
        <p:spPr>
          <a:xfrm>
            <a:off x="1011767" y="3939009"/>
            <a:ext cx="10079570" cy="8873878"/>
          </a:xfrm>
          <a:prstGeom prst="rect">
            <a:avLst/>
          </a:prstGeom>
        </p:spPr>
        <p:txBody>
          <a:bodyPr numCol="1" spcCol="38100"/>
          <a:lstStyle/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77" name="Bilde"/>
          <p:cNvSpPr>
            <a:spLocks noGrp="1"/>
          </p:cNvSpPr>
          <p:nvPr>
            <p:ph type="pic" sz="half" idx="13"/>
          </p:nvPr>
        </p:nvSpPr>
        <p:spPr>
          <a:xfrm>
            <a:off x="12257823" y="6995507"/>
            <a:ext cx="11876635" cy="6479862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78" name="Bilde"/>
          <p:cNvSpPr>
            <a:spLocks noGrp="1"/>
          </p:cNvSpPr>
          <p:nvPr>
            <p:ph type="pic" sz="quarter" idx="14"/>
          </p:nvPr>
        </p:nvSpPr>
        <p:spPr>
          <a:xfrm>
            <a:off x="12257826" y="257821"/>
            <a:ext cx="5816279" cy="6479862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79" name="Bilde"/>
          <p:cNvSpPr>
            <a:spLocks noGrp="1"/>
          </p:cNvSpPr>
          <p:nvPr>
            <p:ph type="pic" sz="quarter" idx="15"/>
          </p:nvPr>
        </p:nvSpPr>
        <p:spPr>
          <a:xfrm>
            <a:off x="18318179" y="257821"/>
            <a:ext cx="5816280" cy="6479862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80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nhold med bilde til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Rektangel"/>
          <p:cNvSpPr/>
          <p:nvPr/>
        </p:nvSpPr>
        <p:spPr>
          <a:xfrm>
            <a:off x="245531" y="253999"/>
            <a:ext cx="23892938" cy="13208002"/>
          </a:xfrm>
          <a:prstGeom prst="rect">
            <a:avLst/>
          </a:prstGeom>
          <a:ln w="25400">
            <a:solidFill>
              <a:srgbClr val="EFEFEF"/>
            </a:solidFill>
          </a:ln>
        </p:spPr>
        <p:txBody>
          <a:bodyPr lIns="121918" tIns="121918" rIns="121918" bIns="121918" anchor="ctr"/>
          <a:lstStyle/>
          <a:p>
            <a:pPr algn="ctr">
              <a:defRPr>
                <a:solidFill>
                  <a:srgbClr val="EFEFEF"/>
                </a:solidFill>
              </a:defRPr>
            </a:pPr>
            <a:endParaRPr/>
          </a:p>
        </p:txBody>
      </p:sp>
      <p:sp>
        <p:nvSpPr>
          <p:cNvPr id="426" name="Linje"/>
          <p:cNvSpPr/>
          <p:nvPr/>
        </p:nvSpPr>
        <p:spPr>
          <a:xfrm>
            <a:off x="1299634" y="3776133"/>
            <a:ext cx="1595967" cy="1"/>
          </a:xfrm>
          <a:prstGeom prst="line">
            <a:avLst/>
          </a:prstGeom>
          <a:ln w="12700">
            <a:solidFill>
              <a:srgbClr val="D7D7D7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27" name="Linje"/>
          <p:cNvSpPr/>
          <p:nvPr/>
        </p:nvSpPr>
        <p:spPr>
          <a:xfrm flipH="1">
            <a:off x="12014199" y="0"/>
            <a:ext cx="2" cy="13716002"/>
          </a:xfrm>
          <a:prstGeom prst="line">
            <a:avLst/>
          </a:prstGeom>
          <a:ln w="12700">
            <a:solidFill>
              <a:srgbClr val="D7D7D7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428" name="Forsvaret_logo_RGB_sort3.eps" descr="Forsvaret_logo_RGB_sort3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56135" y="377280"/>
            <a:ext cx="2586570" cy="922869"/>
          </a:xfrm>
          <a:prstGeom prst="rect">
            <a:avLst/>
          </a:prstGeom>
          <a:ln w="12700">
            <a:miter lim="400000"/>
          </a:ln>
        </p:spPr>
      </p:pic>
      <p:sp>
        <p:nvSpPr>
          <p:cNvPr id="429" name="Titteltekst"/>
          <p:cNvSpPr txBox="1">
            <a:spLocks noGrp="1"/>
          </p:cNvSpPr>
          <p:nvPr>
            <p:ph type="title"/>
          </p:nvPr>
        </p:nvSpPr>
        <p:spPr>
          <a:xfrm>
            <a:off x="1011770" y="2003773"/>
            <a:ext cx="10079564" cy="1572386"/>
          </a:xfrm>
          <a:prstGeom prst="rect">
            <a:avLst/>
          </a:prstGeom>
        </p:spPr>
        <p:txBody>
          <a:bodyPr/>
          <a:lstStyle>
            <a:lvl1pPr algn="l"/>
          </a:lstStyle>
          <a:p>
            <a:r>
              <a:t>Titteltekst</a:t>
            </a:r>
          </a:p>
        </p:txBody>
      </p:sp>
      <p:sp>
        <p:nvSpPr>
          <p:cNvPr id="430" name="Brødtekst nivå én…"/>
          <p:cNvSpPr txBox="1">
            <a:spLocks noGrp="1"/>
          </p:cNvSpPr>
          <p:nvPr>
            <p:ph type="body" sz="half" idx="1"/>
          </p:nvPr>
        </p:nvSpPr>
        <p:spPr>
          <a:xfrm>
            <a:off x="1011767" y="3939009"/>
            <a:ext cx="10079570" cy="8873878"/>
          </a:xfrm>
          <a:prstGeom prst="rect">
            <a:avLst/>
          </a:prstGeom>
        </p:spPr>
        <p:txBody>
          <a:bodyPr numCol="1" spcCol="38100"/>
          <a:lstStyle/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431" name="Bilde"/>
          <p:cNvSpPr>
            <a:spLocks noGrp="1"/>
          </p:cNvSpPr>
          <p:nvPr>
            <p:ph type="pic" idx="13"/>
          </p:nvPr>
        </p:nvSpPr>
        <p:spPr>
          <a:xfrm>
            <a:off x="12257823" y="257822"/>
            <a:ext cx="11876635" cy="13200004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432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tellysbilde uten bilde">
    <p:bg>
      <p:bgPr>
        <a:solidFill>
          <a:srgbClr val="1919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Linje"/>
          <p:cNvSpPr/>
          <p:nvPr/>
        </p:nvSpPr>
        <p:spPr>
          <a:xfrm>
            <a:off x="11391900" y="7954434"/>
            <a:ext cx="1600202" cy="2"/>
          </a:xfrm>
          <a:prstGeom prst="line">
            <a:avLst/>
          </a:prstGeom>
          <a:ln w="12700">
            <a:solidFill>
              <a:srgbClr val="31313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440" name="Forsvaret_logo_midtstilt_cmyk_sort.eps" descr="Forsvaret_logo_midtstilt_cmyk_sort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599" r="22554" b="23275"/>
          <a:stretch>
            <a:fillRect/>
          </a:stretch>
        </p:blipFill>
        <p:spPr>
          <a:xfrm>
            <a:off x="11379198" y="931332"/>
            <a:ext cx="1625602" cy="2023536"/>
          </a:xfrm>
          <a:prstGeom prst="rect">
            <a:avLst/>
          </a:prstGeom>
          <a:ln w="12700">
            <a:miter lim="400000"/>
          </a:ln>
        </p:spPr>
      </p:pic>
      <p:sp>
        <p:nvSpPr>
          <p:cNvPr id="441" name="Titteltekst"/>
          <p:cNvSpPr txBox="1">
            <a:spLocks noGrp="1"/>
          </p:cNvSpPr>
          <p:nvPr>
            <p:ph type="title"/>
          </p:nvPr>
        </p:nvSpPr>
        <p:spPr>
          <a:xfrm>
            <a:off x="7167033" y="5548889"/>
            <a:ext cx="10049934" cy="2128024"/>
          </a:xfrm>
          <a:prstGeom prst="rect">
            <a:avLst/>
          </a:prstGeom>
        </p:spPr>
        <p:txBody>
          <a:bodyPr/>
          <a:lstStyle>
            <a:lvl1pPr>
              <a:defRPr sz="5800">
                <a:solidFill>
                  <a:srgbClr val="EFEFEF"/>
                </a:solidFill>
              </a:defRPr>
            </a:lvl1pPr>
          </a:lstStyle>
          <a:p>
            <a:r>
              <a:t>Titteltekst</a:t>
            </a:r>
          </a:p>
        </p:txBody>
      </p:sp>
      <p:sp>
        <p:nvSpPr>
          <p:cNvPr id="442" name="Brødtekst nivå én…"/>
          <p:cNvSpPr txBox="1">
            <a:spLocks noGrp="1"/>
          </p:cNvSpPr>
          <p:nvPr>
            <p:ph type="body" sz="quarter" idx="1"/>
          </p:nvPr>
        </p:nvSpPr>
        <p:spPr>
          <a:xfrm>
            <a:off x="7167030" y="8141482"/>
            <a:ext cx="10049939" cy="1849416"/>
          </a:xfrm>
          <a:prstGeom prst="rect">
            <a:avLst/>
          </a:prstGeom>
        </p:spPr>
        <p:txBody>
          <a:bodyPr numCol="1" spcCol="38100"/>
          <a:lstStyle>
            <a:lvl1pPr marL="0" indent="0" algn="ctr">
              <a:buSzTx/>
              <a:buNone/>
              <a:defRPr i="1">
                <a:solidFill>
                  <a:srgbClr val="B3B3B3"/>
                </a:solidFill>
              </a:defRPr>
            </a:lvl1pPr>
            <a:lvl2pPr marL="0" indent="0" algn="ctr">
              <a:buSzTx/>
              <a:buNone/>
              <a:defRPr i="1">
                <a:solidFill>
                  <a:srgbClr val="B3B3B3"/>
                </a:solidFill>
              </a:defRPr>
            </a:lvl2pPr>
            <a:lvl3pPr marL="0" indent="0" algn="ctr">
              <a:buSzTx/>
              <a:buNone/>
              <a:defRPr i="1">
                <a:solidFill>
                  <a:srgbClr val="B3B3B3"/>
                </a:solidFill>
              </a:defRPr>
            </a:lvl3pPr>
            <a:lvl4pPr marL="0" indent="0" algn="ctr">
              <a:buSzTx/>
              <a:buNone/>
              <a:defRPr i="1">
                <a:solidFill>
                  <a:srgbClr val="B3B3B3"/>
                </a:solidFill>
              </a:defRPr>
            </a:lvl4pPr>
            <a:lvl5pPr marL="0" indent="0" algn="ctr">
              <a:buSzTx/>
              <a:buNone/>
              <a:defRPr i="1">
                <a:solidFill>
                  <a:srgbClr val="B3B3B3"/>
                </a:solidFill>
              </a:defRPr>
            </a:lvl5pPr>
          </a:lstStyle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pic>
        <p:nvPicPr>
          <p:cNvPr id="443" name="Forsvaret_navn_hvit.eps" descr="Forsvaret_navn_hvit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5371" y="12793915"/>
            <a:ext cx="1573260" cy="203682"/>
          </a:xfrm>
          <a:prstGeom prst="rect">
            <a:avLst/>
          </a:prstGeom>
          <a:ln w="12700">
            <a:miter lim="400000"/>
          </a:ln>
        </p:spPr>
      </p:pic>
      <p:sp>
        <p:nvSpPr>
          <p:cNvPr id="444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nhold med to bilder til høyre">
    <p:bg>
      <p:bgPr>
        <a:solidFill>
          <a:srgbClr val="1919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Linje"/>
          <p:cNvSpPr/>
          <p:nvPr/>
        </p:nvSpPr>
        <p:spPr>
          <a:xfrm flipH="1">
            <a:off x="12014199" y="0"/>
            <a:ext cx="2" cy="13716002"/>
          </a:xfrm>
          <a:prstGeom prst="line">
            <a:avLst/>
          </a:prstGeom>
          <a:ln w="12700">
            <a:solidFill>
              <a:srgbClr val="31313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452" name="Forsvaret_logo_RGB_hvit3.eps" descr="Forsvaret_logo_RGB_hvit3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999" y="609598"/>
            <a:ext cx="2578103" cy="918637"/>
          </a:xfrm>
          <a:prstGeom prst="rect">
            <a:avLst/>
          </a:prstGeom>
          <a:ln w="12700">
            <a:miter lim="400000"/>
          </a:ln>
        </p:spPr>
      </p:pic>
      <p:sp>
        <p:nvSpPr>
          <p:cNvPr id="453" name="Linje"/>
          <p:cNvSpPr/>
          <p:nvPr/>
        </p:nvSpPr>
        <p:spPr>
          <a:xfrm>
            <a:off x="1299634" y="3759200"/>
            <a:ext cx="1595967" cy="0"/>
          </a:xfrm>
          <a:prstGeom prst="line">
            <a:avLst/>
          </a:prstGeom>
          <a:ln w="12700">
            <a:solidFill>
              <a:srgbClr val="31313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54" name="Brødtekst nivå én…"/>
          <p:cNvSpPr txBox="1">
            <a:spLocks noGrp="1"/>
          </p:cNvSpPr>
          <p:nvPr>
            <p:ph type="body" sz="half" idx="1"/>
          </p:nvPr>
        </p:nvSpPr>
        <p:spPr>
          <a:xfrm>
            <a:off x="1011767" y="3939009"/>
            <a:ext cx="10079570" cy="8873878"/>
          </a:xfrm>
          <a:prstGeom prst="rect">
            <a:avLst/>
          </a:prstGeom>
        </p:spPr>
        <p:txBody>
          <a:bodyPr numCol="1" spcCol="38100"/>
          <a:lstStyle>
            <a:lvl1pPr>
              <a:defRPr>
                <a:solidFill>
                  <a:srgbClr val="EFEFEF"/>
                </a:solidFill>
              </a:defRPr>
            </a:lvl1pPr>
            <a:lvl2pPr>
              <a:defRPr>
                <a:solidFill>
                  <a:srgbClr val="EFEFEF"/>
                </a:solidFill>
              </a:defRPr>
            </a:lvl2pPr>
            <a:lvl3pPr>
              <a:defRPr>
                <a:solidFill>
                  <a:srgbClr val="EFEFEF"/>
                </a:solidFill>
              </a:defRPr>
            </a:lvl3pPr>
            <a:lvl4pPr>
              <a:defRPr>
                <a:solidFill>
                  <a:srgbClr val="EFEFEF"/>
                </a:solidFill>
              </a:defRPr>
            </a:lvl4pPr>
            <a:lvl5pPr>
              <a:defRPr>
                <a:solidFill>
                  <a:srgbClr val="EFEFEF"/>
                </a:solidFill>
              </a:defRPr>
            </a:lvl5pPr>
          </a:lstStyle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455" name="Bilde"/>
          <p:cNvSpPr>
            <a:spLocks noGrp="1"/>
          </p:cNvSpPr>
          <p:nvPr>
            <p:ph type="pic" sz="half" idx="13"/>
          </p:nvPr>
        </p:nvSpPr>
        <p:spPr>
          <a:xfrm>
            <a:off x="12257823" y="257822"/>
            <a:ext cx="11876635" cy="6479865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456" name="Bilde"/>
          <p:cNvSpPr>
            <a:spLocks noGrp="1"/>
          </p:cNvSpPr>
          <p:nvPr>
            <p:ph type="pic" sz="half" idx="14"/>
          </p:nvPr>
        </p:nvSpPr>
        <p:spPr>
          <a:xfrm>
            <a:off x="12257823" y="6995507"/>
            <a:ext cx="11876635" cy="6479862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457" name="Titteltekst"/>
          <p:cNvSpPr txBox="1">
            <a:spLocks noGrp="1"/>
          </p:cNvSpPr>
          <p:nvPr>
            <p:ph type="title"/>
          </p:nvPr>
        </p:nvSpPr>
        <p:spPr>
          <a:xfrm>
            <a:off x="1009004" y="2003773"/>
            <a:ext cx="10079566" cy="1572386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EFEFEF"/>
                </a:solidFill>
              </a:defRPr>
            </a:lvl1pPr>
          </a:lstStyle>
          <a:p>
            <a:r>
              <a:t>Titteltekst</a:t>
            </a:r>
          </a:p>
        </p:txBody>
      </p:sp>
      <p:sp>
        <p:nvSpPr>
          <p:cNvPr id="458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C3648D-5393-47FE-8947-EC2FEEC729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2026429C-06FD-42C6-89D5-FE09AF07FA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DB74A21-EA9E-4F28-9AAE-B95FD8143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F18E-BAC7-44D4-A3DC-FBDC37B7E32A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4E34C4E-1488-478A-88BE-483BEACEF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235BF80-5664-41EC-84DA-69B45FA9F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95A4-4BF0-4670-AF66-874E0CE85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0810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B8DCE94-720A-47C3-AE4A-F21221AA3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0D8606A-7B23-4093-A66C-14AD8E50E3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B3DEF76-DEC6-422F-8AD0-142E9C131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F18E-BAC7-44D4-A3DC-FBDC37B7E32A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583E6FC-0B27-456A-A542-4E8CC8E66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49BF1CC-6043-4DC7-833D-34E26E943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95A4-4BF0-4670-AF66-874E0CE85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3223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C4C6440-EEB6-4B7C-834A-D1E38DDD0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994E003-2429-4827-83D7-BEB257AE3A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999C726-C610-4BCD-88D8-3DC676681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F18E-BAC7-44D4-A3DC-FBDC37B7E32A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2F23622-C292-4AF9-9187-0B4A58C94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18E56E6-35DC-4EF7-9AB3-9C2215D2D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95A4-4BF0-4670-AF66-874E0CE85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6444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9D5E115-50A3-409A-9F78-DCD81221C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E2B18D8-104A-47C6-87DE-2B11948747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89786AA-26AA-401D-B3CD-6DF55B45B2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1833CC9-A745-4C3E-839A-40B9AB6EA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F18E-BAC7-44D4-A3DC-FBDC37B7E32A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7C62A98-9615-4491-8E6D-1A552CB75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53D9600-4A20-41EA-BBAC-6C1D49ACF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95A4-4BF0-4670-AF66-874E0CE85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8655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634BE13-560B-4FBB-AA67-7AE3D7278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F7E39DC-72CC-417B-A5B0-40DA8C6F3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46D4E8F-F76B-4297-9D10-6AAE57157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A9308B79-3868-47C8-A6F9-30B53B68CC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740DA778-26A9-48D4-95A0-CACDDD1B71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12C0E701-7FC8-4F9D-B161-3843E13C4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F18E-BAC7-44D4-A3DC-FBDC37B7E32A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7BC4A884-CDEC-4204-94B4-DCAFC568F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ACE2F0EA-88A3-4DF6-8BCC-525FCADCA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95A4-4BF0-4670-AF66-874E0CE85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964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E1ED3DE-EE17-4BD1-BC74-6E7683184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23A2D07-F13B-4C0A-ACC1-6E62BD29E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F18E-BAC7-44D4-A3DC-FBDC37B7E32A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6DDD6F1-C9CD-4FD2-8A64-C39C731CC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32A9BA0-6BE6-4C8C-88F6-19F87890A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95A4-4BF0-4670-AF66-874E0CE85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6650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1B4BA5A4-273D-40D4-9969-FF6DA0734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F18E-BAC7-44D4-A3DC-FBDC37B7E32A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849C853-3A99-4299-A96E-A0092FA52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7DC6350-F8A4-44ED-B476-479E97B27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95A4-4BF0-4670-AF66-874E0CE85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313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nhold med bilde til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ktangel"/>
          <p:cNvSpPr/>
          <p:nvPr/>
        </p:nvSpPr>
        <p:spPr>
          <a:xfrm>
            <a:off x="245531" y="253999"/>
            <a:ext cx="23892938" cy="13208002"/>
          </a:xfrm>
          <a:prstGeom prst="rect">
            <a:avLst/>
          </a:prstGeom>
          <a:ln w="25400">
            <a:solidFill>
              <a:srgbClr val="EFEFEF"/>
            </a:solidFill>
          </a:ln>
        </p:spPr>
        <p:txBody>
          <a:bodyPr lIns="121918" tIns="121918" rIns="121918" bIns="121918" anchor="ctr"/>
          <a:lstStyle/>
          <a:p>
            <a:pPr algn="ctr">
              <a:defRPr>
                <a:solidFill>
                  <a:srgbClr val="EFEFEF"/>
                </a:solidFill>
              </a:defRPr>
            </a:pPr>
            <a:endParaRPr/>
          </a:p>
        </p:txBody>
      </p:sp>
      <p:sp>
        <p:nvSpPr>
          <p:cNvPr id="88" name="Linje"/>
          <p:cNvSpPr/>
          <p:nvPr/>
        </p:nvSpPr>
        <p:spPr>
          <a:xfrm>
            <a:off x="26737616" y="4697760"/>
            <a:ext cx="1595970" cy="1"/>
          </a:xfrm>
          <a:prstGeom prst="line">
            <a:avLst/>
          </a:prstGeom>
          <a:ln w="12700">
            <a:solidFill>
              <a:srgbClr val="D7D7D7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91" name="Brødtekst nivå én…"/>
          <p:cNvSpPr txBox="1">
            <a:spLocks noGrp="1"/>
          </p:cNvSpPr>
          <p:nvPr>
            <p:ph type="body" sz="half" idx="1"/>
          </p:nvPr>
        </p:nvSpPr>
        <p:spPr>
          <a:xfrm>
            <a:off x="13274326" y="3939009"/>
            <a:ext cx="10079568" cy="8873878"/>
          </a:xfrm>
          <a:prstGeom prst="rect">
            <a:avLst/>
          </a:prstGeom>
        </p:spPr>
        <p:txBody>
          <a:bodyPr numCol="1" spcCol="38100"/>
          <a:lstStyle/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92" name="Titteltekst"/>
          <p:cNvSpPr txBox="1">
            <a:spLocks noGrp="1"/>
          </p:cNvSpPr>
          <p:nvPr>
            <p:ph type="title"/>
          </p:nvPr>
        </p:nvSpPr>
        <p:spPr>
          <a:xfrm>
            <a:off x="13273574" y="2003773"/>
            <a:ext cx="10079565" cy="1572386"/>
          </a:xfrm>
          <a:prstGeom prst="rect">
            <a:avLst/>
          </a:prstGeom>
        </p:spPr>
        <p:txBody>
          <a:bodyPr/>
          <a:lstStyle>
            <a:lvl1pPr algn="l"/>
          </a:lstStyle>
          <a:p>
            <a:r>
              <a:t>Titteltekst</a:t>
            </a:r>
          </a:p>
        </p:txBody>
      </p:sp>
      <p:sp>
        <p:nvSpPr>
          <p:cNvPr id="93" name="Bilde"/>
          <p:cNvSpPr>
            <a:spLocks noGrp="1"/>
          </p:cNvSpPr>
          <p:nvPr>
            <p:ph type="pic" idx="13"/>
          </p:nvPr>
        </p:nvSpPr>
        <p:spPr>
          <a:xfrm>
            <a:off x="226243" y="257822"/>
            <a:ext cx="11876635" cy="13200004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94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7B04EA8-3B1D-40F0-ACC4-A9558ABE9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A1AB331-9D61-4B2A-9FAE-6F6627A61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8F26E83-35BC-4E8D-834D-ABD7C3D3F4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9B54F14-E328-46E1-91E0-3D0F10E16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F18E-BAC7-44D4-A3DC-FBDC37B7E32A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BF7C51B-145D-4365-AC72-42785FF3D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95C9524-224F-488C-B13A-647605D8F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95A4-4BF0-4670-AF66-874E0CE85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0106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FEFAED0-D8EC-4197-B5F8-EA4E07FC7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C0498BD-B277-4B0B-A39B-CFC5E32B5D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AE4210F-6922-4389-8D98-8DEE40EEB5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BC5C079-8A3E-4515-8B35-88DC9161F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F18E-BAC7-44D4-A3DC-FBDC37B7E32A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52C3EFF-C787-4C4C-A9B0-F729C8166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C04FA252-3F47-418D-B466-C284BBE8C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95A4-4BF0-4670-AF66-874E0CE85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2269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ABA9355-3C9A-47DF-9854-AAB33C676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590F9FF1-BDC7-4E18-A980-B144FE678F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DAA4FCA-3772-4D0E-ABB4-3F5723BA4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F18E-BAC7-44D4-A3DC-FBDC37B7E32A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1F94D03-951D-4D9E-B940-32414A9A0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416B416-A58F-4102-AAC1-0F50BFE6C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95A4-4BF0-4670-AF66-874E0CE85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5081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A2BD0EE5-1A35-4437-BA72-2A6D7849B5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392F6371-FAE3-4909-AD37-77DA345398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7354FB8-8724-4D23-B5A5-2FB955AA0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F18E-BAC7-44D4-A3DC-FBDC37B7E32A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EB1A917-37A9-4116-889E-F1D1A4E7B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3BE8E37-5C70-45CF-B6D9-5C1BBAE91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95A4-4BF0-4670-AF66-874E0CE85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47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tellysbilde - egen herald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Rektangel"/>
          <p:cNvSpPr/>
          <p:nvPr/>
        </p:nvSpPr>
        <p:spPr>
          <a:xfrm>
            <a:off x="245531" y="253999"/>
            <a:ext cx="23892938" cy="13208002"/>
          </a:xfrm>
          <a:prstGeom prst="rect">
            <a:avLst/>
          </a:prstGeom>
          <a:ln w="25400">
            <a:solidFill>
              <a:srgbClr val="EFEFEF"/>
            </a:solidFill>
          </a:ln>
        </p:spPr>
        <p:txBody>
          <a:bodyPr lIns="121918" tIns="121918" rIns="121918" bIns="121918" anchor="ctr"/>
          <a:lstStyle/>
          <a:p>
            <a:pPr algn="ctr">
              <a:defRPr>
                <a:solidFill>
                  <a:srgbClr val="EFEFEF"/>
                </a:solidFill>
              </a:defRPr>
            </a:pPr>
            <a:endParaRPr/>
          </a:p>
        </p:txBody>
      </p:sp>
      <p:sp>
        <p:nvSpPr>
          <p:cNvPr id="218" name="Linje"/>
          <p:cNvSpPr/>
          <p:nvPr/>
        </p:nvSpPr>
        <p:spPr>
          <a:xfrm>
            <a:off x="5321301" y="7954434"/>
            <a:ext cx="1595967" cy="2"/>
          </a:xfrm>
          <a:prstGeom prst="line">
            <a:avLst/>
          </a:prstGeom>
          <a:ln w="12700">
            <a:solidFill>
              <a:srgbClr val="D7D7D7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19" name="Linje"/>
          <p:cNvSpPr/>
          <p:nvPr/>
        </p:nvSpPr>
        <p:spPr>
          <a:xfrm flipH="1">
            <a:off x="12014199" y="0"/>
            <a:ext cx="2" cy="13716002"/>
          </a:xfrm>
          <a:prstGeom prst="line">
            <a:avLst/>
          </a:prstGeom>
          <a:ln w="12700">
            <a:solidFill>
              <a:srgbClr val="D7D7D7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20" name="Titteltekst"/>
          <p:cNvSpPr txBox="1">
            <a:spLocks noGrp="1"/>
          </p:cNvSpPr>
          <p:nvPr>
            <p:ph type="title"/>
          </p:nvPr>
        </p:nvSpPr>
        <p:spPr>
          <a:xfrm>
            <a:off x="1020238" y="5548889"/>
            <a:ext cx="10073184" cy="2128024"/>
          </a:xfrm>
          <a:prstGeom prst="rect">
            <a:avLst/>
          </a:prstGeom>
        </p:spPr>
        <p:txBody>
          <a:bodyPr/>
          <a:lstStyle>
            <a:lvl1pPr>
              <a:defRPr sz="5800"/>
            </a:lvl1pPr>
          </a:lstStyle>
          <a:p>
            <a:r>
              <a:t>Titteltekst</a:t>
            </a:r>
          </a:p>
        </p:txBody>
      </p:sp>
      <p:sp>
        <p:nvSpPr>
          <p:cNvPr id="221" name="Brødtekst nivå én…"/>
          <p:cNvSpPr txBox="1">
            <a:spLocks noGrp="1"/>
          </p:cNvSpPr>
          <p:nvPr>
            <p:ph type="body" sz="quarter" idx="1"/>
          </p:nvPr>
        </p:nvSpPr>
        <p:spPr>
          <a:xfrm>
            <a:off x="1020237" y="8141482"/>
            <a:ext cx="10073187" cy="1849416"/>
          </a:xfrm>
          <a:prstGeom prst="rect">
            <a:avLst/>
          </a:prstGeom>
        </p:spPr>
        <p:txBody>
          <a:bodyPr numCol="1" spcCol="38100"/>
          <a:lstStyle>
            <a:lvl1pPr marL="0" indent="0" algn="ctr">
              <a:buSzTx/>
              <a:buNone/>
              <a:defRPr i="1">
                <a:solidFill>
                  <a:srgbClr val="787878"/>
                </a:solidFill>
              </a:defRPr>
            </a:lvl1pPr>
            <a:lvl2pPr marL="0" indent="0" algn="ctr">
              <a:buSzTx/>
              <a:buNone/>
              <a:defRPr i="1">
                <a:solidFill>
                  <a:srgbClr val="787878"/>
                </a:solidFill>
              </a:defRPr>
            </a:lvl2pPr>
            <a:lvl3pPr marL="0" indent="0" algn="ctr">
              <a:buSzTx/>
              <a:buNone/>
              <a:defRPr i="1">
                <a:solidFill>
                  <a:srgbClr val="787878"/>
                </a:solidFill>
              </a:defRPr>
            </a:lvl3pPr>
            <a:lvl4pPr marL="0" indent="0" algn="ctr">
              <a:buSzTx/>
              <a:buNone/>
              <a:defRPr i="1">
                <a:solidFill>
                  <a:srgbClr val="787878"/>
                </a:solidFill>
              </a:defRPr>
            </a:lvl4pPr>
            <a:lvl5pPr marL="0" indent="0" algn="ctr">
              <a:buSzTx/>
              <a:buNone/>
              <a:defRPr i="1">
                <a:solidFill>
                  <a:srgbClr val="787878"/>
                </a:solidFill>
              </a:defRPr>
            </a:lvl5pPr>
          </a:lstStyle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222" name="Bilde"/>
          <p:cNvSpPr>
            <a:spLocks noGrp="1"/>
          </p:cNvSpPr>
          <p:nvPr>
            <p:ph type="pic" sz="quarter" idx="13"/>
          </p:nvPr>
        </p:nvSpPr>
        <p:spPr>
          <a:xfrm>
            <a:off x="5142298" y="785591"/>
            <a:ext cx="1968500" cy="234708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pic>
        <p:nvPicPr>
          <p:cNvPr id="223" name="Forsvaret_navn_sort.eps" descr="Forsvaret_navn_sort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2260" y="12789789"/>
            <a:ext cx="1576944" cy="204159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Bilde"/>
          <p:cNvSpPr>
            <a:spLocks noGrp="1"/>
          </p:cNvSpPr>
          <p:nvPr>
            <p:ph type="pic" idx="14"/>
          </p:nvPr>
        </p:nvSpPr>
        <p:spPr>
          <a:xfrm>
            <a:off x="12257823" y="257822"/>
            <a:ext cx="11876635" cy="13200004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225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tellysbilde">
    <p:bg>
      <p:bgPr>
        <a:solidFill>
          <a:srgbClr val="1919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Linje"/>
          <p:cNvSpPr/>
          <p:nvPr/>
        </p:nvSpPr>
        <p:spPr>
          <a:xfrm>
            <a:off x="5321301" y="7954434"/>
            <a:ext cx="1595967" cy="2"/>
          </a:xfrm>
          <a:prstGeom prst="line">
            <a:avLst/>
          </a:prstGeom>
          <a:ln w="12700">
            <a:solidFill>
              <a:srgbClr val="31313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33" name="Linje"/>
          <p:cNvSpPr/>
          <p:nvPr/>
        </p:nvSpPr>
        <p:spPr>
          <a:xfrm flipH="1">
            <a:off x="12014199" y="0"/>
            <a:ext cx="2" cy="13716002"/>
          </a:xfrm>
          <a:prstGeom prst="line">
            <a:avLst/>
          </a:prstGeom>
          <a:ln w="12700">
            <a:solidFill>
              <a:srgbClr val="31313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234" name="Forsvaret_logo_midtstilt_cmyk_sort.eps" descr="Forsvaret_logo_midtstilt_cmyk_sort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599" r="22553" b="23275"/>
          <a:stretch>
            <a:fillRect/>
          </a:stretch>
        </p:blipFill>
        <p:spPr>
          <a:xfrm>
            <a:off x="5295901" y="931332"/>
            <a:ext cx="1629834" cy="2023536"/>
          </a:xfrm>
          <a:prstGeom prst="rect">
            <a:avLst/>
          </a:prstGeom>
          <a:ln w="12700">
            <a:miter lim="400000"/>
          </a:ln>
        </p:spPr>
      </p:pic>
      <p:sp>
        <p:nvSpPr>
          <p:cNvPr id="235" name="Titteltekst"/>
          <p:cNvSpPr txBox="1">
            <a:spLocks noGrp="1"/>
          </p:cNvSpPr>
          <p:nvPr>
            <p:ph type="title"/>
          </p:nvPr>
        </p:nvSpPr>
        <p:spPr>
          <a:xfrm>
            <a:off x="1020238" y="5548889"/>
            <a:ext cx="10073184" cy="2128024"/>
          </a:xfrm>
          <a:prstGeom prst="rect">
            <a:avLst/>
          </a:prstGeom>
        </p:spPr>
        <p:txBody>
          <a:bodyPr/>
          <a:lstStyle>
            <a:lvl1pPr>
              <a:defRPr sz="5800">
                <a:solidFill>
                  <a:srgbClr val="EFEFEF"/>
                </a:solidFill>
              </a:defRPr>
            </a:lvl1pPr>
          </a:lstStyle>
          <a:p>
            <a:r>
              <a:t>Titteltekst</a:t>
            </a:r>
          </a:p>
        </p:txBody>
      </p:sp>
      <p:sp>
        <p:nvSpPr>
          <p:cNvPr id="236" name="Brødtekst nivå én…"/>
          <p:cNvSpPr txBox="1">
            <a:spLocks noGrp="1"/>
          </p:cNvSpPr>
          <p:nvPr>
            <p:ph type="body" sz="quarter" idx="1"/>
          </p:nvPr>
        </p:nvSpPr>
        <p:spPr>
          <a:xfrm>
            <a:off x="1020237" y="8141482"/>
            <a:ext cx="10073187" cy="1849416"/>
          </a:xfrm>
          <a:prstGeom prst="rect">
            <a:avLst/>
          </a:prstGeom>
        </p:spPr>
        <p:txBody>
          <a:bodyPr numCol="1" spcCol="38100"/>
          <a:lstStyle>
            <a:lvl1pPr marL="0" indent="0" algn="ctr">
              <a:buSzTx/>
              <a:buNone/>
              <a:defRPr i="1">
                <a:solidFill>
                  <a:srgbClr val="B3B3B3"/>
                </a:solidFill>
              </a:defRPr>
            </a:lvl1pPr>
            <a:lvl2pPr marL="0" indent="0" algn="ctr">
              <a:buSzTx/>
              <a:buNone/>
              <a:defRPr i="1">
                <a:solidFill>
                  <a:srgbClr val="B3B3B3"/>
                </a:solidFill>
              </a:defRPr>
            </a:lvl2pPr>
            <a:lvl3pPr marL="0" indent="0" algn="ctr">
              <a:buSzTx/>
              <a:buNone/>
              <a:defRPr i="1">
                <a:solidFill>
                  <a:srgbClr val="B3B3B3"/>
                </a:solidFill>
              </a:defRPr>
            </a:lvl3pPr>
            <a:lvl4pPr marL="0" indent="0" algn="ctr">
              <a:buSzTx/>
              <a:buNone/>
              <a:defRPr i="1">
                <a:solidFill>
                  <a:srgbClr val="B3B3B3"/>
                </a:solidFill>
              </a:defRPr>
            </a:lvl4pPr>
            <a:lvl5pPr marL="0" indent="0" algn="ctr">
              <a:buSzTx/>
              <a:buNone/>
              <a:defRPr i="1">
                <a:solidFill>
                  <a:srgbClr val="B3B3B3"/>
                </a:solidFill>
              </a:defRPr>
            </a:lvl5pPr>
          </a:lstStyle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pic>
        <p:nvPicPr>
          <p:cNvPr id="237" name="Forsvaret_navn_hvit.eps" descr="Forsvaret_navn_hvit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2264" y="12793915"/>
            <a:ext cx="1573260" cy="203682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Bilde"/>
          <p:cNvSpPr>
            <a:spLocks noGrp="1"/>
          </p:cNvSpPr>
          <p:nvPr>
            <p:ph type="pic" idx="13"/>
          </p:nvPr>
        </p:nvSpPr>
        <p:spPr>
          <a:xfrm>
            <a:off x="12257823" y="257822"/>
            <a:ext cx="11876635" cy="13200004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239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nhold med bilde til høyre">
    <p:bg>
      <p:bgPr>
        <a:solidFill>
          <a:srgbClr val="1919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Linje"/>
          <p:cNvSpPr/>
          <p:nvPr/>
        </p:nvSpPr>
        <p:spPr>
          <a:xfrm>
            <a:off x="1299634" y="3759200"/>
            <a:ext cx="1595967" cy="0"/>
          </a:xfrm>
          <a:prstGeom prst="line">
            <a:avLst/>
          </a:prstGeom>
          <a:ln w="12700">
            <a:solidFill>
              <a:srgbClr val="31313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47" name="Linje"/>
          <p:cNvSpPr/>
          <p:nvPr/>
        </p:nvSpPr>
        <p:spPr>
          <a:xfrm flipH="1">
            <a:off x="12014199" y="0"/>
            <a:ext cx="2" cy="13716002"/>
          </a:xfrm>
          <a:prstGeom prst="line">
            <a:avLst/>
          </a:prstGeom>
          <a:ln w="12700">
            <a:solidFill>
              <a:srgbClr val="31313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248" name="Forsvaret_logo_RGB_hvit3.eps" descr="Forsvaret_logo_RGB_hvit3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999" y="609598"/>
            <a:ext cx="2578103" cy="918637"/>
          </a:xfrm>
          <a:prstGeom prst="rect">
            <a:avLst/>
          </a:prstGeom>
          <a:ln w="12700">
            <a:miter lim="400000"/>
          </a:ln>
        </p:spPr>
      </p:pic>
      <p:sp>
        <p:nvSpPr>
          <p:cNvPr id="249" name="Brødtekst nivå én…"/>
          <p:cNvSpPr txBox="1">
            <a:spLocks noGrp="1"/>
          </p:cNvSpPr>
          <p:nvPr>
            <p:ph type="body" sz="half" idx="1"/>
          </p:nvPr>
        </p:nvSpPr>
        <p:spPr>
          <a:xfrm>
            <a:off x="1011767" y="3939009"/>
            <a:ext cx="10079570" cy="8873878"/>
          </a:xfrm>
          <a:prstGeom prst="rect">
            <a:avLst/>
          </a:prstGeom>
        </p:spPr>
        <p:txBody>
          <a:bodyPr numCol="1" spcCol="38100"/>
          <a:lstStyle>
            <a:lvl1pPr>
              <a:defRPr>
                <a:solidFill>
                  <a:srgbClr val="EFEFEF"/>
                </a:solidFill>
              </a:defRPr>
            </a:lvl1pPr>
            <a:lvl2pPr>
              <a:defRPr>
                <a:solidFill>
                  <a:srgbClr val="EFEFEF"/>
                </a:solidFill>
              </a:defRPr>
            </a:lvl2pPr>
            <a:lvl3pPr>
              <a:defRPr>
                <a:solidFill>
                  <a:srgbClr val="EFEFEF"/>
                </a:solidFill>
              </a:defRPr>
            </a:lvl3pPr>
            <a:lvl4pPr>
              <a:defRPr>
                <a:solidFill>
                  <a:srgbClr val="EFEFEF"/>
                </a:solidFill>
              </a:defRPr>
            </a:lvl4pPr>
            <a:lvl5pPr>
              <a:defRPr>
                <a:solidFill>
                  <a:srgbClr val="EFEFEF"/>
                </a:solidFill>
              </a:defRPr>
            </a:lvl5pPr>
          </a:lstStyle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250" name="Titteltekst"/>
          <p:cNvSpPr txBox="1">
            <a:spLocks noGrp="1"/>
          </p:cNvSpPr>
          <p:nvPr>
            <p:ph type="title"/>
          </p:nvPr>
        </p:nvSpPr>
        <p:spPr>
          <a:xfrm>
            <a:off x="1009004" y="2003773"/>
            <a:ext cx="10079566" cy="1572386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EFEFEF"/>
                </a:solidFill>
              </a:defRPr>
            </a:lvl1pPr>
          </a:lstStyle>
          <a:p>
            <a:r>
              <a:t>Titteltekst</a:t>
            </a:r>
          </a:p>
        </p:txBody>
      </p:sp>
      <p:sp>
        <p:nvSpPr>
          <p:cNvPr id="251" name="Bilde"/>
          <p:cNvSpPr>
            <a:spLocks noGrp="1"/>
          </p:cNvSpPr>
          <p:nvPr>
            <p:ph type="pic" idx="13"/>
          </p:nvPr>
        </p:nvSpPr>
        <p:spPr>
          <a:xfrm>
            <a:off x="12257823" y="257822"/>
            <a:ext cx="11876635" cy="13200004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252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nhold med to bilder til høyre">
    <p:bg>
      <p:bgPr>
        <a:solidFill>
          <a:srgbClr val="1919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Linje"/>
          <p:cNvSpPr/>
          <p:nvPr/>
        </p:nvSpPr>
        <p:spPr>
          <a:xfrm flipH="1">
            <a:off x="12014199" y="0"/>
            <a:ext cx="2" cy="13716002"/>
          </a:xfrm>
          <a:prstGeom prst="line">
            <a:avLst/>
          </a:prstGeom>
          <a:ln w="12700">
            <a:solidFill>
              <a:srgbClr val="31313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260" name="Forsvaret_logo_RGB_hvit3.eps" descr="Forsvaret_logo_RGB_hvit3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999" y="609598"/>
            <a:ext cx="2578103" cy="918637"/>
          </a:xfrm>
          <a:prstGeom prst="rect">
            <a:avLst/>
          </a:prstGeom>
          <a:ln w="12700">
            <a:miter lim="400000"/>
          </a:ln>
        </p:spPr>
      </p:pic>
      <p:sp>
        <p:nvSpPr>
          <p:cNvPr id="261" name="Linje"/>
          <p:cNvSpPr/>
          <p:nvPr/>
        </p:nvSpPr>
        <p:spPr>
          <a:xfrm>
            <a:off x="1299634" y="3759200"/>
            <a:ext cx="1595967" cy="0"/>
          </a:xfrm>
          <a:prstGeom prst="line">
            <a:avLst/>
          </a:prstGeom>
          <a:ln w="12700">
            <a:solidFill>
              <a:srgbClr val="31313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62" name="Brødtekst nivå én…"/>
          <p:cNvSpPr txBox="1">
            <a:spLocks noGrp="1"/>
          </p:cNvSpPr>
          <p:nvPr>
            <p:ph type="body" sz="half" idx="1"/>
          </p:nvPr>
        </p:nvSpPr>
        <p:spPr>
          <a:xfrm>
            <a:off x="1011767" y="3939009"/>
            <a:ext cx="10079570" cy="8873878"/>
          </a:xfrm>
          <a:prstGeom prst="rect">
            <a:avLst/>
          </a:prstGeom>
        </p:spPr>
        <p:txBody>
          <a:bodyPr numCol="1" spcCol="38100"/>
          <a:lstStyle>
            <a:lvl1pPr>
              <a:defRPr>
                <a:solidFill>
                  <a:srgbClr val="EFEFEF"/>
                </a:solidFill>
              </a:defRPr>
            </a:lvl1pPr>
            <a:lvl2pPr>
              <a:defRPr>
                <a:solidFill>
                  <a:srgbClr val="EFEFEF"/>
                </a:solidFill>
              </a:defRPr>
            </a:lvl2pPr>
            <a:lvl3pPr>
              <a:defRPr>
                <a:solidFill>
                  <a:srgbClr val="EFEFEF"/>
                </a:solidFill>
              </a:defRPr>
            </a:lvl3pPr>
            <a:lvl4pPr>
              <a:defRPr>
                <a:solidFill>
                  <a:srgbClr val="EFEFEF"/>
                </a:solidFill>
              </a:defRPr>
            </a:lvl4pPr>
            <a:lvl5pPr>
              <a:defRPr>
                <a:solidFill>
                  <a:srgbClr val="EFEFEF"/>
                </a:solidFill>
              </a:defRPr>
            </a:lvl5pPr>
          </a:lstStyle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263" name="Bilde"/>
          <p:cNvSpPr>
            <a:spLocks noGrp="1"/>
          </p:cNvSpPr>
          <p:nvPr>
            <p:ph type="pic" sz="half" idx="13"/>
          </p:nvPr>
        </p:nvSpPr>
        <p:spPr>
          <a:xfrm>
            <a:off x="12257823" y="257822"/>
            <a:ext cx="11876635" cy="6479865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264" name="Bilde"/>
          <p:cNvSpPr>
            <a:spLocks noGrp="1"/>
          </p:cNvSpPr>
          <p:nvPr>
            <p:ph type="pic" sz="half" idx="14"/>
          </p:nvPr>
        </p:nvSpPr>
        <p:spPr>
          <a:xfrm>
            <a:off x="12257823" y="6995507"/>
            <a:ext cx="11876635" cy="6479862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265" name="Titteltekst"/>
          <p:cNvSpPr txBox="1">
            <a:spLocks noGrp="1"/>
          </p:cNvSpPr>
          <p:nvPr>
            <p:ph type="title"/>
          </p:nvPr>
        </p:nvSpPr>
        <p:spPr>
          <a:xfrm>
            <a:off x="1009004" y="2003773"/>
            <a:ext cx="10079566" cy="1572386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EFEFEF"/>
                </a:solidFill>
              </a:defRPr>
            </a:lvl1pPr>
          </a:lstStyle>
          <a:p>
            <a:r>
              <a:t>Titteltekst</a:t>
            </a:r>
          </a:p>
        </p:txBody>
      </p:sp>
      <p:sp>
        <p:nvSpPr>
          <p:cNvPr id="266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nhold med tre bilder til høyre">
    <p:bg>
      <p:bgPr>
        <a:solidFill>
          <a:srgbClr val="1919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Linje"/>
          <p:cNvSpPr/>
          <p:nvPr/>
        </p:nvSpPr>
        <p:spPr>
          <a:xfrm flipH="1">
            <a:off x="12014199" y="0"/>
            <a:ext cx="2" cy="13716002"/>
          </a:xfrm>
          <a:prstGeom prst="line">
            <a:avLst/>
          </a:prstGeom>
          <a:ln w="12700">
            <a:solidFill>
              <a:srgbClr val="31313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274" name="Forsvaret_logo_RGB_hvit3.eps" descr="Forsvaret_logo_RGB_hvit3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999" y="609598"/>
            <a:ext cx="2578103" cy="918637"/>
          </a:xfrm>
          <a:prstGeom prst="rect">
            <a:avLst/>
          </a:prstGeom>
          <a:ln w="12700">
            <a:miter lim="400000"/>
          </a:ln>
        </p:spPr>
      </p:pic>
      <p:sp>
        <p:nvSpPr>
          <p:cNvPr id="275" name="Linje"/>
          <p:cNvSpPr/>
          <p:nvPr/>
        </p:nvSpPr>
        <p:spPr>
          <a:xfrm>
            <a:off x="1299634" y="3759200"/>
            <a:ext cx="1595967" cy="0"/>
          </a:xfrm>
          <a:prstGeom prst="line">
            <a:avLst/>
          </a:prstGeom>
          <a:ln w="12700">
            <a:solidFill>
              <a:srgbClr val="31313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76" name="Brødtekst nivå én…"/>
          <p:cNvSpPr txBox="1">
            <a:spLocks noGrp="1"/>
          </p:cNvSpPr>
          <p:nvPr>
            <p:ph type="body" sz="half" idx="1"/>
          </p:nvPr>
        </p:nvSpPr>
        <p:spPr>
          <a:xfrm>
            <a:off x="1011767" y="3939009"/>
            <a:ext cx="10079570" cy="8873878"/>
          </a:xfrm>
          <a:prstGeom prst="rect">
            <a:avLst/>
          </a:prstGeom>
        </p:spPr>
        <p:txBody>
          <a:bodyPr numCol="1" spcCol="38100"/>
          <a:lstStyle>
            <a:lvl1pPr>
              <a:defRPr>
                <a:solidFill>
                  <a:srgbClr val="EFEFEF"/>
                </a:solidFill>
              </a:defRPr>
            </a:lvl1pPr>
            <a:lvl2pPr>
              <a:defRPr>
                <a:solidFill>
                  <a:srgbClr val="EFEFEF"/>
                </a:solidFill>
              </a:defRPr>
            </a:lvl2pPr>
            <a:lvl3pPr>
              <a:defRPr>
                <a:solidFill>
                  <a:srgbClr val="EFEFEF"/>
                </a:solidFill>
              </a:defRPr>
            </a:lvl3pPr>
            <a:lvl4pPr>
              <a:defRPr>
                <a:solidFill>
                  <a:srgbClr val="EFEFEF"/>
                </a:solidFill>
              </a:defRPr>
            </a:lvl4pPr>
            <a:lvl5pPr>
              <a:defRPr>
                <a:solidFill>
                  <a:srgbClr val="EFEFEF"/>
                </a:solidFill>
              </a:defRPr>
            </a:lvl5pPr>
          </a:lstStyle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277" name="Titteltekst"/>
          <p:cNvSpPr txBox="1">
            <a:spLocks noGrp="1"/>
          </p:cNvSpPr>
          <p:nvPr>
            <p:ph type="title"/>
          </p:nvPr>
        </p:nvSpPr>
        <p:spPr>
          <a:xfrm>
            <a:off x="1009004" y="2003773"/>
            <a:ext cx="10079566" cy="1572386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EFEFEF"/>
                </a:solidFill>
              </a:defRPr>
            </a:lvl1pPr>
          </a:lstStyle>
          <a:p>
            <a:r>
              <a:t>Titteltekst</a:t>
            </a:r>
          </a:p>
        </p:txBody>
      </p:sp>
      <p:sp>
        <p:nvSpPr>
          <p:cNvPr id="278" name="Bilde"/>
          <p:cNvSpPr>
            <a:spLocks noGrp="1"/>
          </p:cNvSpPr>
          <p:nvPr>
            <p:ph type="pic" sz="half" idx="13"/>
          </p:nvPr>
        </p:nvSpPr>
        <p:spPr>
          <a:xfrm>
            <a:off x="12257823" y="6995507"/>
            <a:ext cx="11876635" cy="6479862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279" name="Bilde"/>
          <p:cNvSpPr>
            <a:spLocks noGrp="1"/>
          </p:cNvSpPr>
          <p:nvPr>
            <p:ph type="pic" sz="quarter" idx="14"/>
          </p:nvPr>
        </p:nvSpPr>
        <p:spPr>
          <a:xfrm>
            <a:off x="12257826" y="257821"/>
            <a:ext cx="5816279" cy="6479862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280" name="Bilde"/>
          <p:cNvSpPr>
            <a:spLocks noGrp="1"/>
          </p:cNvSpPr>
          <p:nvPr>
            <p:ph type="pic" sz="quarter" idx="15"/>
          </p:nvPr>
        </p:nvSpPr>
        <p:spPr>
          <a:xfrm>
            <a:off x="18318179" y="257821"/>
            <a:ext cx="5816280" cy="6479862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281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nhold med bilde til venstre">
    <p:bg>
      <p:bgPr>
        <a:solidFill>
          <a:srgbClr val="1919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Linje"/>
          <p:cNvSpPr/>
          <p:nvPr/>
        </p:nvSpPr>
        <p:spPr>
          <a:xfrm>
            <a:off x="13563600" y="3759200"/>
            <a:ext cx="1595970" cy="0"/>
          </a:xfrm>
          <a:prstGeom prst="line">
            <a:avLst/>
          </a:prstGeom>
          <a:ln w="12700">
            <a:solidFill>
              <a:srgbClr val="31313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89" name="Linje"/>
          <p:cNvSpPr/>
          <p:nvPr/>
        </p:nvSpPr>
        <p:spPr>
          <a:xfrm flipH="1">
            <a:off x="12361333" y="0"/>
            <a:ext cx="1" cy="13716002"/>
          </a:xfrm>
          <a:prstGeom prst="line">
            <a:avLst/>
          </a:prstGeom>
          <a:ln w="12700">
            <a:solidFill>
              <a:srgbClr val="31313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290" name="Forsvaret_logo_RGB_hvit3.eps" descr="Forsvaret_logo_RGB_hvit3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03767" y="609598"/>
            <a:ext cx="2578101" cy="918637"/>
          </a:xfrm>
          <a:prstGeom prst="rect">
            <a:avLst/>
          </a:prstGeom>
          <a:ln w="12700">
            <a:miter lim="400000"/>
          </a:ln>
        </p:spPr>
      </p:pic>
      <p:sp>
        <p:nvSpPr>
          <p:cNvPr id="291" name="Brødtekst nivå én…"/>
          <p:cNvSpPr txBox="1">
            <a:spLocks noGrp="1"/>
          </p:cNvSpPr>
          <p:nvPr>
            <p:ph type="body" sz="half" idx="1"/>
          </p:nvPr>
        </p:nvSpPr>
        <p:spPr>
          <a:xfrm>
            <a:off x="13274326" y="3939009"/>
            <a:ext cx="10079568" cy="8873878"/>
          </a:xfrm>
          <a:prstGeom prst="rect">
            <a:avLst/>
          </a:prstGeom>
        </p:spPr>
        <p:txBody>
          <a:bodyPr numCol="1" spcCol="38100"/>
          <a:lstStyle>
            <a:lvl1pPr>
              <a:defRPr>
                <a:solidFill>
                  <a:srgbClr val="EFEFEF"/>
                </a:solidFill>
              </a:defRPr>
            </a:lvl1pPr>
            <a:lvl2pPr>
              <a:defRPr>
                <a:solidFill>
                  <a:srgbClr val="EFEFEF"/>
                </a:solidFill>
              </a:defRPr>
            </a:lvl2pPr>
            <a:lvl3pPr>
              <a:defRPr>
                <a:solidFill>
                  <a:srgbClr val="EFEFEF"/>
                </a:solidFill>
              </a:defRPr>
            </a:lvl3pPr>
            <a:lvl4pPr>
              <a:defRPr>
                <a:solidFill>
                  <a:srgbClr val="EFEFEF"/>
                </a:solidFill>
              </a:defRPr>
            </a:lvl4pPr>
            <a:lvl5pPr>
              <a:defRPr>
                <a:solidFill>
                  <a:srgbClr val="EFEFEF"/>
                </a:solidFill>
              </a:defRPr>
            </a:lvl5pPr>
          </a:lstStyle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292" name="Titteltekst"/>
          <p:cNvSpPr txBox="1">
            <a:spLocks noGrp="1"/>
          </p:cNvSpPr>
          <p:nvPr>
            <p:ph type="title"/>
          </p:nvPr>
        </p:nvSpPr>
        <p:spPr>
          <a:xfrm>
            <a:off x="13273574" y="2003773"/>
            <a:ext cx="10079565" cy="1572386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EFEFEF"/>
                </a:solidFill>
              </a:defRPr>
            </a:lvl1pPr>
          </a:lstStyle>
          <a:p>
            <a:r>
              <a:t>Titteltekst</a:t>
            </a:r>
          </a:p>
        </p:txBody>
      </p:sp>
      <p:sp>
        <p:nvSpPr>
          <p:cNvPr id="293" name="Bilde"/>
          <p:cNvSpPr>
            <a:spLocks noGrp="1"/>
          </p:cNvSpPr>
          <p:nvPr>
            <p:ph type="pic" idx="13"/>
          </p:nvPr>
        </p:nvSpPr>
        <p:spPr>
          <a:xfrm>
            <a:off x="226243" y="257822"/>
            <a:ext cx="11876635" cy="13200004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294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"/>
          <p:cNvSpPr/>
          <p:nvPr/>
        </p:nvSpPr>
        <p:spPr>
          <a:xfrm>
            <a:off x="245531" y="253999"/>
            <a:ext cx="23892938" cy="13208002"/>
          </a:xfrm>
          <a:prstGeom prst="rect">
            <a:avLst/>
          </a:prstGeom>
          <a:ln w="25400">
            <a:solidFill>
              <a:srgbClr val="EFEFEF"/>
            </a:solidFill>
          </a:ln>
        </p:spPr>
        <p:txBody>
          <a:bodyPr lIns="121918" tIns="121918" rIns="121918" bIns="121918" anchor="ctr"/>
          <a:lstStyle/>
          <a:p>
            <a:pPr algn="ctr">
              <a:defRPr>
                <a:solidFill>
                  <a:srgbClr val="EFEFEF"/>
                </a:solidFill>
              </a:defRPr>
            </a:pPr>
            <a:endParaRPr/>
          </a:p>
        </p:txBody>
      </p:sp>
      <p:sp>
        <p:nvSpPr>
          <p:cNvPr id="3" name="Linje"/>
          <p:cNvSpPr/>
          <p:nvPr/>
        </p:nvSpPr>
        <p:spPr>
          <a:xfrm>
            <a:off x="11391900" y="3275214"/>
            <a:ext cx="1600202" cy="2"/>
          </a:xfrm>
          <a:prstGeom prst="line">
            <a:avLst/>
          </a:prstGeom>
          <a:ln w="12700">
            <a:solidFill>
              <a:srgbClr val="D7D7D7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4" name="Forsvaret_logo_RGB_sort3.eps" descr="Forsvaret_logo_RGB_sort3.eps"/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28688" y="1169368"/>
            <a:ext cx="2586570" cy="922869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Brødtekst nivå én…"/>
          <p:cNvSpPr txBox="1">
            <a:spLocks noGrp="1"/>
          </p:cNvSpPr>
          <p:nvPr>
            <p:ph type="body" idx="1"/>
          </p:nvPr>
        </p:nvSpPr>
        <p:spPr>
          <a:xfrm>
            <a:off x="1030113" y="3402788"/>
            <a:ext cx="22291320" cy="9099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918" tIns="121918" rIns="121918" bIns="121918" numCol="2" spcCol="3840000">
            <a:normAutofit/>
          </a:bodyPr>
          <a:lstStyle/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6" name="Titteltekst"/>
          <p:cNvSpPr txBox="1">
            <a:spLocks noGrp="1"/>
          </p:cNvSpPr>
          <p:nvPr>
            <p:ph type="title"/>
          </p:nvPr>
        </p:nvSpPr>
        <p:spPr>
          <a:xfrm>
            <a:off x="1034260" y="1778001"/>
            <a:ext cx="22294311" cy="1255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918" tIns="121918" rIns="121918" bIns="121918" anchor="b">
            <a:normAutofit/>
          </a:bodyPr>
          <a:lstStyle/>
          <a:p>
            <a:r>
              <a:t>Titteltekst</a:t>
            </a:r>
          </a:p>
        </p:txBody>
      </p:sp>
      <p:sp>
        <p:nvSpPr>
          <p:cNvPr id="7" name="Lysbildenummer"/>
          <p:cNvSpPr txBox="1">
            <a:spLocks noGrp="1"/>
          </p:cNvSpPr>
          <p:nvPr>
            <p:ph type="sldNum" sz="quarter" idx="2"/>
          </p:nvPr>
        </p:nvSpPr>
        <p:spPr>
          <a:xfrm>
            <a:off x="17012683" y="12343131"/>
            <a:ext cx="462517" cy="739139"/>
          </a:xfrm>
          <a:prstGeom prst="rect">
            <a:avLst/>
          </a:prstGeom>
          <a:ln w="12700">
            <a:miter lim="400000"/>
          </a:ln>
        </p:spPr>
        <p:txBody>
          <a:bodyPr wrap="none" lIns="121918" tIns="121918" rIns="121918" bIns="121918" anchor="ctr">
            <a:spAutoFit/>
          </a:bodyPr>
          <a:lstStyle>
            <a:lvl1pPr algn="r">
              <a:defRPr sz="3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</p:sldLayoutIdLst>
  <p:transition spd="med"/>
  <p:txStyles>
    <p:titleStyle>
      <a:lvl1pPr marL="0" marR="0" indent="0" algn="ctr" defTabSz="1219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1" u="none" strike="noStrike" cap="none" spc="0" baseline="0">
          <a:ln>
            <a:noFill/>
          </a:ln>
          <a:solidFill>
            <a:srgbClr val="191919"/>
          </a:solidFill>
          <a:uFillTx/>
          <a:latin typeface="Cambria"/>
          <a:ea typeface="Cambria"/>
          <a:cs typeface="Cambria"/>
          <a:sym typeface="Cambria"/>
        </a:defRPr>
      </a:lvl1pPr>
      <a:lvl2pPr marL="0" marR="0" indent="0" algn="ctr" defTabSz="1219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1" u="none" strike="noStrike" cap="none" spc="0" baseline="0">
          <a:ln>
            <a:noFill/>
          </a:ln>
          <a:solidFill>
            <a:srgbClr val="191919"/>
          </a:solidFill>
          <a:uFillTx/>
          <a:latin typeface="Cambria"/>
          <a:ea typeface="Cambria"/>
          <a:cs typeface="Cambria"/>
          <a:sym typeface="Cambria"/>
        </a:defRPr>
      </a:lvl2pPr>
      <a:lvl3pPr marL="0" marR="0" indent="0" algn="ctr" defTabSz="1219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1" u="none" strike="noStrike" cap="none" spc="0" baseline="0">
          <a:ln>
            <a:noFill/>
          </a:ln>
          <a:solidFill>
            <a:srgbClr val="191919"/>
          </a:solidFill>
          <a:uFillTx/>
          <a:latin typeface="Cambria"/>
          <a:ea typeface="Cambria"/>
          <a:cs typeface="Cambria"/>
          <a:sym typeface="Cambria"/>
        </a:defRPr>
      </a:lvl3pPr>
      <a:lvl4pPr marL="0" marR="0" indent="0" algn="ctr" defTabSz="1219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1" u="none" strike="noStrike" cap="none" spc="0" baseline="0">
          <a:ln>
            <a:noFill/>
          </a:ln>
          <a:solidFill>
            <a:srgbClr val="191919"/>
          </a:solidFill>
          <a:uFillTx/>
          <a:latin typeface="Cambria"/>
          <a:ea typeface="Cambria"/>
          <a:cs typeface="Cambria"/>
          <a:sym typeface="Cambria"/>
        </a:defRPr>
      </a:lvl4pPr>
      <a:lvl5pPr marL="0" marR="0" indent="0" algn="ctr" defTabSz="1219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1" u="none" strike="noStrike" cap="none" spc="0" baseline="0">
          <a:ln>
            <a:noFill/>
          </a:ln>
          <a:solidFill>
            <a:srgbClr val="191919"/>
          </a:solidFill>
          <a:uFillTx/>
          <a:latin typeface="Cambria"/>
          <a:ea typeface="Cambria"/>
          <a:cs typeface="Cambria"/>
          <a:sym typeface="Cambria"/>
        </a:defRPr>
      </a:lvl5pPr>
      <a:lvl6pPr marL="0" marR="0" indent="0" algn="ctr" defTabSz="1219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1" u="none" strike="noStrike" cap="none" spc="0" baseline="0">
          <a:ln>
            <a:noFill/>
          </a:ln>
          <a:solidFill>
            <a:srgbClr val="191919"/>
          </a:solidFill>
          <a:uFillTx/>
          <a:latin typeface="Cambria"/>
          <a:ea typeface="Cambria"/>
          <a:cs typeface="Cambria"/>
          <a:sym typeface="Cambria"/>
        </a:defRPr>
      </a:lvl6pPr>
      <a:lvl7pPr marL="0" marR="0" indent="0" algn="ctr" defTabSz="1219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1" u="none" strike="noStrike" cap="none" spc="0" baseline="0">
          <a:ln>
            <a:noFill/>
          </a:ln>
          <a:solidFill>
            <a:srgbClr val="191919"/>
          </a:solidFill>
          <a:uFillTx/>
          <a:latin typeface="Cambria"/>
          <a:ea typeface="Cambria"/>
          <a:cs typeface="Cambria"/>
          <a:sym typeface="Cambria"/>
        </a:defRPr>
      </a:lvl7pPr>
      <a:lvl8pPr marL="0" marR="0" indent="0" algn="ctr" defTabSz="1219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1" u="none" strike="noStrike" cap="none" spc="0" baseline="0">
          <a:ln>
            <a:noFill/>
          </a:ln>
          <a:solidFill>
            <a:srgbClr val="191919"/>
          </a:solidFill>
          <a:uFillTx/>
          <a:latin typeface="Cambria"/>
          <a:ea typeface="Cambria"/>
          <a:cs typeface="Cambria"/>
          <a:sym typeface="Cambria"/>
        </a:defRPr>
      </a:lvl8pPr>
      <a:lvl9pPr marL="0" marR="0" indent="0" algn="ctr" defTabSz="1219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1" u="none" strike="noStrike" cap="none" spc="0" baseline="0">
          <a:ln>
            <a:noFill/>
          </a:ln>
          <a:solidFill>
            <a:srgbClr val="191919"/>
          </a:solidFill>
          <a:uFillTx/>
          <a:latin typeface="Cambria"/>
          <a:ea typeface="Cambria"/>
          <a:cs typeface="Cambria"/>
          <a:sym typeface="Cambria"/>
        </a:defRPr>
      </a:lvl9pPr>
    </p:titleStyle>
    <p:bodyStyle>
      <a:lvl1pPr marL="461249" marR="0" indent="-425250" algn="l" defTabSz="12192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75000"/>
        <a:buFontTx/>
        <a:buChar char="▪"/>
        <a:tabLst/>
        <a:defRPr sz="4200" b="0" i="0" u="none" strike="noStrike" cap="none" spc="0" baseline="0">
          <a:ln>
            <a:noFill/>
          </a:ln>
          <a:solidFill>
            <a:srgbClr val="191919"/>
          </a:solidFill>
          <a:uFillTx/>
          <a:latin typeface="Cambria"/>
          <a:ea typeface="Cambria"/>
          <a:cs typeface="Cambria"/>
          <a:sym typeface="Cambria"/>
        </a:defRPr>
      </a:lvl1pPr>
      <a:lvl2pPr marL="941849" marR="0" indent="-614250" algn="l" defTabSz="12192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–"/>
        <a:tabLst/>
        <a:defRPr sz="4200" b="0" i="0" u="none" strike="noStrike" cap="none" spc="0" baseline="0">
          <a:ln>
            <a:noFill/>
          </a:ln>
          <a:solidFill>
            <a:srgbClr val="191919"/>
          </a:solidFill>
          <a:uFillTx/>
          <a:latin typeface="Cambria"/>
          <a:ea typeface="Cambria"/>
          <a:cs typeface="Cambria"/>
          <a:sym typeface="Cambria"/>
        </a:defRPr>
      </a:lvl2pPr>
      <a:lvl3pPr marL="1250550" marR="0" indent="-519750" algn="l" defTabSz="12192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75000"/>
        <a:buFontTx/>
        <a:buChar char="▪"/>
        <a:tabLst/>
        <a:defRPr sz="4200" b="0" i="0" u="none" strike="noStrike" cap="none" spc="0" baseline="0">
          <a:ln>
            <a:noFill/>
          </a:ln>
          <a:solidFill>
            <a:srgbClr val="191919"/>
          </a:solidFill>
          <a:uFillTx/>
          <a:latin typeface="Cambria"/>
          <a:ea typeface="Cambria"/>
          <a:cs typeface="Cambria"/>
          <a:sym typeface="Cambria"/>
        </a:defRPr>
      </a:lvl3pPr>
      <a:lvl4pPr marL="1865473" marR="0" indent="-600074" algn="l" defTabSz="12192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–"/>
        <a:tabLst/>
        <a:defRPr sz="4200" b="0" i="0" u="none" strike="noStrike" cap="none" spc="0" baseline="0">
          <a:ln>
            <a:noFill/>
          </a:ln>
          <a:solidFill>
            <a:srgbClr val="191919"/>
          </a:solidFill>
          <a:uFillTx/>
          <a:latin typeface="Cambria"/>
          <a:ea typeface="Cambria"/>
          <a:cs typeface="Cambria"/>
          <a:sym typeface="Cambria"/>
        </a:defRPr>
      </a:lvl4pPr>
      <a:lvl5pPr marL="2344948" marR="0" indent="-519749" algn="l" defTabSz="12192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75000"/>
        <a:buFontTx/>
        <a:buChar char="▪"/>
        <a:tabLst/>
        <a:defRPr sz="4200" b="0" i="0" u="none" strike="noStrike" cap="none" spc="0" baseline="0">
          <a:ln>
            <a:noFill/>
          </a:ln>
          <a:solidFill>
            <a:srgbClr val="191919"/>
          </a:solidFill>
          <a:uFillTx/>
          <a:latin typeface="Cambria"/>
          <a:ea typeface="Cambria"/>
          <a:cs typeface="Cambria"/>
          <a:sym typeface="Cambria"/>
        </a:defRPr>
      </a:lvl5pPr>
      <a:lvl6pPr marL="2766060" marR="0" indent="-480060" algn="l" defTabSz="12192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191919"/>
          </a:solidFill>
          <a:uFillTx/>
          <a:latin typeface="Cambria"/>
          <a:ea typeface="Cambria"/>
          <a:cs typeface="Cambria"/>
          <a:sym typeface="Cambria"/>
        </a:defRPr>
      </a:lvl6pPr>
      <a:lvl7pPr marL="3223260" marR="0" indent="-480060" algn="l" defTabSz="12192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191919"/>
          </a:solidFill>
          <a:uFillTx/>
          <a:latin typeface="Cambria"/>
          <a:ea typeface="Cambria"/>
          <a:cs typeface="Cambria"/>
          <a:sym typeface="Cambria"/>
        </a:defRPr>
      </a:lvl7pPr>
      <a:lvl8pPr marL="3680459" marR="0" indent="-480059" algn="l" defTabSz="12192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191919"/>
          </a:solidFill>
          <a:uFillTx/>
          <a:latin typeface="Cambria"/>
          <a:ea typeface="Cambria"/>
          <a:cs typeface="Cambria"/>
          <a:sym typeface="Cambria"/>
        </a:defRPr>
      </a:lvl8pPr>
      <a:lvl9pPr marL="4137659" marR="0" indent="-480059" algn="l" defTabSz="12192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191919"/>
          </a:solidFill>
          <a:uFillTx/>
          <a:latin typeface="Cambria"/>
          <a:ea typeface="Cambria"/>
          <a:cs typeface="Cambria"/>
          <a:sym typeface="Cambria"/>
        </a:defRPr>
      </a:lvl9pPr>
    </p:bodyStyle>
    <p:otherStyle>
      <a:lvl1pPr marL="0" marR="0" indent="0" algn="r" defTabSz="1219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1219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1219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1219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1219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1219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1219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1219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1219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D8BD439-A18D-41D8-85C5-E843E3E5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9B0C098-8D4E-4819-951A-A7E2D02B3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A802212-5D97-45FD-8995-779033562E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6F18E-BAC7-44D4-A3DC-FBDC37B7E32A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F066AEB-FE96-495F-9155-6EDC86DCCD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08094C8-65F6-4D9D-910A-F0F33E8525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795A4-4BF0-4670-AF66-874E0CE85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331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2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19.png"/><Relationship Id="rId9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692FE815-B946-46F1-A085-38513B580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1167" y="5618460"/>
            <a:ext cx="7211322" cy="2128024"/>
          </a:xfrm>
        </p:spPr>
        <p:txBody>
          <a:bodyPr>
            <a:normAutofit/>
          </a:bodyPr>
          <a:lstStyle/>
          <a:p>
            <a:r>
              <a:rPr lang="nb-NO" sz="8800" dirty="0"/>
              <a:t>Overalt alltid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55767636-0F07-4E82-B232-B1FBF4974AD2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963364" y="7746484"/>
            <a:ext cx="8219435" cy="1849416"/>
          </a:xfrm>
        </p:spPr>
        <p:txBody>
          <a:bodyPr>
            <a:normAutofit/>
          </a:bodyPr>
          <a:lstStyle/>
          <a:p>
            <a:r>
              <a:rPr lang="nb-NO" dirty="0"/>
              <a:t>(Grad og navn)</a:t>
            </a:r>
          </a:p>
          <a:p>
            <a:r>
              <a:rPr lang="nb-NO" dirty="0"/>
              <a:t>(tittel)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CFA9D69C-6460-4261-B883-C506D7473D9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665984" y="954628"/>
            <a:ext cx="2377539" cy="5387633"/>
          </a:xfrm>
          <a:prstGeom prst="rect">
            <a:avLst/>
          </a:prstGeom>
        </p:spPr>
      </p:pic>
      <p:sp>
        <p:nvSpPr>
          <p:cNvPr id="12" name="Plassholder for tekst 6">
            <a:extLst>
              <a:ext uri="{FF2B5EF4-FFF2-40B4-BE49-F238E27FC236}">
                <a16:creationId xmlns:a16="http://schemas.microsoft.com/office/drawing/2014/main" id="{894791EF-184F-40A2-9FEC-5D71D848124A}"/>
              </a:ext>
            </a:extLst>
          </p:cNvPr>
          <p:cNvSpPr txBox="1">
            <a:spLocks/>
          </p:cNvSpPr>
          <p:nvPr/>
        </p:nvSpPr>
        <p:spPr>
          <a:xfrm>
            <a:off x="1020235" y="10386392"/>
            <a:ext cx="10073187" cy="18494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918" tIns="121918" rIns="121918" bIns="121918" numCol="1" spcCol="38100">
            <a:normAutofit/>
          </a:bodyPr>
          <a:lstStyle>
            <a:lvl1pPr marL="0" marR="0" indent="0" algn="ctr" defTabSz="12192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1" u="none" strike="noStrike" cap="none" spc="0" baseline="0">
                <a:ln>
                  <a:noFill/>
                </a:ln>
                <a:solidFill>
                  <a:srgbClr val="787878"/>
                </a:solidFill>
                <a:uFillTx/>
                <a:latin typeface="Cambria"/>
                <a:ea typeface="Cambria"/>
                <a:cs typeface="Cambria"/>
                <a:sym typeface="Cambria"/>
              </a:defRPr>
            </a:lvl1pPr>
            <a:lvl2pPr marL="0" marR="0" indent="0" algn="ctr" defTabSz="12192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1" u="none" strike="noStrike" cap="none" spc="0" baseline="0">
                <a:ln>
                  <a:noFill/>
                </a:ln>
                <a:solidFill>
                  <a:srgbClr val="787878"/>
                </a:solidFill>
                <a:uFillTx/>
                <a:latin typeface="Cambria"/>
                <a:ea typeface="Cambria"/>
                <a:cs typeface="Cambria"/>
                <a:sym typeface="Cambria"/>
              </a:defRPr>
            </a:lvl2pPr>
            <a:lvl3pPr marL="0" marR="0" indent="0" algn="ctr" defTabSz="12192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1" u="none" strike="noStrike" cap="none" spc="0" baseline="0">
                <a:ln>
                  <a:noFill/>
                </a:ln>
                <a:solidFill>
                  <a:srgbClr val="787878"/>
                </a:solidFill>
                <a:uFillTx/>
                <a:latin typeface="Cambria"/>
                <a:ea typeface="Cambria"/>
                <a:cs typeface="Cambria"/>
                <a:sym typeface="Cambria"/>
              </a:defRPr>
            </a:lvl3pPr>
            <a:lvl4pPr marL="0" marR="0" indent="0" algn="ctr" defTabSz="12192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1" u="none" strike="noStrike" cap="none" spc="0" baseline="0">
                <a:ln>
                  <a:noFill/>
                </a:ln>
                <a:solidFill>
                  <a:srgbClr val="787878"/>
                </a:solidFill>
                <a:uFillTx/>
                <a:latin typeface="Cambria"/>
                <a:ea typeface="Cambria"/>
                <a:cs typeface="Cambria"/>
                <a:sym typeface="Cambria"/>
              </a:defRPr>
            </a:lvl4pPr>
            <a:lvl5pPr marL="0" marR="0" indent="0" algn="ctr" defTabSz="12192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1" u="none" strike="noStrike" cap="none" spc="0" baseline="0">
                <a:ln>
                  <a:noFill/>
                </a:ln>
                <a:solidFill>
                  <a:srgbClr val="787878"/>
                </a:solidFill>
                <a:uFillTx/>
                <a:latin typeface="Cambria"/>
                <a:ea typeface="Cambria"/>
                <a:cs typeface="Cambria"/>
                <a:sym typeface="Cambria"/>
              </a:defRPr>
            </a:lvl5pPr>
            <a:lvl6pPr marL="2766060" marR="0" indent="-480060" algn="l" defTabSz="12192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191919"/>
                </a:solidFill>
                <a:uFillTx/>
                <a:latin typeface="Cambria"/>
                <a:ea typeface="Cambria"/>
                <a:cs typeface="Cambria"/>
                <a:sym typeface="Cambria"/>
              </a:defRPr>
            </a:lvl6pPr>
            <a:lvl7pPr marL="3223260" marR="0" indent="-480060" algn="l" defTabSz="12192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191919"/>
                </a:solidFill>
                <a:uFillTx/>
                <a:latin typeface="Cambria"/>
                <a:ea typeface="Cambria"/>
                <a:cs typeface="Cambria"/>
                <a:sym typeface="Cambria"/>
              </a:defRPr>
            </a:lvl7pPr>
            <a:lvl8pPr marL="3680459" marR="0" indent="-480059" algn="l" defTabSz="12192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191919"/>
                </a:solidFill>
                <a:uFillTx/>
                <a:latin typeface="Cambria"/>
                <a:ea typeface="Cambria"/>
                <a:cs typeface="Cambria"/>
                <a:sym typeface="Cambria"/>
              </a:defRPr>
            </a:lvl8pPr>
            <a:lvl9pPr marL="4137659" marR="0" indent="-480059" algn="l" defTabSz="12192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191919"/>
                </a:solidFill>
                <a:uFillTx/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hangingPunct="1"/>
            <a:r>
              <a:rPr lang="nb-NO" sz="2800" i="0" dirty="0"/>
              <a:t>(Sted)</a:t>
            </a:r>
          </a:p>
          <a:p>
            <a:pPr hangingPunct="1"/>
            <a:r>
              <a:rPr lang="nb-NO" sz="2800" i="0" dirty="0"/>
              <a:t>(Dato)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DA885D97-CD95-4C3A-862E-887FE91BD20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1557" y="1739963"/>
            <a:ext cx="3203048" cy="3816965"/>
          </a:xfrm>
          <a:prstGeom prst="rect">
            <a:avLst/>
          </a:prstGeom>
        </p:spPr>
      </p:pic>
      <p:pic>
        <p:nvPicPr>
          <p:cNvPr id="14" name="Plassholder for bilde 13" descr="Et bilde som inneholder utendørs, gress, skog, tre&#10;&#10;Automatisk generert beskrivelse">
            <a:extLst>
              <a:ext uri="{FF2B5EF4-FFF2-40B4-BE49-F238E27FC236}">
                <a16:creationId xmlns:a16="http://schemas.microsoft.com/office/drawing/2014/main" id="{6397A49A-2E75-4F73-82A9-5CE514EE024B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608" t="-1" r="24404" b="1"/>
          <a:stretch/>
        </p:blipFill>
        <p:spPr>
          <a:xfrm>
            <a:off x="12257823" y="257822"/>
            <a:ext cx="11876635" cy="13200004"/>
          </a:xfr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F10C536-C337-46FC-8BFD-8E64CE42D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002" y="3649856"/>
            <a:ext cx="10073184" cy="2128024"/>
          </a:xfrm>
        </p:spPr>
        <p:txBody>
          <a:bodyPr/>
          <a:lstStyle/>
          <a:p>
            <a:r>
              <a:rPr lang="nb-NO" dirty="0"/>
              <a:t>Aldri mer 9. april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357A1CB-3344-4237-9106-86C929F33EB5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504074" y="6641976"/>
            <a:ext cx="9361040" cy="1944216"/>
          </a:xfrm>
        </p:spPr>
        <p:txBody>
          <a:bodyPr/>
          <a:lstStyle/>
          <a:p>
            <a:r>
              <a:rPr lang="nb-NO" dirty="0"/>
              <a:t>Landsrådet opprettet i 1945</a:t>
            </a:r>
            <a:br>
              <a:rPr lang="nb-NO" dirty="0"/>
            </a:br>
            <a:r>
              <a:rPr lang="nb-NO" dirty="0"/>
              <a:t>Heimevernet opprettet 6. desember 1946</a:t>
            </a:r>
          </a:p>
        </p:txBody>
      </p:sp>
      <p:pic>
        <p:nvPicPr>
          <p:cNvPr id="7" name="Bilde 6" descr="Et bilde som inneholder objekt&#10;&#10;Beskrivelse som er generert med svært høy visshet">
            <a:extLst>
              <a:ext uri="{FF2B5EF4-FFF2-40B4-BE49-F238E27FC236}">
                <a16:creationId xmlns:a16="http://schemas.microsoft.com/office/drawing/2014/main" id="{88954A32-60B8-4534-BD83-0EE73C7E6C9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728" y="449288"/>
            <a:ext cx="2441273" cy="904093"/>
          </a:xfrm>
          <a:prstGeom prst="rect">
            <a:avLst/>
          </a:prstGeom>
        </p:spPr>
      </p:pic>
      <p:pic>
        <p:nvPicPr>
          <p:cNvPr id="9" name="Plassholder for bilde 8" descr="Et bilde som inneholder stein, sitter, bord, rød&#10;&#10;Automatisk generert beskrivelse">
            <a:extLst>
              <a:ext uri="{FF2B5EF4-FFF2-40B4-BE49-F238E27FC236}">
                <a16:creationId xmlns:a16="http://schemas.microsoft.com/office/drawing/2014/main" id="{B23652C7-8D73-4B52-B568-9D574A477D69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990" r="209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4958938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C9B2F70-6EBE-4511-9386-AF69E0DEF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238" y="6681857"/>
            <a:ext cx="10073184" cy="2128024"/>
          </a:xfrm>
        </p:spPr>
        <p:txBody>
          <a:bodyPr/>
          <a:lstStyle/>
          <a:p>
            <a:r>
              <a:rPr lang="nb-NO" dirty="0"/>
              <a:t>Overalt  alltid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05CB7799-612A-4876-9309-0ECD704C52C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5304" y="2897560"/>
            <a:ext cx="3203048" cy="3816965"/>
          </a:xfrm>
          <a:prstGeom prst="rect">
            <a:avLst/>
          </a:prstGeom>
        </p:spPr>
      </p:pic>
      <p:pic>
        <p:nvPicPr>
          <p:cNvPr id="12" name="Bilde 11" descr="Et bilde som inneholder objekt&#10;&#10;Beskrivelse som er generert med svært høy visshet">
            <a:extLst>
              <a:ext uri="{FF2B5EF4-FFF2-40B4-BE49-F238E27FC236}">
                <a16:creationId xmlns:a16="http://schemas.microsoft.com/office/drawing/2014/main" id="{0F399195-F534-4B5F-B025-7378D405496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728" y="449288"/>
            <a:ext cx="2441273" cy="904093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B656C298-1DA3-4F45-BAF5-04943C6A2455}"/>
              </a:ext>
            </a:extLst>
          </p:cNvPr>
          <p:cNvSpPr txBox="1"/>
          <p:nvPr/>
        </p:nvSpPr>
        <p:spPr>
          <a:xfrm>
            <a:off x="2096388" y="9169863"/>
            <a:ext cx="7920880" cy="13542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8" tIns="121918" rIns="121918" bIns="121918" numCol="1" spcCol="38100" rtlCol="0" anchor="t">
            <a:spAutoFit/>
          </a:bodyPr>
          <a:lstStyle/>
          <a:p>
            <a:pPr marL="0" marR="0" indent="0" algn="l" defTabSz="1219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2400" b="0" i="1" u="none" strike="noStrike" cap="none" spc="0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«I Heimevernet ser vi ikke problem i alle oppgaver, men oppgaver i alle problem»</a:t>
            </a:r>
          </a:p>
          <a:p>
            <a:pPr marL="0" marR="0" indent="0" algn="r" defTabSz="1219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2400" b="0" i="1" u="none" strike="noStrike" cap="none" spc="0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	</a:t>
            </a:r>
            <a:r>
              <a:rPr kumimoji="0" lang="nb-NO" sz="20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Mons Haukeland, Generalinspektør for HV 1946 - 1958</a:t>
            </a:r>
          </a:p>
        </p:txBody>
      </p:sp>
      <p:pic>
        <p:nvPicPr>
          <p:cNvPr id="8" name="Plassholder for bilde 7" descr="Et bilde som inneholder utendørs, snø, person, har på seg&#10;&#10;Automatisk generert beskrivelse">
            <a:extLst>
              <a:ext uri="{FF2B5EF4-FFF2-40B4-BE49-F238E27FC236}">
                <a16:creationId xmlns:a16="http://schemas.microsoft.com/office/drawing/2014/main" id="{5FDB1F7C-563F-41AD-A094-E53ADE8A5185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440" t="-1" r="526" b="1"/>
          <a:stretch/>
        </p:blipFill>
        <p:spPr>
          <a:xfrm>
            <a:off x="12257823" y="257822"/>
            <a:ext cx="11876635" cy="13200004"/>
          </a:xfrm>
        </p:spPr>
      </p:pic>
    </p:spTree>
    <p:extLst>
      <p:ext uri="{BB962C8B-B14F-4D97-AF65-F5344CB8AC3E}">
        <p14:creationId xmlns:p14="http://schemas.microsoft.com/office/powerpoint/2010/main" val="205258707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Bilde 46" descr="Et bilde som inneholder utendørs, himmel, snø, mann&#10;&#10;Automatisk generert beskrivelse">
            <a:extLst>
              <a:ext uri="{FF2B5EF4-FFF2-40B4-BE49-F238E27FC236}">
                <a16:creationId xmlns:a16="http://schemas.microsoft.com/office/drawing/2014/main" id="{DFF58116-E105-4BDD-9EFB-99056E0738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94" t="26220" r="841" b="296"/>
          <a:stretch/>
        </p:blipFill>
        <p:spPr>
          <a:xfrm>
            <a:off x="310680" y="233263"/>
            <a:ext cx="23834648" cy="13249473"/>
          </a:xfrm>
          <a:prstGeom prst="rect">
            <a:avLst/>
          </a:prstGeom>
        </p:spPr>
      </p:pic>
      <p:grpSp>
        <p:nvGrpSpPr>
          <p:cNvPr id="61" name="Gruppe 60">
            <a:extLst>
              <a:ext uri="{FF2B5EF4-FFF2-40B4-BE49-F238E27FC236}">
                <a16:creationId xmlns:a16="http://schemas.microsoft.com/office/drawing/2014/main" id="{CE01A795-48A1-4FCA-B314-FEEB507E8D17}"/>
              </a:ext>
            </a:extLst>
          </p:cNvPr>
          <p:cNvGrpSpPr/>
          <p:nvPr/>
        </p:nvGrpSpPr>
        <p:grpSpPr>
          <a:xfrm>
            <a:off x="5799495" y="2785544"/>
            <a:ext cx="12857017" cy="9540501"/>
            <a:chOff x="10247784" y="2393504"/>
            <a:chExt cx="11857959" cy="8799154"/>
          </a:xfrm>
        </p:grpSpPr>
        <p:grpSp>
          <p:nvGrpSpPr>
            <p:cNvPr id="84" name="Gruppe 83">
              <a:extLst>
                <a:ext uri="{FF2B5EF4-FFF2-40B4-BE49-F238E27FC236}">
                  <a16:creationId xmlns:a16="http://schemas.microsoft.com/office/drawing/2014/main" id="{E6C92609-7E68-41E7-94BF-CF3D809B463E}"/>
                </a:ext>
              </a:extLst>
            </p:cNvPr>
            <p:cNvGrpSpPr/>
            <p:nvPr/>
          </p:nvGrpSpPr>
          <p:grpSpPr>
            <a:xfrm>
              <a:off x="10247784" y="2393504"/>
              <a:ext cx="11857959" cy="8799154"/>
              <a:chOff x="13977164" y="2460004"/>
              <a:chExt cx="8186133" cy="6074489"/>
            </a:xfrm>
          </p:grpSpPr>
          <p:sp>
            <p:nvSpPr>
              <p:cNvPr id="6" name="Rektangel 5">
                <a:extLst>
                  <a:ext uri="{FF2B5EF4-FFF2-40B4-BE49-F238E27FC236}">
                    <a16:creationId xmlns:a16="http://schemas.microsoft.com/office/drawing/2014/main" id="{7407FB7E-E38D-4FB5-A4C4-8C67D7BA4FD1}"/>
                  </a:ext>
                </a:extLst>
              </p:cNvPr>
              <p:cNvSpPr/>
              <p:nvPr/>
            </p:nvSpPr>
            <p:spPr>
              <a:xfrm>
                <a:off x="21290339" y="7095187"/>
                <a:ext cx="872958" cy="907656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 w="6350">
                <a:solidFill>
                  <a:schemeClr val="tx1">
                    <a:lumMod val="25000"/>
                    <a:lumOff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148"/>
                <a:endParaRPr lang="nb-NO">
                  <a:solidFill>
                    <a:srgbClr val="EFEFEF"/>
                  </a:solidFill>
                </a:endParaRPr>
              </a:p>
            </p:txBody>
          </p:sp>
          <p:sp>
            <p:nvSpPr>
              <p:cNvPr id="7" name="Rektangel 6">
                <a:extLst>
                  <a:ext uri="{FF2B5EF4-FFF2-40B4-BE49-F238E27FC236}">
                    <a16:creationId xmlns:a16="http://schemas.microsoft.com/office/drawing/2014/main" id="{379DB95B-C636-4D24-B9CB-3FADB7FC3F49}"/>
                  </a:ext>
                </a:extLst>
              </p:cNvPr>
              <p:cNvSpPr/>
              <p:nvPr/>
            </p:nvSpPr>
            <p:spPr>
              <a:xfrm>
                <a:off x="13977164" y="7080266"/>
                <a:ext cx="872032" cy="903879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 w="6350">
                <a:solidFill>
                  <a:schemeClr val="tx1">
                    <a:lumMod val="25000"/>
                    <a:lumOff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148"/>
                <a:endParaRPr lang="nb-NO">
                  <a:solidFill>
                    <a:srgbClr val="EFEFEF"/>
                  </a:solidFill>
                </a:endParaRPr>
              </a:p>
            </p:txBody>
          </p:sp>
          <p:sp>
            <p:nvSpPr>
              <p:cNvPr id="8" name="Rektangel 7">
                <a:extLst>
                  <a:ext uri="{FF2B5EF4-FFF2-40B4-BE49-F238E27FC236}">
                    <a16:creationId xmlns:a16="http://schemas.microsoft.com/office/drawing/2014/main" id="{C2A928DE-49BD-4724-A76A-4E19936764C9}"/>
                  </a:ext>
                </a:extLst>
              </p:cNvPr>
              <p:cNvSpPr/>
              <p:nvPr/>
            </p:nvSpPr>
            <p:spPr>
              <a:xfrm>
                <a:off x="13977164" y="7991495"/>
                <a:ext cx="872032" cy="542996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 w="6350">
                <a:solidFill>
                  <a:schemeClr val="tx1">
                    <a:lumMod val="25000"/>
                    <a:lumOff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148"/>
                <a:r>
                  <a:rPr lang="nb-NO" sz="1400" dirty="0">
                    <a:solidFill>
                      <a:srgbClr val="EFEFEF"/>
                    </a:solidFill>
                  </a:rPr>
                  <a:t>HÆR</a:t>
                </a:r>
              </a:p>
            </p:txBody>
          </p:sp>
          <p:sp>
            <p:nvSpPr>
              <p:cNvPr id="9" name="Rektangel 8">
                <a:extLst>
                  <a:ext uri="{FF2B5EF4-FFF2-40B4-BE49-F238E27FC236}">
                    <a16:creationId xmlns:a16="http://schemas.microsoft.com/office/drawing/2014/main" id="{280F4C74-5678-4CAE-B8A0-6856A9252B2C}"/>
                  </a:ext>
                </a:extLst>
              </p:cNvPr>
              <p:cNvSpPr/>
              <p:nvPr/>
            </p:nvSpPr>
            <p:spPr>
              <a:xfrm>
                <a:off x="16281511" y="7991496"/>
                <a:ext cx="877166" cy="542996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 w="6350">
                <a:solidFill>
                  <a:schemeClr val="tx1">
                    <a:lumMod val="25000"/>
                    <a:lumOff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148"/>
                <a:r>
                  <a:rPr lang="nb-NO" sz="1400" dirty="0">
                    <a:solidFill>
                      <a:srgbClr val="EFEFEF"/>
                    </a:solidFill>
                  </a:rPr>
                  <a:t>LUFT</a:t>
                </a:r>
              </a:p>
            </p:txBody>
          </p:sp>
          <p:sp>
            <p:nvSpPr>
              <p:cNvPr id="10" name="Rektangel 9">
                <a:extLst>
                  <a:ext uri="{FF2B5EF4-FFF2-40B4-BE49-F238E27FC236}">
                    <a16:creationId xmlns:a16="http://schemas.microsoft.com/office/drawing/2014/main" id="{675906A8-B08D-4248-BB09-42A39CDEDE06}"/>
                  </a:ext>
                </a:extLst>
              </p:cNvPr>
              <p:cNvSpPr/>
              <p:nvPr/>
            </p:nvSpPr>
            <p:spPr>
              <a:xfrm>
                <a:off x="17498639" y="7080266"/>
                <a:ext cx="872032" cy="900908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 w="6350">
                <a:solidFill>
                  <a:schemeClr val="tx1">
                    <a:lumMod val="25000"/>
                    <a:lumOff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148"/>
                <a:endParaRPr lang="nb-NO">
                  <a:solidFill>
                    <a:srgbClr val="EFEFEF"/>
                  </a:solidFill>
                </a:endParaRPr>
              </a:p>
            </p:txBody>
          </p:sp>
          <p:sp>
            <p:nvSpPr>
              <p:cNvPr id="11" name="Rektangel 10">
                <a:extLst>
                  <a:ext uri="{FF2B5EF4-FFF2-40B4-BE49-F238E27FC236}">
                    <a16:creationId xmlns:a16="http://schemas.microsoft.com/office/drawing/2014/main" id="{E623FBF8-804B-4034-9930-32DD431EE8AF}"/>
                  </a:ext>
                </a:extLst>
              </p:cNvPr>
              <p:cNvSpPr/>
              <p:nvPr/>
            </p:nvSpPr>
            <p:spPr>
              <a:xfrm>
                <a:off x="17498641" y="7991496"/>
                <a:ext cx="872032" cy="542996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 w="6350">
                <a:solidFill>
                  <a:schemeClr val="tx1">
                    <a:lumMod val="25000"/>
                    <a:lumOff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148"/>
                <a:r>
                  <a:rPr lang="nb-NO" sz="1400" dirty="0">
                    <a:solidFill>
                      <a:srgbClr val="EFEFEF"/>
                    </a:solidFill>
                  </a:rPr>
                  <a:t>HV</a:t>
                </a:r>
              </a:p>
            </p:txBody>
          </p:sp>
          <p:sp>
            <p:nvSpPr>
              <p:cNvPr id="12" name="Rektangel 11">
                <a:extLst>
                  <a:ext uri="{FF2B5EF4-FFF2-40B4-BE49-F238E27FC236}">
                    <a16:creationId xmlns:a16="http://schemas.microsoft.com/office/drawing/2014/main" id="{913E0365-4878-40F9-9426-7B754BA5DC0F}"/>
                  </a:ext>
                </a:extLst>
              </p:cNvPr>
              <p:cNvSpPr/>
              <p:nvPr/>
            </p:nvSpPr>
            <p:spPr>
              <a:xfrm>
                <a:off x="15110509" y="7080266"/>
                <a:ext cx="872032" cy="917216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 w="6350">
                <a:solidFill>
                  <a:schemeClr val="tx1">
                    <a:lumMod val="25000"/>
                    <a:lumOff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148"/>
                <a:endParaRPr lang="nb-NO">
                  <a:solidFill>
                    <a:srgbClr val="EFEFEF"/>
                  </a:solidFill>
                </a:endParaRPr>
              </a:p>
            </p:txBody>
          </p:sp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id="{3F9214E1-C127-4B7B-9347-C9852BDF5FCA}"/>
                  </a:ext>
                </a:extLst>
              </p:cNvPr>
              <p:cNvSpPr/>
              <p:nvPr/>
            </p:nvSpPr>
            <p:spPr>
              <a:xfrm>
                <a:off x="15110510" y="8000008"/>
                <a:ext cx="872032" cy="53448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 w="6350">
                <a:solidFill>
                  <a:schemeClr val="tx1">
                    <a:lumMod val="25000"/>
                    <a:lumOff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148"/>
                <a:r>
                  <a:rPr lang="nb-NO" sz="1400" dirty="0">
                    <a:solidFill>
                      <a:srgbClr val="EFEFEF"/>
                    </a:solidFill>
                  </a:rPr>
                  <a:t>SJØ</a:t>
                </a:r>
              </a:p>
            </p:txBody>
          </p:sp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DFA1D7ED-48CF-4373-9F96-64405E0C53AE}"/>
                  </a:ext>
                </a:extLst>
              </p:cNvPr>
              <p:cNvSpPr/>
              <p:nvPr/>
            </p:nvSpPr>
            <p:spPr>
              <a:xfrm>
                <a:off x="18751458" y="7080266"/>
                <a:ext cx="872958" cy="919368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 w="6350">
                <a:solidFill>
                  <a:schemeClr val="tx1">
                    <a:lumMod val="25000"/>
                    <a:lumOff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148"/>
                <a:endParaRPr lang="nb-NO">
                  <a:solidFill>
                    <a:srgbClr val="EFEFEF"/>
                  </a:solidFill>
                </a:endParaRP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848629D9-1F7D-4339-8B37-A5C77E9D068D}"/>
                  </a:ext>
                </a:extLst>
              </p:cNvPr>
              <p:cNvSpPr/>
              <p:nvPr/>
            </p:nvSpPr>
            <p:spPr>
              <a:xfrm>
                <a:off x="18752385" y="7986668"/>
                <a:ext cx="872032" cy="542996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 w="6350">
                <a:solidFill>
                  <a:schemeClr val="tx1">
                    <a:lumMod val="25000"/>
                    <a:lumOff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148"/>
                <a:r>
                  <a:rPr lang="nb-NO" sz="1400" dirty="0">
                    <a:solidFill>
                      <a:srgbClr val="EFEFEF"/>
                    </a:solidFill>
                  </a:rPr>
                  <a:t>FS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12CD9D77-13CC-4802-9F5B-51FCFDB9E37E}"/>
                  </a:ext>
                </a:extLst>
              </p:cNvPr>
              <p:cNvSpPr/>
              <p:nvPr/>
            </p:nvSpPr>
            <p:spPr>
              <a:xfrm>
                <a:off x="19991521" y="7080266"/>
                <a:ext cx="872032" cy="938101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 w="6350">
                <a:solidFill>
                  <a:schemeClr val="tx1">
                    <a:lumMod val="25000"/>
                    <a:lumOff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148"/>
                <a:endParaRPr lang="nb-NO" dirty="0">
                  <a:solidFill>
                    <a:srgbClr val="EFEFEF"/>
                  </a:solidFill>
                </a:endParaRP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FFCF2C9A-D230-4C19-BC0F-B3FBCB7ACF07}"/>
                  </a:ext>
                </a:extLst>
              </p:cNvPr>
              <p:cNvSpPr/>
              <p:nvPr/>
            </p:nvSpPr>
            <p:spPr>
              <a:xfrm>
                <a:off x="19991521" y="7991495"/>
                <a:ext cx="872032" cy="538169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 w="6350">
                <a:solidFill>
                  <a:schemeClr val="tx1">
                    <a:lumMod val="25000"/>
                    <a:lumOff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148"/>
                <a:r>
                  <a:rPr lang="nb-NO" sz="1400" dirty="0">
                    <a:solidFill>
                      <a:srgbClr val="EFEFEF"/>
                    </a:solidFill>
                  </a:rPr>
                  <a:t>FLO</a:t>
                </a:r>
              </a:p>
            </p:txBody>
          </p:sp>
          <p:grpSp>
            <p:nvGrpSpPr>
              <p:cNvPr id="18" name="Gruppe 17">
                <a:extLst>
                  <a:ext uri="{FF2B5EF4-FFF2-40B4-BE49-F238E27FC236}">
                    <a16:creationId xmlns:a16="http://schemas.microsoft.com/office/drawing/2014/main" id="{1E7F6B31-7DDE-4685-915D-4FE1E04F9CD6}"/>
                  </a:ext>
                </a:extLst>
              </p:cNvPr>
              <p:cNvGrpSpPr/>
              <p:nvPr/>
            </p:nvGrpSpPr>
            <p:grpSpPr>
              <a:xfrm>
                <a:off x="17284908" y="2460004"/>
                <a:ext cx="1299496" cy="2258705"/>
                <a:chOff x="8710772" y="2498007"/>
                <a:chExt cx="320449" cy="524966"/>
              </a:xfrm>
            </p:grpSpPr>
            <p:sp>
              <p:nvSpPr>
                <p:cNvPr id="19" name="Rektangel 18">
                  <a:extLst>
                    <a:ext uri="{FF2B5EF4-FFF2-40B4-BE49-F238E27FC236}">
                      <a16:creationId xmlns:a16="http://schemas.microsoft.com/office/drawing/2014/main" id="{16AEDCB8-DCD1-4ADA-8DA2-C5367D2E171D}"/>
                    </a:ext>
                  </a:extLst>
                </p:cNvPr>
                <p:cNvSpPr/>
                <p:nvPr/>
              </p:nvSpPr>
              <p:spPr>
                <a:xfrm>
                  <a:off x="8710772" y="2498007"/>
                  <a:ext cx="320449" cy="350585"/>
                </a:xfrm>
                <a:prstGeom prst="rect">
                  <a:avLst/>
                </a:prstGeom>
                <a:solidFill>
                  <a:schemeClr val="tx2">
                    <a:lumMod val="25000"/>
                    <a:lumOff val="75000"/>
                  </a:schemeClr>
                </a:solidFill>
                <a:ln w="6350">
                  <a:solidFill>
                    <a:schemeClr val="tx1">
                      <a:lumMod val="25000"/>
                      <a:lumOff val="7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457148"/>
                  <a:endParaRPr lang="nb-NO">
                    <a:solidFill>
                      <a:srgbClr val="EFEFEF"/>
                    </a:solidFill>
                  </a:endParaRPr>
                </a:p>
              </p:txBody>
            </p:sp>
            <p:sp>
              <p:nvSpPr>
                <p:cNvPr id="20" name="Rektangel 19">
                  <a:extLst>
                    <a:ext uri="{FF2B5EF4-FFF2-40B4-BE49-F238E27FC236}">
                      <a16:creationId xmlns:a16="http://schemas.microsoft.com/office/drawing/2014/main" id="{62D28A4D-C2B5-4C87-BB41-821A399B8460}"/>
                    </a:ext>
                  </a:extLst>
                </p:cNvPr>
                <p:cNvSpPr/>
                <p:nvPr/>
              </p:nvSpPr>
              <p:spPr>
                <a:xfrm>
                  <a:off x="8710772" y="2845990"/>
                  <a:ext cx="320449" cy="176983"/>
                </a:xfrm>
                <a:prstGeom prst="rect">
                  <a:avLst/>
                </a:prstGeom>
                <a:solidFill>
                  <a:srgbClr val="3B6C7D"/>
                </a:solidFill>
                <a:ln w="6350">
                  <a:solidFill>
                    <a:schemeClr val="tx1">
                      <a:lumMod val="25000"/>
                      <a:lumOff val="7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457148"/>
                  <a:r>
                    <a:rPr lang="nb-NO" sz="1400" dirty="0">
                      <a:solidFill>
                        <a:srgbClr val="EFEFEF"/>
                      </a:solidFill>
                    </a:rPr>
                    <a:t>FORSVARSSJEF</a:t>
                  </a:r>
                </a:p>
              </p:txBody>
            </p:sp>
          </p:grpSp>
          <p:grpSp>
            <p:nvGrpSpPr>
              <p:cNvPr id="22" name="Gruppe 21">
                <a:extLst>
                  <a:ext uri="{FF2B5EF4-FFF2-40B4-BE49-F238E27FC236}">
                    <a16:creationId xmlns:a16="http://schemas.microsoft.com/office/drawing/2014/main" id="{B6E790B1-E3EC-4C2C-98B7-251E30670462}"/>
                  </a:ext>
                </a:extLst>
              </p:cNvPr>
              <p:cNvGrpSpPr/>
              <p:nvPr/>
            </p:nvGrpSpPr>
            <p:grpSpPr>
              <a:xfrm>
                <a:off x="16943933" y="5153321"/>
                <a:ext cx="872043" cy="1470676"/>
                <a:chOff x="8629014" y="2238375"/>
                <a:chExt cx="490543" cy="779729"/>
              </a:xfrm>
            </p:grpSpPr>
            <p:sp>
              <p:nvSpPr>
                <p:cNvPr id="23" name="Rektangel 22">
                  <a:extLst>
                    <a:ext uri="{FF2B5EF4-FFF2-40B4-BE49-F238E27FC236}">
                      <a16:creationId xmlns:a16="http://schemas.microsoft.com/office/drawing/2014/main" id="{31711523-CC8D-4855-8DFF-4090AF19C21B}"/>
                    </a:ext>
                  </a:extLst>
                </p:cNvPr>
                <p:cNvSpPr/>
                <p:nvPr/>
              </p:nvSpPr>
              <p:spPr>
                <a:xfrm>
                  <a:off x="8629014" y="2238375"/>
                  <a:ext cx="490537" cy="530219"/>
                </a:xfrm>
                <a:prstGeom prst="rect">
                  <a:avLst/>
                </a:prstGeom>
                <a:solidFill>
                  <a:schemeClr val="tx2">
                    <a:lumMod val="25000"/>
                    <a:lumOff val="75000"/>
                  </a:schemeClr>
                </a:solidFill>
                <a:ln w="6350">
                  <a:solidFill>
                    <a:schemeClr val="tx1">
                      <a:lumMod val="25000"/>
                      <a:lumOff val="7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457148"/>
                  <a:endParaRPr lang="nb-NO">
                    <a:solidFill>
                      <a:srgbClr val="EFEFEF"/>
                    </a:solidFill>
                  </a:endParaRPr>
                </a:p>
              </p:txBody>
            </p:sp>
            <p:sp>
              <p:nvSpPr>
                <p:cNvPr id="24" name="Rektangel 23">
                  <a:extLst>
                    <a:ext uri="{FF2B5EF4-FFF2-40B4-BE49-F238E27FC236}">
                      <a16:creationId xmlns:a16="http://schemas.microsoft.com/office/drawing/2014/main" id="{258DAE4C-2BDF-4950-9496-E229BDA56EA4}"/>
                    </a:ext>
                  </a:extLst>
                </p:cNvPr>
                <p:cNvSpPr/>
                <p:nvPr/>
              </p:nvSpPr>
              <p:spPr>
                <a:xfrm>
                  <a:off x="8629020" y="2718646"/>
                  <a:ext cx="490537" cy="299458"/>
                </a:xfrm>
                <a:prstGeom prst="rect">
                  <a:avLst/>
                </a:prstGeom>
                <a:solidFill>
                  <a:schemeClr val="accent4">
                    <a:lumMod val="50000"/>
                  </a:schemeClr>
                </a:solidFill>
                <a:ln w="6350">
                  <a:solidFill>
                    <a:schemeClr val="tx1">
                      <a:lumMod val="25000"/>
                      <a:lumOff val="7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457148"/>
                  <a:r>
                    <a:rPr lang="nb-NO" sz="1400" dirty="0">
                      <a:solidFill>
                        <a:srgbClr val="EFEFEF"/>
                      </a:solidFill>
                    </a:rPr>
                    <a:t>FOH</a:t>
                  </a:r>
                </a:p>
              </p:txBody>
            </p:sp>
          </p:grpSp>
          <p:grpSp>
            <p:nvGrpSpPr>
              <p:cNvPr id="25" name="Gruppe 24">
                <a:extLst>
                  <a:ext uri="{FF2B5EF4-FFF2-40B4-BE49-F238E27FC236}">
                    <a16:creationId xmlns:a16="http://schemas.microsoft.com/office/drawing/2014/main" id="{E4776379-56F4-4930-AAFF-41F0CD43E19E}"/>
                  </a:ext>
                </a:extLst>
              </p:cNvPr>
              <p:cNvGrpSpPr/>
              <p:nvPr/>
            </p:nvGrpSpPr>
            <p:grpSpPr>
              <a:xfrm>
                <a:off x="18096047" y="5153904"/>
                <a:ext cx="872043" cy="1470093"/>
                <a:chOff x="8629013" y="2238375"/>
                <a:chExt cx="490543" cy="779420"/>
              </a:xfrm>
            </p:grpSpPr>
            <p:sp>
              <p:nvSpPr>
                <p:cNvPr id="26" name="Rektangel 25">
                  <a:extLst>
                    <a:ext uri="{FF2B5EF4-FFF2-40B4-BE49-F238E27FC236}">
                      <a16:creationId xmlns:a16="http://schemas.microsoft.com/office/drawing/2014/main" id="{781A957C-5CDB-4220-B351-1F97DC5EABBE}"/>
                    </a:ext>
                  </a:extLst>
                </p:cNvPr>
                <p:cNvSpPr/>
                <p:nvPr/>
              </p:nvSpPr>
              <p:spPr>
                <a:xfrm>
                  <a:off x="8629013" y="2238375"/>
                  <a:ext cx="490537" cy="530219"/>
                </a:xfrm>
                <a:prstGeom prst="rect">
                  <a:avLst/>
                </a:prstGeom>
                <a:solidFill>
                  <a:schemeClr val="tx2">
                    <a:lumMod val="25000"/>
                    <a:lumOff val="75000"/>
                  </a:schemeClr>
                </a:solidFill>
                <a:ln w="6350">
                  <a:solidFill>
                    <a:schemeClr val="tx1">
                      <a:lumMod val="25000"/>
                      <a:lumOff val="7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457148"/>
                  <a:endParaRPr lang="nb-NO">
                    <a:solidFill>
                      <a:srgbClr val="EFEFEF"/>
                    </a:solidFill>
                  </a:endParaRPr>
                </a:p>
              </p:txBody>
            </p:sp>
            <p:sp>
              <p:nvSpPr>
                <p:cNvPr id="27" name="Rektangel 26">
                  <a:extLst>
                    <a:ext uri="{FF2B5EF4-FFF2-40B4-BE49-F238E27FC236}">
                      <a16:creationId xmlns:a16="http://schemas.microsoft.com/office/drawing/2014/main" id="{67E93619-F6B7-490D-B4C0-739B06CE01EF}"/>
                    </a:ext>
                  </a:extLst>
                </p:cNvPr>
                <p:cNvSpPr/>
                <p:nvPr/>
              </p:nvSpPr>
              <p:spPr>
                <a:xfrm>
                  <a:off x="8629019" y="2718337"/>
                  <a:ext cx="490537" cy="299458"/>
                </a:xfrm>
                <a:prstGeom prst="rect">
                  <a:avLst/>
                </a:prstGeom>
                <a:solidFill>
                  <a:schemeClr val="accent4">
                    <a:lumMod val="50000"/>
                  </a:schemeClr>
                </a:solidFill>
                <a:ln w="6350">
                  <a:solidFill>
                    <a:schemeClr val="tx1">
                      <a:lumMod val="25000"/>
                      <a:lumOff val="7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457148"/>
                  <a:r>
                    <a:rPr lang="nb-NO" sz="1400" dirty="0">
                      <a:solidFill>
                        <a:srgbClr val="EFEFEF"/>
                      </a:solidFill>
                    </a:rPr>
                    <a:t>ETJ</a:t>
                  </a:r>
                </a:p>
              </p:txBody>
            </p:sp>
          </p:grpSp>
          <p:pic>
            <p:nvPicPr>
              <p:cNvPr id="30" name="Bilde 29">
                <a:extLst>
                  <a:ext uri="{FF2B5EF4-FFF2-40B4-BE49-F238E27FC236}">
                    <a16:creationId xmlns:a16="http://schemas.microsoft.com/office/drawing/2014/main" id="{FC1548C2-C857-4DBF-BD78-D775C5245F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167888" y="5150463"/>
                <a:ext cx="474169" cy="890564"/>
              </a:xfrm>
              <a:prstGeom prst="rect">
                <a:avLst/>
              </a:prstGeom>
            </p:spPr>
          </p:pic>
          <p:pic>
            <p:nvPicPr>
              <p:cNvPr id="31" name="Bilde 30">
                <a:extLst>
                  <a:ext uri="{FF2B5EF4-FFF2-40B4-BE49-F238E27FC236}">
                    <a16:creationId xmlns:a16="http://schemas.microsoft.com/office/drawing/2014/main" id="{71E9579C-D13D-48BE-9C34-11B47A8E77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222307" y="7105433"/>
                <a:ext cx="451029" cy="847637"/>
              </a:xfrm>
              <a:prstGeom prst="rect">
                <a:avLst/>
              </a:prstGeom>
            </p:spPr>
          </p:pic>
          <p:pic>
            <p:nvPicPr>
              <p:cNvPr id="33" name="Bilde 32">
                <a:extLst>
                  <a:ext uri="{FF2B5EF4-FFF2-40B4-BE49-F238E27FC236}">
                    <a16:creationId xmlns:a16="http://schemas.microsoft.com/office/drawing/2014/main" id="{F5FD56AE-02F3-44E6-AAC1-65F827D7C8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978936" y="7135865"/>
                <a:ext cx="439271" cy="817403"/>
              </a:xfrm>
              <a:prstGeom prst="rect">
                <a:avLst/>
              </a:prstGeom>
            </p:spPr>
          </p:pic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id="{566CFF73-4414-45E3-9721-20EFAB818385}"/>
                  </a:ext>
                </a:extLst>
              </p:cNvPr>
              <p:cNvSpPr/>
              <p:nvPr/>
            </p:nvSpPr>
            <p:spPr>
              <a:xfrm>
                <a:off x="21290348" y="8002843"/>
                <a:ext cx="872032" cy="526821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 w="6350">
                <a:solidFill>
                  <a:schemeClr val="tx1">
                    <a:lumMod val="25000"/>
                    <a:lumOff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148"/>
                <a:r>
                  <a:rPr lang="nb-NO" sz="1400" dirty="0">
                    <a:solidFill>
                      <a:srgbClr val="EFEFEF"/>
                    </a:solidFill>
                  </a:rPr>
                  <a:t>CYBER</a:t>
                </a:r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B93AF985-0D31-43B1-BA13-290F860267E5}"/>
                  </a:ext>
                </a:extLst>
              </p:cNvPr>
              <p:cNvSpPr/>
              <p:nvPr/>
            </p:nvSpPr>
            <p:spPr>
              <a:xfrm>
                <a:off x="16281511" y="7080266"/>
                <a:ext cx="872032" cy="900908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 w="6350">
                <a:solidFill>
                  <a:schemeClr val="tx1">
                    <a:lumMod val="25000"/>
                    <a:lumOff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148"/>
                <a:endParaRPr lang="nb-NO">
                  <a:solidFill>
                    <a:srgbClr val="EFEFEF"/>
                  </a:solidFill>
                </a:endParaRPr>
              </a:p>
            </p:txBody>
          </p:sp>
          <p:pic>
            <p:nvPicPr>
              <p:cNvPr id="83" name="Bilde 82">
                <a:extLst>
                  <a:ext uri="{FF2B5EF4-FFF2-40B4-BE49-F238E27FC236}">
                    <a16:creationId xmlns:a16="http://schemas.microsoft.com/office/drawing/2014/main" id="{913026E6-4135-4843-BAD2-D58315268A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606043" y="2570110"/>
                <a:ext cx="577997" cy="1303519"/>
              </a:xfrm>
              <a:prstGeom prst="rect">
                <a:avLst/>
              </a:prstGeom>
            </p:spPr>
          </p:pic>
        </p:grpSp>
        <p:pic>
          <p:nvPicPr>
            <p:cNvPr id="49" name="Bilde 48">
              <a:extLst>
                <a:ext uri="{FF2B5EF4-FFF2-40B4-BE49-F238E27FC236}">
                  <a16:creationId xmlns:a16="http://schemas.microsoft.com/office/drawing/2014/main" id="{28EE8CE9-6A2D-40D8-9D98-5C2C642C121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550008" y="9174500"/>
              <a:ext cx="890464" cy="1061136"/>
            </a:xfrm>
            <a:prstGeom prst="rect">
              <a:avLst/>
            </a:prstGeom>
          </p:spPr>
        </p:pic>
        <p:pic>
          <p:nvPicPr>
            <p:cNvPr id="51" name="Bilde 50">
              <a:extLst>
                <a:ext uri="{FF2B5EF4-FFF2-40B4-BE49-F238E27FC236}">
                  <a16:creationId xmlns:a16="http://schemas.microsoft.com/office/drawing/2014/main" id="{93E191C7-3307-4DF2-B880-B2C98A4917A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93051" y="9213155"/>
              <a:ext cx="819519" cy="1101229"/>
            </a:xfrm>
            <a:prstGeom prst="rect">
              <a:avLst/>
            </a:prstGeom>
          </p:spPr>
        </p:pic>
        <p:pic>
          <p:nvPicPr>
            <p:cNvPr id="55" name="Bilde 54">
              <a:extLst>
                <a:ext uri="{FF2B5EF4-FFF2-40B4-BE49-F238E27FC236}">
                  <a16:creationId xmlns:a16="http://schemas.microsoft.com/office/drawing/2014/main" id="{5A30D700-499F-496A-BDF0-1105227BDB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502321" y="6345744"/>
              <a:ext cx="686854" cy="1232230"/>
            </a:xfrm>
            <a:prstGeom prst="rect">
              <a:avLst/>
            </a:prstGeom>
          </p:spPr>
        </p:pic>
        <p:pic>
          <p:nvPicPr>
            <p:cNvPr id="57" name="Bilde 56">
              <a:extLst>
                <a:ext uri="{FF2B5EF4-FFF2-40B4-BE49-F238E27FC236}">
                  <a16:creationId xmlns:a16="http://schemas.microsoft.com/office/drawing/2014/main" id="{42D0282C-617E-4550-BC57-7762F8824B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234405" y="9128656"/>
              <a:ext cx="648912" cy="1211304"/>
            </a:xfrm>
            <a:prstGeom prst="rect">
              <a:avLst/>
            </a:prstGeom>
          </p:spPr>
        </p:pic>
        <p:pic>
          <p:nvPicPr>
            <p:cNvPr id="59" name="Bilde 58" descr="Et bilde som inneholder objekt&#10;&#10;Automatisk generert beskrivelse">
              <a:extLst>
                <a:ext uri="{FF2B5EF4-FFF2-40B4-BE49-F238E27FC236}">
                  <a16:creationId xmlns:a16="http://schemas.microsoft.com/office/drawing/2014/main" id="{ED68C129-DC6B-4134-B02F-A2528E4297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174671" y="9162256"/>
              <a:ext cx="672998" cy="1192947"/>
            </a:xfrm>
            <a:prstGeom prst="rect">
              <a:avLst/>
            </a:prstGeom>
          </p:spPr>
        </p:pic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00EF9B17-FA19-455C-9AB4-A9D443A38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6449" y="778282"/>
            <a:ext cx="4052809" cy="1103039"/>
          </a:xfrm>
        </p:spPr>
        <p:txBody>
          <a:bodyPr>
            <a:noAutofit/>
          </a:bodyPr>
          <a:lstStyle/>
          <a:p>
            <a:r>
              <a:rPr lang="nb-NO" sz="7200" dirty="0"/>
              <a:t>Forsvaret</a:t>
            </a:r>
          </a:p>
        </p:txBody>
      </p:sp>
      <p:pic>
        <p:nvPicPr>
          <p:cNvPr id="39" name="Bilde 38" descr="Et bilde som inneholder objekt&#10;&#10;Beskrivelse som er generert med svært høy visshet">
            <a:extLst>
              <a:ext uri="{FF2B5EF4-FFF2-40B4-BE49-F238E27FC236}">
                <a16:creationId xmlns:a16="http://schemas.microsoft.com/office/drawing/2014/main" id="{5D9836C9-9944-47B9-85CD-2C1AF711EC44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728" y="449288"/>
            <a:ext cx="2441273" cy="904093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9C2A117C-C3D6-4D7B-9B31-FD1C6F836F1C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8756" y="10169941"/>
            <a:ext cx="912168" cy="120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51085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Bilde 245" descr="Et bilde som inneholder utendørs, himmel, natur, ridning&#10;&#10;Automatisk generert beskrivelse">
            <a:extLst>
              <a:ext uri="{FF2B5EF4-FFF2-40B4-BE49-F238E27FC236}">
                <a16:creationId xmlns:a16="http://schemas.microsoft.com/office/drawing/2014/main" id="{D35662E2-2A54-4CB4-95D7-E585E9E4BB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499" b="8499"/>
          <a:stretch/>
        </p:blipFill>
        <p:spPr>
          <a:xfrm>
            <a:off x="238672" y="233263"/>
            <a:ext cx="23906656" cy="13249473"/>
          </a:xfrm>
          <a:prstGeom prst="rect">
            <a:avLst/>
          </a:prstGeom>
          <a:ln cap="sq">
            <a:gradFill>
              <a:gsLst>
                <a:gs pos="0">
                  <a:srgbClr val="D5E0F2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grpSp>
        <p:nvGrpSpPr>
          <p:cNvPr id="9" name="Gruppe 8">
            <a:extLst>
              <a:ext uri="{FF2B5EF4-FFF2-40B4-BE49-F238E27FC236}">
                <a16:creationId xmlns:a16="http://schemas.microsoft.com/office/drawing/2014/main" id="{0424B76E-8700-4752-B6CE-EFD1CBAB443C}"/>
              </a:ext>
            </a:extLst>
          </p:cNvPr>
          <p:cNvGrpSpPr/>
          <p:nvPr/>
        </p:nvGrpSpPr>
        <p:grpSpPr>
          <a:xfrm rot="20408701">
            <a:off x="7941101" y="2054429"/>
            <a:ext cx="16500385" cy="8776431"/>
            <a:chOff x="2567932" y="565767"/>
            <a:chExt cx="19796872" cy="10529807"/>
          </a:xfrm>
          <a:solidFill>
            <a:srgbClr val="3B6C7D"/>
          </a:solidFill>
        </p:grpSpPr>
        <p:grpSp>
          <p:nvGrpSpPr>
            <p:cNvPr id="14" name="Gruppe 13">
              <a:extLst>
                <a:ext uri="{FF2B5EF4-FFF2-40B4-BE49-F238E27FC236}">
                  <a16:creationId xmlns:a16="http://schemas.microsoft.com/office/drawing/2014/main" id="{759A0CA4-FC17-4F50-96B2-03E7FE3F0EB8}"/>
                </a:ext>
              </a:extLst>
            </p:cNvPr>
            <p:cNvGrpSpPr/>
            <p:nvPr/>
          </p:nvGrpSpPr>
          <p:grpSpPr>
            <a:xfrm>
              <a:off x="2567932" y="565767"/>
              <a:ext cx="19796872" cy="10529807"/>
              <a:chOff x="1732229" y="1101134"/>
              <a:chExt cx="8924379" cy="4746810"/>
            </a:xfrm>
            <a:grpFill/>
          </p:grpSpPr>
          <p:sp>
            <p:nvSpPr>
              <p:cNvPr id="102" name="Akershus">
                <a:extLst>
                  <a:ext uri="{FF2B5EF4-FFF2-40B4-BE49-F238E27FC236}">
                    <a16:creationId xmlns:a16="http://schemas.microsoft.com/office/drawing/2014/main" id="{85D236DD-283C-4AC1-AB23-7D2F6BA375D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867588">
                <a:off x="3120866" y="5154761"/>
                <a:ext cx="389102" cy="551528"/>
              </a:xfrm>
              <a:custGeom>
                <a:avLst/>
                <a:gdLst>
                  <a:gd name="T0" fmla="*/ 9 w 218"/>
                  <a:gd name="T1" fmla="*/ 223 h 309"/>
                  <a:gd name="T2" fmla="*/ 3 w 218"/>
                  <a:gd name="T3" fmla="*/ 211 h 309"/>
                  <a:gd name="T4" fmla="*/ 3 w 218"/>
                  <a:gd name="T5" fmla="*/ 193 h 309"/>
                  <a:gd name="T6" fmla="*/ 4 w 218"/>
                  <a:gd name="T7" fmla="*/ 175 h 309"/>
                  <a:gd name="T8" fmla="*/ 19 w 218"/>
                  <a:gd name="T9" fmla="*/ 157 h 309"/>
                  <a:gd name="T10" fmla="*/ 25 w 218"/>
                  <a:gd name="T11" fmla="*/ 166 h 309"/>
                  <a:gd name="T12" fmla="*/ 42 w 218"/>
                  <a:gd name="T13" fmla="*/ 190 h 309"/>
                  <a:gd name="T14" fmla="*/ 24 w 218"/>
                  <a:gd name="T15" fmla="*/ 199 h 309"/>
                  <a:gd name="T16" fmla="*/ 22 w 218"/>
                  <a:gd name="T17" fmla="*/ 220 h 309"/>
                  <a:gd name="T18" fmla="*/ 121 w 218"/>
                  <a:gd name="T19" fmla="*/ 10 h 309"/>
                  <a:gd name="T20" fmla="*/ 133 w 218"/>
                  <a:gd name="T21" fmla="*/ 37 h 309"/>
                  <a:gd name="T22" fmla="*/ 157 w 218"/>
                  <a:gd name="T23" fmla="*/ 73 h 309"/>
                  <a:gd name="T24" fmla="*/ 170 w 218"/>
                  <a:gd name="T25" fmla="*/ 101 h 309"/>
                  <a:gd name="T26" fmla="*/ 198 w 218"/>
                  <a:gd name="T27" fmla="*/ 140 h 309"/>
                  <a:gd name="T28" fmla="*/ 200 w 218"/>
                  <a:gd name="T29" fmla="*/ 176 h 309"/>
                  <a:gd name="T30" fmla="*/ 206 w 218"/>
                  <a:gd name="T31" fmla="*/ 209 h 309"/>
                  <a:gd name="T32" fmla="*/ 212 w 218"/>
                  <a:gd name="T33" fmla="*/ 214 h 309"/>
                  <a:gd name="T34" fmla="*/ 212 w 218"/>
                  <a:gd name="T35" fmla="*/ 226 h 309"/>
                  <a:gd name="T36" fmla="*/ 188 w 218"/>
                  <a:gd name="T37" fmla="*/ 242 h 309"/>
                  <a:gd name="T38" fmla="*/ 163 w 218"/>
                  <a:gd name="T39" fmla="*/ 264 h 309"/>
                  <a:gd name="T40" fmla="*/ 157 w 218"/>
                  <a:gd name="T41" fmla="*/ 273 h 309"/>
                  <a:gd name="T42" fmla="*/ 148 w 218"/>
                  <a:gd name="T43" fmla="*/ 254 h 309"/>
                  <a:gd name="T44" fmla="*/ 136 w 218"/>
                  <a:gd name="T45" fmla="*/ 231 h 309"/>
                  <a:gd name="T46" fmla="*/ 122 w 218"/>
                  <a:gd name="T47" fmla="*/ 252 h 309"/>
                  <a:gd name="T48" fmla="*/ 86 w 218"/>
                  <a:gd name="T49" fmla="*/ 246 h 309"/>
                  <a:gd name="T50" fmla="*/ 80 w 218"/>
                  <a:gd name="T51" fmla="*/ 266 h 309"/>
                  <a:gd name="T52" fmla="*/ 64 w 218"/>
                  <a:gd name="T53" fmla="*/ 284 h 309"/>
                  <a:gd name="T54" fmla="*/ 60 w 218"/>
                  <a:gd name="T55" fmla="*/ 303 h 309"/>
                  <a:gd name="T56" fmla="*/ 48 w 218"/>
                  <a:gd name="T57" fmla="*/ 300 h 309"/>
                  <a:gd name="T58" fmla="*/ 34 w 218"/>
                  <a:gd name="T59" fmla="*/ 242 h 309"/>
                  <a:gd name="T60" fmla="*/ 49 w 218"/>
                  <a:gd name="T61" fmla="*/ 209 h 309"/>
                  <a:gd name="T62" fmla="*/ 54 w 218"/>
                  <a:gd name="T63" fmla="*/ 221 h 309"/>
                  <a:gd name="T64" fmla="*/ 60 w 218"/>
                  <a:gd name="T65" fmla="*/ 211 h 309"/>
                  <a:gd name="T66" fmla="*/ 79 w 218"/>
                  <a:gd name="T67" fmla="*/ 194 h 309"/>
                  <a:gd name="T68" fmla="*/ 79 w 218"/>
                  <a:gd name="T69" fmla="*/ 170 h 309"/>
                  <a:gd name="T70" fmla="*/ 68 w 218"/>
                  <a:gd name="T71" fmla="*/ 160 h 309"/>
                  <a:gd name="T72" fmla="*/ 63 w 218"/>
                  <a:gd name="T73" fmla="*/ 146 h 309"/>
                  <a:gd name="T74" fmla="*/ 55 w 218"/>
                  <a:gd name="T75" fmla="*/ 131 h 309"/>
                  <a:gd name="T76" fmla="*/ 48 w 218"/>
                  <a:gd name="T77" fmla="*/ 128 h 309"/>
                  <a:gd name="T78" fmla="*/ 60 w 218"/>
                  <a:gd name="T79" fmla="*/ 124 h 309"/>
                  <a:gd name="T80" fmla="*/ 65 w 218"/>
                  <a:gd name="T81" fmla="*/ 94 h 309"/>
                  <a:gd name="T82" fmla="*/ 67 w 218"/>
                  <a:gd name="T83" fmla="*/ 48 h 309"/>
                  <a:gd name="T84" fmla="*/ 52 w 218"/>
                  <a:gd name="T85" fmla="*/ 22 h 309"/>
                  <a:gd name="T86" fmla="*/ 85 w 218"/>
                  <a:gd name="T87" fmla="*/ 34 h 309"/>
                  <a:gd name="T88" fmla="*/ 91 w 218"/>
                  <a:gd name="T89" fmla="*/ 27 h 309"/>
                  <a:gd name="T90" fmla="*/ 113 w 218"/>
                  <a:gd name="T91" fmla="*/ 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8" h="309">
                    <a:moveTo>
                      <a:pt x="22" y="224"/>
                    </a:moveTo>
                    <a:lnTo>
                      <a:pt x="18" y="227"/>
                    </a:lnTo>
                    <a:lnTo>
                      <a:pt x="9" y="223"/>
                    </a:lnTo>
                    <a:lnTo>
                      <a:pt x="7" y="226"/>
                    </a:lnTo>
                    <a:lnTo>
                      <a:pt x="3" y="223"/>
                    </a:lnTo>
                    <a:lnTo>
                      <a:pt x="3" y="211"/>
                    </a:lnTo>
                    <a:lnTo>
                      <a:pt x="0" y="200"/>
                    </a:lnTo>
                    <a:lnTo>
                      <a:pt x="3" y="199"/>
                    </a:lnTo>
                    <a:lnTo>
                      <a:pt x="3" y="193"/>
                    </a:lnTo>
                    <a:lnTo>
                      <a:pt x="6" y="190"/>
                    </a:lnTo>
                    <a:lnTo>
                      <a:pt x="3" y="179"/>
                    </a:lnTo>
                    <a:lnTo>
                      <a:pt x="4" y="175"/>
                    </a:lnTo>
                    <a:lnTo>
                      <a:pt x="12" y="169"/>
                    </a:lnTo>
                    <a:lnTo>
                      <a:pt x="15" y="157"/>
                    </a:lnTo>
                    <a:lnTo>
                      <a:pt x="19" y="157"/>
                    </a:lnTo>
                    <a:lnTo>
                      <a:pt x="21" y="161"/>
                    </a:lnTo>
                    <a:lnTo>
                      <a:pt x="21" y="161"/>
                    </a:lnTo>
                    <a:lnTo>
                      <a:pt x="25" y="166"/>
                    </a:lnTo>
                    <a:lnTo>
                      <a:pt x="39" y="173"/>
                    </a:lnTo>
                    <a:lnTo>
                      <a:pt x="42" y="190"/>
                    </a:lnTo>
                    <a:lnTo>
                      <a:pt x="42" y="190"/>
                    </a:lnTo>
                    <a:lnTo>
                      <a:pt x="40" y="197"/>
                    </a:lnTo>
                    <a:lnTo>
                      <a:pt x="27" y="196"/>
                    </a:lnTo>
                    <a:lnTo>
                      <a:pt x="24" y="199"/>
                    </a:lnTo>
                    <a:lnTo>
                      <a:pt x="25" y="209"/>
                    </a:lnTo>
                    <a:lnTo>
                      <a:pt x="19" y="214"/>
                    </a:lnTo>
                    <a:lnTo>
                      <a:pt x="22" y="220"/>
                    </a:lnTo>
                    <a:lnTo>
                      <a:pt x="22" y="224"/>
                    </a:lnTo>
                    <a:close/>
                    <a:moveTo>
                      <a:pt x="113" y="0"/>
                    </a:moveTo>
                    <a:lnTo>
                      <a:pt x="121" y="10"/>
                    </a:lnTo>
                    <a:lnTo>
                      <a:pt x="119" y="27"/>
                    </a:lnTo>
                    <a:lnTo>
                      <a:pt x="128" y="30"/>
                    </a:lnTo>
                    <a:lnTo>
                      <a:pt x="133" y="37"/>
                    </a:lnTo>
                    <a:lnTo>
                      <a:pt x="139" y="40"/>
                    </a:lnTo>
                    <a:lnTo>
                      <a:pt x="149" y="70"/>
                    </a:lnTo>
                    <a:lnTo>
                      <a:pt x="157" y="73"/>
                    </a:lnTo>
                    <a:lnTo>
                      <a:pt x="160" y="80"/>
                    </a:lnTo>
                    <a:lnTo>
                      <a:pt x="173" y="92"/>
                    </a:lnTo>
                    <a:lnTo>
                      <a:pt x="170" y="101"/>
                    </a:lnTo>
                    <a:lnTo>
                      <a:pt x="171" y="118"/>
                    </a:lnTo>
                    <a:lnTo>
                      <a:pt x="177" y="127"/>
                    </a:lnTo>
                    <a:lnTo>
                      <a:pt x="198" y="140"/>
                    </a:lnTo>
                    <a:lnTo>
                      <a:pt x="204" y="148"/>
                    </a:lnTo>
                    <a:lnTo>
                      <a:pt x="206" y="160"/>
                    </a:lnTo>
                    <a:lnTo>
                      <a:pt x="200" y="176"/>
                    </a:lnTo>
                    <a:lnTo>
                      <a:pt x="203" y="182"/>
                    </a:lnTo>
                    <a:lnTo>
                      <a:pt x="201" y="191"/>
                    </a:lnTo>
                    <a:lnTo>
                      <a:pt x="206" y="209"/>
                    </a:lnTo>
                    <a:lnTo>
                      <a:pt x="206" y="209"/>
                    </a:lnTo>
                    <a:lnTo>
                      <a:pt x="209" y="212"/>
                    </a:lnTo>
                    <a:lnTo>
                      <a:pt x="212" y="214"/>
                    </a:lnTo>
                    <a:lnTo>
                      <a:pt x="218" y="223"/>
                    </a:lnTo>
                    <a:lnTo>
                      <a:pt x="218" y="223"/>
                    </a:lnTo>
                    <a:lnTo>
                      <a:pt x="212" y="226"/>
                    </a:lnTo>
                    <a:lnTo>
                      <a:pt x="200" y="224"/>
                    </a:lnTo>
                    <a:lnTo>
                      <a:pt x="188" y="231"/>
                    </a:lnTo>
                    <a:lnTo>
                      <a:pt x="188" y="242"/>
                    </a:lnTo>
                    <a:lnTo>
                      <a:pt x="180" y="252"/>
                    </a:lnTo>
                    <a:lnTo>
                      <a:pt x="170" y="261"/>
                    </a:lnTo>
                    <a:lnTo>
                      <a:pt x="163" y="264"/>
                    </a:lnTo>
                    <a:lnTo>
                      <a:pt x="163" y="273"/>
                    </a:lnTo>
                    <a:lnTo>
                      <a:pt x="158" y="276"/>
                    </a:lnTo>
                    <a:lnTo>
                      <a:pt x="157" y="273"/>
                    </a:lnTo>
                    <a:lnTo>
                      <a:pt x="158" y="263"/>
                    </a:lnTo>
                    <a:lnTo>
                      <a:pt x="155" y="257"/>
                    </a:lnTo>
                    <a:lnTo>
                      <a:pt x="148" y="254"/>
                    </a:lnTo>
                    <a:lnTo>
                      <a:pt x="142" y="248"/>
                    </a:lnTo>
                    <a:lnTo>
                      <a:pt x="140" y="236"/>
                    </a:lnTo>
                    <a:lnTo>
                      <a:pt x="136" y="231"/>
                    </a:lnTo>
                    <a:lnTo>
                      <a:pt x="127" y="229"/>
                    </a:lnTo>
                    <a:lnTo>
                      <a:pt x="122" y="240"/>
                    </a:lnTo>
                    <a:lnTo>
                      <a:pt x="122" y="252"/>
                    </a:lnTo>
                    <a:lnTo>
                      <a:pt x="113" y="252"/>
                    </a:lnTo>
                    <a:lnTo>
                      <a:pt x="104" y="248"/>
                    </a:lnTo>
                    <a:lnTo>
                      <a:pt x="86" y="246"/>
                    </a:lnTo>
                    <a:lnTo>
                      <a:pt x="85" y="254"/>
                    </a:lnTo>
                    <a:lnTo>
                      <a:pt x="88" y="260"/>
                    </a:lnTo>
                    <a:lnTo>
                      <a:pt x="80" y="266"/>
                    </a:lnTo>
                    <a:lnTo>
                      <a:pt x="74" y="269"/>
                    </a:lnTo>
                    <a:lnTo>
                      <a:pt x="70" y="284"/>
                    </a:lnTo>
                    <a:lnTo>
                      <a:pt x="64" y="284"/>
                    </a:lnTo>
                    <a:lnTo>
                      <a:pt x="61" y="287"/>
                    </a:lnTo>
                    <a:lnTo>
                      <a:pt x="61" y="290"/>
                    </a:lnTo>
                    <a:lnTo>
                      <a:pt x="60" y="303"/>
                    </a:lnTo>
                    <a:lnTo>
                      <a:pt x="54" y="309"/>
                    </a:lnTo>
                    <a:lnTo>
                      <a:pt x="48" y="300"/>
                    </a:lnTo>
                    <a:lnTo>
                      <a:pt x="48" y="300"/>
                    </a:lnTo>
                    <a:lnTo>
                      <a:pt x="43" y="285"/>
                    </a:lnTo>
                    <a:lnTo>
                      <a:pt x="43" y="270"/>
                    </a:lnTo>
                    <a:lnTo>
                      <a:pt x="34" y="242"/>
                    </a:lnTo>
                    <a:lnTo>
                      <a:pt x="34" y="231"/>
                    </a:lnTo>
                    <a:lnTo>
                      <a:pt x="45" y="200"/>
                    </a:lnTo>
                    <a:lnTo>
                      <a:pt x="49" y="209"/>
                    </a:lnTo>
                    <a:lnTo>
                      <a:pt x="52" y="231"/>
                    </a:lnTo>
                    <a:lnTo>
                      <a:pt x="55" y="229"/>
                    </a:lnTo>
                    <a:lnTo>
                      <a:pt x="54" y="221"/>
                    </a:lnTo>
                    <a:lnTo>
                      <a:pt x="57" y="215"/>
                    </a:lnTo>
                    <a:lnTo>
                      <a:pt x="60" y="211"/>
                    </a:lnTo>
                    <a:lnTo>
                      <a:pt x="60" y="211"/>
                    </a:lnTo>
                    <a:lnTo>
                      <a:pt x="71" y="217"/>
                    </a:lnTo>
                    <a:lnTo>
                      <a:pt x="82" y="212"/>
                    </a:lnTo>
                    <a:lnTo>
                      <a:pt x="79" y="194"/>
                    </a:lnTo>
                    <a:lnTo>
                      <a:pt x="80" y="185"/>
                    </a:lnTo>
                    <a:lnTo>
                      <a:pt x="83" y="179"/>
                    </a:lnTo>
                    <a:lnTo>
                      <a:pt x="79" y="170"/>
                    </a:lnTo>
                    <a:lnTo>
                      <a:pt x="76" y="172"/>
                    </a:lnTo>
                    <a:lnTo>
                      <a:pt x="70" y="166"/>
                    </a:lnTo>
                    <a:lnTo>
                      <a:pt x="68" y="160"/>
                    </a:lnTo>
                    <a:lnTo>
                      <a:pt x="67" y="160"/>
                    </a:lnTo>
                    <a:lnTo>
                      <a:pt x="67" y="148"/>
                    </a:lnTo>
                    <a:lnTo>
                      <a:pt x="63" y="146"/>
                    </a:lnTo>
                    <a:lnTo>
                      <a:pt x="60" y="140"/>
                    </a:lnTo>
                    <a:lnTo>
                      <a:pt x="58" y="133"/>
                    </a:lnTo>
                    <a:lnTo>
                      <a:pt x="55" y="131"/>
                    </a:lnTo>
                    <a:lnTo>
                      <a:pt x="52" y="133"/>
                    </a:lnTo>
                    <a:lnTo>
                      <a:pt x="48" y="128"/>
                    </a:lnTo>
                    <a:lnTo>
                      <a:pt x="48" y="128"/>
                    </a:lnTo>
                    <a:lnTo>
                      <a:pt x="46" y="125"/>
                    </a:lnTo>
                    <a:lnTo>
                      <a:pt x="51" y="124"/>
                    </a:lnTo>
                    <a:lnTo>
                      <a:pt x="60" y="124"/>
                    </a:lnTo>
                    <a:lnTo>
                      <a:pt x="61" y="116"/>
                    </a:lnTo>
                    <a:lnTo>
                      <a:pt x="61" y="109"/>
                    </a:lnTo>
                    <a:lnTo>
                      <a:pt x="65" y="94"/>
                    </a:lnTo>
                    <a:lnTo>
                      <a:pt x="82" y="70"/>
                    </a:lnTo>
                    <a:lnTo>
                      <a:pt x="77" y="57"/>
                    </a:lnTo>
                    <a:lnTo>
                      <a:pt x="67" y="48"/>
                    </a:lnTo>
                    <a:lnTo>
                      <a:pt x="48" y="46"/>
                    </a:lnTo>
                    <a:lnTo>
                      <a:pt x="52" y="39"/>
                    </a:lnTo>
                    <a:lnTo>
                      <a:pt x="52" y="22"/>
                    </a:lnTo>
                    <a:lnTo>
                      <a:pt x="70" y="33"/>
                    </a:lnTo>
                    <a:lnTo>
                      <a:pt x="80" y="36"/>
                    </a:lnTo>
                    <a:lnTo>
                      <a:pt x="85" y="34"/>
                    </a:lnTo>
                    <a:lnTo>
                      <a:pt x="86" y="33"/>
                    </a:lnTo>
                    <a:lnTo>
                      <a:pt x="83" y="31"/>
                    </a:lnTo>
                    <a:lnTo>
                      <a:pt x="91" y="27"/>
                    </a:lnTo>
                    <a:lnTo>
                      <a:pt x="104" y="22"/>
                    </a:lnTo>
                    <a:lnTo>
                      <a:pt x="107" y="4"/>
                    </a:lnTo>
                    <a:lnTo>
                      <a:pt x="113" y="0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algn="ctr" defTabSz="1828800" hangingPunct="1">
                  <a:defRPr/>
                </a:pPr>
                <a:endParaRPr lang="en-US" sz="240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" name="Finnmark">
                <a:extLst>
                  <a:ext uri="{FF2B5EF4-FFF2-40B4-BE49-F238E27FC236}">
                    <a16:creationId xmlns:a16="http://schemas.microsoft.com/office/drawing/2014/main" id="{5C3A827F-A953-4B51-81BA-FB98213804B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867588">
                <a:off x="8243453" y="1437130"/>
                <a:ext cx="2413155" cy="1874123"/>
              </a:xfrm>
              <a:custGeom>
                <a:avLst/>
                <a:gdLst>
                  <a:gd name="T0" fmla="*/ 557 w 1352"/>
                  <a:gd name="T1" fmla="*/ 390 h 1050"/>
                  <a:gd name="T2" fmla="*/ 230 w 1352"/>
                  <a:gd name="T3" fmla="*/ 351 h 1050"/>
                  <a:gd name="T4" fmla="*/ 183 w 1352"/>
                  <a:gd name="T5" fmla="*/ 345 h 1050"/>
                  <a:gd name="T6" fmla="*/ 321 w 1352"/>
                  <a:gd name="T7" fmla="*/ 274 h 1050"/>
                  <a:gd name="T8" fmla="*/ 260 w 1352"/>
                  <a:gd name="T9" fmla="*/ 341 h 1050"/>
                  <a:gd name="T10" fmla="*/ 277 w 1352"/>
                  <a:gd name="T11" fmla="*/ 302 h 1050"/>
                  <a:gd name="T12" fmla="*/ 313 w 1352"/>
                  <a:gd name="T13" fmla="*/ 235 h 1050"/>
                  <a:gd name="T14" fmla="*/ 345 w 1352"/>
                  <a:gd name="T15" fmla="*/ 263 h 1050"/>
                  <a:gd name="T16" fmla="*/ 301 w 1352"/>
                  <a:gd name="T17" fmla="*/ 187 h 1050"/>
                  <a:gd name="T18" fmla="*/ 231 w 1352"/>
                  <a:gd name="T19" fmla="*/ 262 h 1050"/>
                  <a:gd name="T20" fmla="*/ 154 w 1352"/>
                  <a:gd name="T21" fmla="*/ 292 h 1050"/>
                  <a:gd name="T22" fmla="*/ 116 w 1352"/>
                  <a:gd name="T23" fmla="*/ 247 h 1050"/>
                  <a:gd name="T24" fmla="*/ 166 w 1352"/>
                  <a:gd name="T25" fmla="*/ 233 h 1050"/>
                  <a:gd name="T26" fmla="*/ 207 w 1352"/>
                  <a:gd name="T27" fmla="*/ 233 h 1050"/>
                  <a:gd name="T28" fmla="*/ 239 w 1352"/>
                  <a:gd name="T29" fmla="*/ 217 h 1050"/>
                  <a:gd name="T30" fmla="*/ 289 w 1352"/>
                  <a:gd name="T31" fmla="*/ 133 h 1050"/>
                  <a:gd name="T32" fmla="*/ 395 w 1352"/>
                  <a:gd name="T33" fmla="*/ 108 h 1050"/>
                  <a:gd name="T34" fmla="*/ 519 w 1352"/>
                  <a:gd name="T35" fmla="*/ 79 h 1050"/>
                  <a:gd name="T36" fmla="*/ 489 w 1352"/>
                  <a:gd name="T37" fmla="*/ 60 h 1050"/>
                  <a:gd name="T38" fmla="*/ 928 w 1352"/>
                  <a:gd name="T39" fmla="*/ 42 h 1050"/>
                  <a:gd name="T40" fmla="*/ 978 w 1352"/>
                  <a:gd name="T41" fmla="*/ 151 h 1050"/>
                  <a:gd name="T42" fmla="*/ 912 w 1352"/>
                  <a:gd name="T43" fmla="*/ 217 h 1050"/>
                  <a:gd name="T44" fmla="*/ 949 w 1352"/>
                  <a:gd name="T45" fmla="*/ 298 h 1050"/>
                  <a:gd name="T46" fmla="*/ 1005 w 1352"/>
                  <a:gd name="T47" fmla="*/ 193 h 1050"/>
                  <a:gd name="T48" fmla="*/ 1108 w 1352"/>
                  <a:gd name="T49" fmla="*/ 215 h 1050"/>
                  <a:gd name="T50" fmla="*/ 1254 w 1352"/>
                  <a:gd name="T51" fmla="*/ 239 h 1050"/>
                  <a:gd name="T52" fmla="*/ 1339 w 1352"/>
                  <a:gd name="T53" fmla="*/ 316 h 1050"/>
                  <a:gd name="T54" fmla="*/ 1226 w 1352"/>
                  <a:gd name="T55" fmla="*/ 461 h 1050"/>
                  <a:gd name="T56" fmla="*/ 1042 w 1352"/>
                  <a:gd name="T57" fmla="*/ 446 h 1050"/>
                  <a:gd name="T58" fmla="*/ 1139 w 1352"/>
                  <a:gd name="T59" fmla="*/ 522 h 1050"/>
                  <a:gd name="T60" fmla="*/ 1157 w 1352"/>
                  <a:gd name="T61" fmla="*/ 586 h 1050"/>
                  <a:gd name="T62" fmla="*/ 1249 w 1352"/>
                  <a:gd name="T63" fmla="*/ 537 h 1050"/>
                  <a:gd name="T64" fmla="*/ 1302 w 1352"/>
                  <a:gd name="T65" fmla="*/ 565 h 1050"/>
                  <a:gd name="T66" fmla="*/ 1226 w 1352"/>
                  <a:gd name="T67" fmla="*/ 676 h 1050"/>
                  <a:gd name="T68" fmla="*/ 982 w 1352"/>
                  <a:gd name="T69" fmla="*/ 537 h 1050"/>
                  <a:gd name="T70" fmla="*/ 687 w 1352"/>
                  <a:gd name="T71" fmla="*/ 579 h 1050"/>
                  <a:gd name="T72" fmla="*/ 603 w 1352"/>
                  <a:gd name="T73" fmla="*/ 926 h 1050"/>
                  <a:gd name="T74" fmla="*/ 134 w 1352"/>
                  <a:gd name="T75" fmla="*/ 897 h 1050"/>
                  <a:gd name="T76" fmla="*/ 177 w 1352"/>
                  <a:gd name="T77" fmla="*/ 558 h 1050"/>
                  <a:gd name="T78" fmla="*/ 31 w 1352"/>
                  <a:gd name="T79" fmla="*/ 414 h 1050"/>
                  <a:gd name="T80" fmla="*/ 88 w 1352"/>
                  <a:gd name="T81" fmla="*/ 375 h 1050"/>
                  <a:gd name="T82" fmla="*/ 173 w 1352"/>
                  <a:gd name="T83" fmla="*/ 431 h 1050"/>
                  <a:gd name="T84" fmla="*/ 149 w 1352"/>
                  <a:gd name="T85" fmla="*/ 471 h 1050"/>
                  <a:gd name="T86" fmla="*/ 283 w 1352"/>
                  <a:gd name="T87" fmla="*/ 493 h 1050"/>
                  <a:gd name="T88" fmla="*/ 301 w 1352"/>
                  <a:gd name="T89" fmla="*/ 390 h 1050"/>
                  <a:gd name="T90" fmla="*/ 422 w 1352"/>
                  <a:gd name="T91" fmla="*/ 302 h 1050"/>
                  <a:gd name="T92" fmla="*/ 458 w 1352"/>
                  <a:gd name="T93" fmla="*/ 196 h 1050"/>
                  <a:gd name="T94" fmla="*/ 469 w 1352"/>
                  <a:gd name="T95" fmla="*/ 112 h 1050"/>
                  <a:gd name="T96" fmla="*/ 537 w 1352"/>
                  <a:gd name="T97" fmla="*/ 106 h 1050"/>
                  <a:gd name="T98" fmla="*/ 591 w 1352"/>
                  <a:gd name="T99" fmla="*/ 129 h 1050"/>
                  <a:gd name="T100" fmla="*/ 598 w 1352"/>
                  <a:gd name="T101" fmla="*/ 200 h 1050"/>
                  <a:gd name="T102" fmla="*/ 531 w 1352"/>
                  <a:gd name="T103" fmla="*/ 347 h 1050"/>
                  <a:gd name="T104" fmla="*/ 542 w 1352"/>
                  <a:gd name="T105" fmla="*/ 437 h 1050"/>
                  <a:gd name="T106" fmla="*/ 601 w 1352"/>
                  <a:gd name="T107" fmla="*/ 316 h 1050"/>
                  <a:gd name="T108" fmla="*/ 757 w 1352"/>
                  <a:gd name="T109" fmla="*/ 127 h 1050"/>
                  <a:gd name="T110" fmla="*/ 730 w 1352"/>
                  <a:gd name="T111" fmla="*/ 347 h 1050"/>
                  <a:gd name="T112" fmla="*/ 791 w 1352"/>
                  <a:gd name="T113" fmla="*/ 250 h 1050"/>
                  <a:gd name="T114" fmla="*/ 858 w 1352"/>
                  <a:gd name="T115" fmla="*/ 145 h 1050"/>
                  <a:gd name="T116" fmla="*/ 866 w 1352"/>
                  <a:gd name="T117" fmla="*/ 96 h 1050"/>
                  <a:gd name="T118" fmla="*/ 649 w 1352"/>
                  <a:gd name="T119" fmla="*/ 31 h 1050"/>
                  <a:gd name="T120" fmla="*/ 646 w 1352"/>
                  <a:gd name="T121" fmla="*/ 93 h 1050"/>
                  <a:gd name="T122" fmla="*/ 584 w 1352"/>
                  <a:gd name="T123" fmla="*/ 28 h 10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352" h="1050">
                    <a:moveTo>
                      <a:pt x="1227" y="568"/>
                    </a:moveTo>
                    <a:lnTo>
                      <a:pt x="1231" y="574"/>
                    </a:lnTo>
                    <a:lnTo>
                      <a:pt x="1223" y="576"/>
                    </a:lnTo>
                    <a:lnTo>
                      <a:pt x="1223" y="568"/>
                    </a:lnTo>
                    <a:lnTo>
                      <a:pt x="1227" y="568"/>
                    </a:lnTo>
                    <a:close/>
                    <a:moveTo>
                      <a:pt x="1188" y="525"/>
                    </a:moveTo>
                    <a:lnTo>
                      <a:pt x="1191" y="529"/>
                    </a:lnTo>
                    <a:lnTo>
                      <a:pt x="1196" y="526"/>
                    </a:lnTo>
                    <a:lnTo>
                      <a:pt x="1202" y="529"/>
                    </a:lnTo>
                    <a:lnTo>
                      <a:pt x="1205" y="537"/>
                    </a:lnTo>
                    <a:lnTo>
                      <a:pt x="1211" y="549"/>
                    </a:lnTo>
                    <a:lnTo>
                      <a:pt x="1208" y="558"/>
                    </a:lnTo>
                    <a:lnTo>
                      <a:pt x="1208" y="561"/>
                    </a:lnTo>
                    <a:lnTo>
                      <a:pt x="1218" y="553"/>
                    </a:lnTo>
                    <a:lnTo>
                      <a:pt x="1220" y="562"/>
                    </a:lnTo>
                    <a:lnTo>
                      <a:pt x="1218" y="565"/>
                    </a:lnTo>
                    <a:lnTo>
                      <a:pt x="1215" y="564"/>
                    </a:lnTo>
                    <a:lnTo>
                      <a:pt x="1206" y="571"/>
                    </a:lnTo>
                    <a:lnTo>
                      <a:pt x="1205" y="570"/>
                    </a:lnTo>
                    <a:lnTo>
                      <a:pt x="1190" y="582"/>
                    </a:lnTo>
                    <a:lnTo>
                      <a:pt x="1187" y="585"/>
                    </a:lnTo>
                    <a:lnTo>
                      <a:pt x="1182" y="586"/>
                    </a:lnTo>
                    <a:lnTo>
                      <a:pt x="1175" y="585"/>
                    </a:lnTo>
                    <a:lnTo>
                      <a:pt x="1167" y="588"/>
                    </a:lnTo>
                    <a:lnTo>
                      <a:pt x="1166" y="585"/>
                    </a:lnTo>
                    <a:lnTo>
                      <a:pt x="1172" y="568"/>
                    </a:lnTo>
                    <a:lnTo>
                      <a:pt x="1175" y="564"/>
                    </a:lnTo>
                    <a:lnTo>
                      <a:pt x="1178" y="562"/>
                    </a:lnTo>
                    <a:lnTo>
                      <a:pt x="1181" y="555"/>
                    </a:lnTo>
                    <a:lnTo>
                      <a:pt x="1179" y="526"/>
                    </a:lnTo>
                    <a:lnTo>
                      <a:pt x="1185" y="523"/>
                    </a:lnTo>
                    <a:lnTo>
                      <a:pt x="1188" y="525"/>
                    </a:lnTo>
                    <a:close/>
                    <a:moveTo>
                      <a:pt x="564" y="371"/>
                    </a:moveTo>
                    <a:lnTo>
                      <a:pt x="569" y="372"/>
                    </a:lnTo>
                    <a:lnTo>
                      <a:pt x="567" y="381"/>
                    </a:lnTo>
                    <a:lnTo>
                      <a:pt x="557" y="390"/>
                    </a:lnTo>
                    <a:lnTo>
                      <a:pt x="554" y="392"/>
                    </a:lnTo>
                    <a:lnTo>
                      <a:pt x="557" y="383"/>
                    </a:lnTo>
                    <a:lnTo>
                      <a:pt x="557" y="378"/>
                    </a:lnTo>
                    <a:lnTo>
                      <a:pt x="560" y="375"/>
                    </a:lnTo>
                    <a:lnTo>
                      <a:pt x="560" y="372"/>
                    </a:lnTo>
                    <a:lnTo>
                      <a:pt x="564" y="371"/>
                    </a:lnTo>
                    <a:close/>
                    <a:moveTo>
                      <a:pt x="33" y="329"/>
                    </a:moveTo>
                    <a:lnTo>
                      <a:pt x="34" y="331"/>
                    </a:lnTo>
                    <a:lnTo>
                      <a:pt x="36" y="342"/>
                    </a:lnTo>
                    <a:lnTo>
                      <a:pt x="34" y="348"/>
                    </a:lnTo>
                    <a:lnTo>
                      <a:pt x="37" y="350"/>
                    </a:lnTo>
                    <a:lnTo>
                      <a:pt x="37" y="353"/>
                    </a:lnTo>
                    <a:lnTo>
                      <a:pt x="30" y="357"/>
                    </a:lnTo>
                    <a:lnTo>
                      <a:pt x="27" y="353"/>
                    </a:lnTo>
                    <a:lnTo>
                      <a:pt x="30" y="350"/>
                    </a:lnTo>
                    <a:lnTo>
                      <a:pt x="27" y="347"/>
                    </a:lnTo>
                    <a:lnTo>
                      <a:pt x="25" y="344"/>
                    </a:lnTo>
                    <a:lnTo>
                      <a:pt x="31" y="338"/>
                    </a:lnTo>
                    <a:lnTo>
                      <a:pt x="30" y="333"/>
                    </a:lnTo>
                    <a:lnTo>
                      <a:pt x="33" y="329"/>
                    </a:lnTo>
                    <a:close/>
                    <a:moveTo>
                      <a:pt x="204" y="331"/>
                    </a:moveTo>
                    <a:lnTo>
                      <a:pt x="206" y="332"/>
                    </a:lnTo>
                    <a:lnTo>
                      <a:pt x="207" y="351"/>
                    </a:lnTo>
                    <a:lnTo>
                      <a:pt x="210" y="345"/>
                    </a:lnTo>
                    <a:lnTo>
                      <a:pt x="209" y="333"/>
                    </a:lnTo>
                    <a:lnTo>
                      <a:pt x="216" y="331"/>
                    </a:lnTo>
                    <a:lnTo>
                      <a:pt x="219" y="335"/>
                    </a:lnTo>
                    <a:lnTo>
                      <a:pt x="218" y="341"/>
                    </a:lnTo>
                    <a:lnTo>
                      <a:pt x="219" y="345"/>
                    </a:lnTo>
                    <a:lnTo>
                      <a:pt x="216" y="348"/>
                    </a:lnTo>
                    <a:lnTo>
                      <a:pt x="221" y="353"/>
                    </a:lnTo>
                    <a:lnTo>
                      <a:pt x="221" y="357"/>
                    </a:lnTo>
                    <a:lnTo>
                      <a:pt x="222" y="357"/>
                    </a:lnTo>
                    <a:lnTo>
                      <a:pt x="224" y="350"/>
                    </a:lnTo>
                    <a:lnTo>
                      <a:pt x="225" y="351"/>
                    </a:lnTo>
                    <a:lnTo>
                      <a:pt x="230" y="351"/>
                    </a:lnTo>
                    <a:lnTo>
                      <a:pt x="233" y="356"/>
                    </a:lnTo>
                    <a:lnTo>
                      <a:pt x="230" y="362"/>
                    </a:lnTo>
                    <a:lnTo>
                      <a:pt x="234" y="360"/>
                    </a:lnTo>
                    <a:lnTo>
                      <a:pt x="237" y="356"/>
                    </a:lnTo>
                    <a:lnTo>
                      <a:pt x="242" y="354"/>
                    </a:lnTo>
                    <a:lnTo>
                      <a:pt x="234" y="372"/>
                    </a:lnTo>
                    <a:lnTo>
                      <a:pt x="240" y="366"/>
                    </a:lnTo>
                    <a:lnTo>
                      <a:pt x="245" y="371"/>
                    </a:lnTo>
                    <a:lnTo>
                      <a:pt x="249" y="387"/>
                    </a:lnTo>
                    <a:lnTo>
                      <a:pt x="246" y="393"/>
                    </a:lnTo>
                    <a:lnTo>
                      <a:pt x="243" y="392"/>
                    </a:lnTo>
                    <a:lnTo>
                      <a:pt x="240" y="392"/>
                    </a:lnTo>
                    <a:lnTo>
                      <a:pt x="231" y="389"/>
                    </a:lnTo>
                    <a:lnTo>
                      <a:pt x="212" y="390"/>
                    </a:lnTo>
                    <a:lnTo>
                      <a:pt x="198" y="386"/>
                    </a:lnTo>
                    <a:lnTo>
                      <a:pt x="197" y="383"/>
                    </a:lnTo>
                    <a:lnTo>
                      <a:pt x="194" y="381"/>
                    </a:lnTo>
                    <a:lnTo>
                      <a:pt x="192" y="384"/>
                    </a:lnTo>
                    <a:lnTo>
                      <a:pt x="188" y="383"/>
                    </a:lnTo>
                    <a:lnTo>
                      <a:pt x="186" y="378"/>
                    </a:lnTo>
                    <a:lnTo>
                      <a:pt x="179" y="377"/>
                    </a:lnTo>
                    <a:lnTo>
                      <a:pt x="174" y="371"/>
                    </a:lnTo>
                    <a:lnTo>
                      <a:pt x="164" y="368"/>
                    </a:lnTo>
                    <a:lnTo>
                      <a:pt x="163" y="362"/>
                    </a:lnTo>
                    <a:lnTo>
                      <a:pt x="158" y="357"/>
                    </a:lnTo>
                    <a:lnTo>
                      <a:pt x="158" y="348"/>
                    </a:lnTo>
                    <a:lnTo>
                      <a:pt x="164" y="344"/>
                    </a:lnTo>
                    <a:lnTo>
                      <a:pt x="170" y="347"/>
                    </a:lnTo>
                    <a:lnTo>
                      <a:pt x="171" y="347"/>
                    </a:lnTo>
                    <a:lnTo>
                      <a:pt x="173" y="351"/>
                    </a:lnTo>
                    <a:lnTo>
                      <a:pt x="176" y="356"/>
                    </a:lnTo>
                    <a:lnTo>
                      <a:pt x="174" y="347"/>
                    </a:lnTo>
                    <a:lnTo>
                      <a:pt x="171" y="342"/>
                    </a:lnTo>
                    <a:lnTo>
                      <a:pt x="173" y="339"/>
                    </a:lnTo>
                    <a:lnTo>
                      <a:pt x="179" y="336"/>
                    </a:lnTo>
                    <a:lnTo>
                      <a:pt x="183" y="345"/>
                    </a:lnTo>
                    <a:lnTo>
                      <a:pt x="186" y="342"/>
                    </a:lnTo>
                    <a:lnTo>
                      <a:pt x="183" y="336"/>
                    </a:lnTo>
                    <a:lnTo>
                      <a:pt x="185" y="333"/>
                    </a:lnTo>
                    <a:lnTo>
                      <a:pt x="189" y="333"/>
                    </a:lnTo>
                    <a:lnTo>
                      <a:pt x="191" y="347"/>
                    </a:lnTo>
                    <a:lnTo>
                      <a:pt x="192" y="333"/>
                    </a:lnTo>
                    <a:lnTo>
                      <a:pt x="195" y="332"/>
                    </a:lnTo>
                    <a:lnTo>
                      <a:pt x="200" y="345"/>
                    </a:lnTo>
                    <a:lnTo>
                      <a:pt x="200" y="331"/>
                    </a:lnTo>
                    <a:lnTo>
                      <a:pt x="204" y="331"/>
                    </a:lnTo>
                    <a:close/>
                    <a:moveTo>
                      <a:pt x="76" y="338"/>
                    </a:moveTo>
                    <a:lnTo>
                      <a:pt x="83" y="345"/>
                    </a:lnTo>
                    <a:lnTo>
                      <a:pt x="83" y="351"/>
                    </a:lnTo>
                    <a:lnTo>
                      <a:pt x="76" y="375"/>
                    </a:lnTo>
                    <a:lnTo>
                      <a:pt x="73" y="383"/>
                    </a:lnTo>
                    <a:lnTo>
                      <a:pt x="68" y="384"/>
                    </a:lnTo>
                    <a:lnTo>
                      <a:pt x="65" y="369"/>
                    </a:lnTo>
                    <a:lnTo>
                      <a:pt x="68" y="350"/>
                    </a:lnTo>
                    <a:lnTo>
                      <a:pt x="67" y="339"/>
                    </a:lnTo>
                    <a:lnTo>
                      <a:pt x="70" y="338"/>
                    </a:lnTo>
                    <a:lnTo>
                      <a:pt x="70" y="329"/>
                    </a:lnTo>
                    <a:lnTo>
                      <a:pt x="76" y="338"/>
                    </a:lnTo>
                    <a:close/>
                    <a:moveTo>
                      <a:pt x="313" y="235"/>
                    </a:moveTo>
                    <a:lnTo>
                      <a:pt x="313" y="238"/>
                    </a:lnTo>
                    <a:lnTo>
                      <a:pt x="316" y="239"/>
                    </a:lnTo>
                    <a:lnTo>
                      <a:pt x="324" y="236"/>
                    </a:lnTo>
                    <a:lnTo>
                      <a:pt x="322" y="241"/>
                    </a:lnTo>
                    <a:lnTo>
                      <a:pt x="322" y="247"/>
                    </a:lnTo>
                    <a:lnTo>
                      <a:pt x="327" y="248"/>
                    </a:lnTo>
                    <a:lnTo>
                      <a:pt x="325" y="251"/>
                    </a:lnTo>
                    <a:lnTo>
                      <a:pt x="328" y="253"/>
                    </a:lnTo>
                    <a:lnTo>
                      <a:pt x="324" y="257"/>
                    </a:lnTo>
                    <a:lnTo>
                      <a:pt x="324" y="263"/>
                    </a:lnTo>
                    <a:lnTo>
                      <a:pt x="324" y="266"/>
                    </a:lnTo>
                    <a:lnTo>
                      <a:pt x="322" y="271"/>
                    </a:lnTo>
                    <a:lnTo>
                      <a:pt x="321" y="274"/>
                    </a:lnTo>
                    <a:lnTo>
                      <a:pt x="319" y="278"/>
                    </a:lnTo>
                    <a:lnTo>
                      <a:pt x="321" y="281"/>
                    </a:lnTo>
                    <a:lnTo>
                      <a:pt x="333" y="286"/>
                    </a:lnTo>
                    <a:lnTo>
                      <a:pt x="330" y="293"/>
                    </a:lnTo>
                    <a:lnTo>
                      <a:pt x="334" y="301"/>
                    </a:lnTo>
                    <a:lnTo>
                      <a:pt x="334" y="311"/>
                    </a:lnTo>
                    <a:lnTo>
                      <a:pt x="324" y="322"/>
                    </a:lnTo>
                    <a:lnTo>
                      <a:pt x="321" y="323"/>
                    </a:lnTo>
                    <a:lnTo>
                      <a:pt x="315" y="332"/>
                    </a:lnTo>
                    <a:lnTo>
                      <a:pt x="309" y="332"/>
                    </a:lnTo>
                    <a:lnTo>
                      <a:pt x="304" y="329"/>
                    </a:lnTo>
                    <a:lnTo>
                      <a:pt x="307" y="333"/>
                    </a:lnTo>
                    <a:lnTo>
                      <a:pt x="312" y="335"/>
                    </a:lnTo>
                    <a:lnTo>
                      <a:pt x="310" y="341"/>
                    </a:lnTo>
                    <a:lnTo>
                      <a:pt x="307" y="342"/>
                    </a:lnTo>
                    <a:lnTo>
                      <a:pt x="303" y="342"/>
                    </a:lnTo>
                    <a:lnTo>
                      <a:pt x="304" y="347"/>
                    </a:lnTo>
                    <a:lnTo>
                      <a:pt x="285" y="353"/>
                    </a:lnTo>
                    <a:lnTo>
                      <a:pt x="285" y="354"/>
                    </a:lnTo>
                    <a:lnTo>
                      <a:pt x="292" y="354"/>
                    </a:lnTo>
                    <a:lnTo>
                      <a:pt x="294" y="359"/>
                    </a:lnTo>
                    <a:lnTo>
                      <a:pt x="295" y="362"/>
                    </a:lnTo>
                    <a:lnTo>
                      <a:pt x="291" y="366"/>
                    </a:lnTo>
                    <a:lnTo>
                      <a:pt x="285" y="371"/>
                    </a:lnTo>
                    <a:lnTo>
                      <a:pt x="282" y="369"/>
                    </a:lnTo>
                    <a:lnTo>
                      <a:pt x="282" y="372"/>
                    </a:lnTo>
                    <a:lnTo>
                      <a:pt x="273" y="378"/>
                    </a:lnTo>
                    <a:lnTo>
                      <a:pt x="267" y="380"/>
                    </a:lnTo>
                    <a:lnTo>
                      <a:pt x="257" y="372"/>
                    </a:lnTo>
                    <a:lnTo>
                      <a:pt x="254" y="365"/>
                    </a:lnTo>
                    <a:lnTo>
                      <a:pt x="255" y="362"/>
                    </a:lnTo>
                    <a:lnTo>
                      <a:pt x="252" y="357"/>
                    </a:lnTo>
                    <a:lnTo>
                      <a:pt x="255" y="356"/>
                    </a:lnTo>
                    <a:lnTo>
                      <a:pt x="255" y="350"/>
                    </a:lnTo>
                    <a:lnTo>
                      <a:pt x="261" y="345"/>
                    </a:lnTo>
                    <a:lnTo>
                      <a:pt x="260" y="341"/>
                    </a:lnTo>
                    <a:lnTo>
                      <a:pt x="264" y="333"/>
                    </a:lnTo>
                    <a:lnTo>
                      <a:pt x="264" y="323"/>
                    </a:lnTo>
                    <a:lnTo>
                      <a:pt x="257" y="342"/>
                    </a:lnTo>
                    <a:lnTo>
                      <a:pt x="249" y="353"/>
                    </a:lnTo>
                    <a:lnTo>
                      <a:pt x="243" y="350"/>
                    </a:lnTo>
                    <a:lnTo>
                      <a:pt x="240" y="350"/>
                    </a:lnTo>
                    <a:lnTo>
                      <a:pt x="231" y="341"/>
                    </a:lnTo>
                    <a:lnTo>
                      <a:pt x="231" y="332"/>
                    </a:lnTo>
                    <a:lnTo>
                      <a:pt x="225" y="329"/>
                    </a:lnTo>
                    <a:lnTo>
                      <a:pt x="222" y="322"/>
                    </a:lnTo>
                    <a:lnTo>
                      <a:pt x="224" y="320"/>
                    </a:lnTo>
                    <a:lnTo>
                      <a:pt x="227" y="325"/>
                    </a:lnTo>
                    <a:lnTo>
                      <a:pt x="234" y="328"/>
                    </a:lnTo>
                    <a:lnTo>
                      <a:pt x="240" y="326"/>
                    </a:lnTo>
                    <a:lnTo>
                      <a:pt x="231" y="320"/>
                    </a:lnTo>
                    <a:lnTo>
                      <a:pt x="228" y="308"/>
                    </a:lnTo>
                    <a:lnTo>
                      <a:pt x="234" y="302"/>
                    </a:lnTo>
                    <a:lnTo>
                      <a:pt x="237" y="301"/>
                    </a:lnTo>
                    <a:lnTo>
                      <a:pt x="240" y="295"/>
                    </a:lnTo>
                    <a:lnTo>
                      <a:pt x="246" y="296"/>
                    </a:lnTo>
                    <a:lnTo>
                      <a:pt x="245" y="292"/>
                    </a:lnTo>
                    <a:lnTo>
                      <a:pt x="249" y="284"/>
                    </a:lnTo>
                    <a:lnTo>
                      <a:pt x="260" y="278"/>
                    </a:lnTo>
                    <a:lnTo>
                      <a:pt x="267" y="284"/>
                    </a:lnTo>
                    <a:lnTo>
                      <a:pt x="270" y="280"/>
                    </a:lnTo>
                    <a:lnTo>
                      <a:pt x="267" y="277"/>
                    </a:lnTo>
                    <a:lnTo>
                      <a:pt x="266" y="274"/>
                    </a:lnTo>
                    <a:lnTo>
                      <a:pt x="263" y="271"/>
                    </a:lnTo>
                    <a:lnTo>
                      <a:pt x="263" y="268"/>
                    </a:lnTo>
                    <a:lnTo>
                      <a:pt x="266" y="265"/>
                    </a:lnTo>
                    <a:lnTo>
                      <a:pt x="269" y="266"/>
                    </a:lnTo>
                    <a:lnTo>
                      <a:pt x="267" y="268"/>
                    </a:lnTo>
                    <a:lnTo>
                      <a:pt x="272" y="266"/>
                    </a:lnTo>
                    <a:lnTo>
                      <a:pt x="276" y="268"/>
                    </a:lnTo>
                    <a:lnTo>
                      <a:pt x="282" y="283"/>
                    </a:lnTo>
                    <a:lnTo>
                      <a:pt x="277" y="302"/>
                    </a:lnTo>
                    <a:lnTo>
                      <a:pt x="283" y="298"/>
                    </a:lnTo>
                    <a:lnTo>
                      <a:pt x="285" y="281"/>
                    </a:lnTo>
                    <a:lnTo>
                      <a:pt x="291" y="278"/>
                    </a:lnTo>
                    <a:lnTo>
                      <a:pt x="289" y="275"/>
                    </a:lnTo>
                    <a:lnTo>
                      <a:pt x="283" y="278"/>
                    </a:lnTo>
                    <a:lnTo>
                      <a:pt x="285" y="274"/>
                    </a:lnTo>
                    <a:lnTo>
                      <a:pt x="280" y="266"/>
                    </a:lnTo>
                    <a:lnTo>
                      <a:pt x="289" y="266"/>
                    </a:lnTo>
                    <a:lnTo>
                      <a:pt x="294" y="272"/>
                    </a:lnTo>
                    <a:lnTo>
                      <a:pt x="297" y="271"/>
                    </a:lnTo>
                    <a:lnTo>
                      <a:pt x="300" y="277"/>
                    </a:lnTo>
                    <a:lnTo>
                      <a:pt x="303" y="274"/>
                    </a:lnTo>
                    <a:lnTo>
                      <a:pt x="300" y="268"/>
                    </a:lnTo>
                    <a:lnTo>
                      <a:pt x="297" y="268"/>
                    </a:lnTo>
                    <a:lnTo>
                      <a:pt x="297" y="265"/>
                    </a:lnTo>
                    <a:lnTo>
                      <a:pt x="306" y="260"/>
                    </a:lnTo>
                    <a:lnTo>
                      <a:pt x="313" y="266"/>
                    </a:lnTo>
                    <a:lnTo>
                      <a:pt x="316" y="272"/>
                    </a:lnTo>
                    <a:lnTo>
                      <a:pt x="319" y="272"/>
                    </a:lnTo>
                    <a:lnTo>
                      <a:pt x="319" y="269"/>
                    </a:lnTo>
                    <a:lnTo>
                      <a:pt x="310" y="260"/>
                    </a:lnTo>
                    <a:lnTo>
                      <a:pt x="315" y="256"/>
                    </a:lnTo>
                    <a:lnTo>
                      <a:pt x="313" y="256"/>
                    </a:lnTo>
                    <a:lnTo>
                      <a:pt x="313" y="254"/>
                    </a:lnTo>
                    <a:lnTo>
                      <a:pt x="312" y="253"/>
                    </a:lnTo>
                    <a:lnTo>
                      <a:pt x="306" y="253"/>
                    </a:lnTo>
                    <a:lnTo>
                      <a:pt x="304" y="247"/>
                    </a:lnTo>
                    <a:lnTo>
                      <a:pt x="309" y="244"/>
                    </a:lnTo>
                    <a:lnTo>
                      <a:pt x="310" y="241"/>
                    </a:lnTo>
                    <a:lnTo>
                      <a:pt x="301" y="244"/>
                    </a:lnTo>
                    <a:lnTo>
                      <a:pt x="301" y="241"/>
                    </a:lnTo>
                    <a:lnTo>
                      <a:pt x="295" y="238"/>
                    </a:lnTo>
                    <a:lnTo>
                      <a:pt x="300" y="233"/>
                    </a:lnTo>
                    <a:lnTo>
                      <a:pt x="307" y="235"/>
                    </a:lnTo>
                    <a:lnTo>
                      <a:pt x="312" y="233"/>
                    </a:lnTo>
                    <a:lnTo>
                      <a:pt x="313" y="235"/>
                    </a:lnTo>
                    <a:close/>
                    <a:moveTo>
                      <a:pt x="639" y="203"/>
                    </a:moveTo>
                    <a:lnTo>
                      <a:pt x="642" y="205"/>
                    </a:lnTo>
                    <a:lnTo>
                      <a:pt x="642" y="211"/>
                    </a:lnTo>
                    <a:lnTo>
                      <a:pt x="634" y="218"/>
                    </a:lnTo>
                    <a:lnTo>
                      <a:pt x="631" y="218"/>
                    </a:lnTo>
                    <a:lnTo>
                      <a:pt x="628" y="212"/>
                    </a:lnTo>
                    <a:lnTo>
                      <a:pt x="628" y="205"/>
                    </a:lnTo>
                    <a:lnTo>
                      <a:pt x="640" y="199"/>
                    </a:lnTo>
                    <a:lnTo>
                      <a:pt x="639" y="203"/>
                    </a:lnTo>
                    <a:close/>
                    <a:moveTo>
                      <a:pt x="357" y="184"/>
                    </a:moveTo>
                    <a:lnTo>
                      <a:pt x="358" y="191"/>
                    </a:lnTo>
                    <a:lnTo>
                      <a:pt x="357" y="196"/>
                    </a:lnTo>
                    <a:lnTo>
                      <a:pt x="355" y="202"/>
                    </a:lnTo>
                    <a:lnTo>
                      <a:pt x="354" y="205"/>
                    </a:lnTo>
                    <a:lnTo>
                      <a:pt x="358" y="203"/>
                    </a:lnTo>
                    <a:lnTo>
                      <a:pt x="364" y="197"/>
                    </a:lnTo>
                    <a:lnTo>
                      <a:pt x="372" y="200"/>
                    </a:lnTo>
                    <a:lnTo>
                      <a:pt x="376" y="199"/>
                    </a:lnTo>
                    <a:lnTo>
                      <a:pt x="376" y="202"/>
                    </a:lnTo>
                    <a:lnTo>
                      <a:pt x="382" y="203"/>
                    </a:lnTo>
                    <a:lnTo>
                      <a:pt x="382" y="206"/>
                    </a:lnTo>
                    <a:lnTo>
                      <a:pt x="388" y="206"/>
                    </a:lnTo>
                    <a:lnTo>
                      <a:pt x="392" y="212"/>
                    </a:lnTo>
                    <a:lnTo>
                      <a:pt x="395" y="223"/>
                    </a:lnTo>
                    <a:lnTo>
                      <a:pt x="398" y="229"/>
                    </a:lnTo>
                    <a:lnTo>
                      <a:pt x="401" y="233"/>
                    </a:lnTo>
                    <a:lnTo>
                      <a:pt x="403" y="239"/>
                    </a:lnTo>
                    <a:lnTo>
                      <a:pt x="398" y="251"/>
                    </a:lnTo>
                    <a:lnTo>
                      <a:pt x="386" y="262"/>
                    </a:lnTo>
                    <a:lnTo>
                      <a:pt x="383" y="268"/>
                    </a:lnTo>
                    <a:lnTo>
                      <a:pt x="385" y="275"/>
                    </a:lnTo>
                    <a:lnTo>
                      <a:pt x="381" y="278"/>
                    </a:lnTo>
                    <a:lnTo>
                      <a:pt x="370" y="284"/>
                    </a:lnTo>
                    <a:lnTo>
                      <a:pt x="354" y="283"/>
                    </a:lnTo>
                    <a:lnTo>
                      <a:pt x="348" y="275"/>
                    </a:lnTo>
                    <a:lnTo>
                      <a:pt x="345" y="263"/>
                    </a:lnTo>
                    <a:lnTo>
                      <a:pt x="340" y="262"/>
                    </a:lnTo>
                    <a:lnTo>
                      <a:pt x="342" y="257"/>
                    </a:lnTo>
                    <a:lnTo>
                      <a:pt x="339" y="247"/>
                    </a:lnTo>
                    <a:lnTo>
                      <a:pt x="336" y="245"/>
                    </a:lnTo>
                    <a:lnTo>
                      <a:pt x="336" y="241"/>
                    </a:lnTo>
                    <a:lnTo>
                      <a:pt x="337" y="236"/>
                    </a:lnTo>
                    <a:lnTo>
                      <a:pt x="339" y="226"/>
                    </a:lnTo>
                    <a:lnTo>
                      <a:pt x="331" y="229"/>
                    </a:lnTo>
                    <a:lnTo>
                      <a:pt x="334" y="224"/>
                    </a:lnTo>
                    <a:lnTo>
                      <a:pt x="342" y="218"/>
                    </a:lnTo>
                    <a:lnTo>
                      <a:pt x="340" y="217"/>
                    </a:lnTo>
                    <a:lnTo>
                      <a:pt x="337" y="217"/>
                    </a:lnTo>
                    <a:lnTo>
                      <a:pt x="333" y="205"/>
                    </a:lnTo>
                    <a:lnTo>
                      <a:pt x="334" y="194"/>
                    </a:lnTo>
                    <a:lnTo>
                      <a:pt x="337" y="193"/>
                    </a:lnTo>
                    <a:lnTo>
                      <a:pt x="337" y="187"/>
                    </a:lnTo>
                    <a:lnTo>
                      <a:pt x="340" y="184"/>
                    </a:lnTo>
                    <a:lnTo>
                      <a:pt x="357" y="184"/>
                    </a:lnTo>
                    <a:close/>
                    <a:moveTo>
                      <a:pt x="295" y="141"/>
                    </a:moveTo>
                    <a:lnTo>
                      <a:pt x="300" y="142"/>
                    </a:lnTo>
                    <a:lnTo>
                      <a:pt x="297" y="147"/>
                    </a:lnTo>
                    <a:lnTo>
                      <a:pt x="298" y="150"/>
                    </a:lnTo>
                    <a:lnTo>
                      <a:pt x="307" y="148"/>
                    </a:lnTo>
                    <a:lnTo>
                      <a:pt x="306" y="153"/>
                    </a:lnTo>
                    <a:lnTo>
                      <a:pt x="312" y="157"/>
                    </a:lnTo>
                    <a:lnTo>
                      <a:pt x="316" y="163"/>
                    </a:lnTo>
                    <a:lnTo>
                      <a:pt x="316" y="171"/>
                    </a:lnTo>
                    <a:lnTo>
                      <a:pt x="304" y="168"/>
                    </a:lnTo>
                    <a:lnTo>
                      <a:pt x="303" y="165"/>
                    </a:lnTo>
                    <a:lnTo>
                      <a:pt x="300" y="169"/>
                    </a:lnTo>
                    <a:lnTo>
                      <a:pt x="300" y="171"/>
                    </a:lnTo>
                    <a:lnTo>
                      <a:pt x="309" y="173"/>
                    </a:lnTo>
                    <a:lnTo>
                      <a:pt x="310" y="176"/>
                    </a:lnTo>
                    <a:lnTo>
                      <a:pt x="307" y="178"/>
                    </a:lnTo>
                    <a:lnTo>
                      <a:pt x="301" y="176"/>
                    </a:lnTo>
                    <a:lnTo>
                      <a:pt x="301" y="187"/>
                    </a:lnTo>
                    <a:lnTo>
                      <a:pt x="297" y="193"/>
                    </a:lnTo>
                    <a:lnTo>
                      <a:pt x="291" y="182"/>
                    </a:lnTo>
                    <a:lnTo>
                      <a:pt x="289" y="185"/>
                    </a:lnTo>
                    <a:lnTo>
                      <a:pt x="292" y="199"/>
                    </a:lnTo>
                    <a:lnTo>
                      <a:pt x="289" y="200"/>
                    </a:lnTo>
                    <a:lnTo>
                      <a:pt x="286" y="197"/>
                    </a:lnTo>
                    <a:lnTo>
                      <a:pt x="285" y="203"/>
                    </a:lnTo>
                    <a:lnTo>
                      <a:pt x="280" y="203"/>
                    </a:lnTo>
                    <a:lnTo>
                      <a:pt x="285" y="209"/>
                    </a:lnTo>
                    <a:lnTo>
                      <a:pt x="283" y="212"/>
                    </a:lnTo>
                    <a:lnTo>
                      <a:pt x="280" y="214"/>
                    </a:lnTo>
                    <a:lnTo>
                      <a:pt x="275" y="214"/>
                    </a:lnTo>
                    <a:lnTo>
                      <a:pt x="269" y="203"/>
                    </a:lnTo>
                    <a:lnTo>
                      <a:pt x="269" y="209"/>
                    </a:lnTo>
                    <a:lnTo>
                      <a:pt x="266" y="212"/>
                    </a:lnTo>
                    <a:lnTo>
                      <a:pt x="270" y="215"/>
                    </a:lnTo>
                    <a:lnTo>
                      <a:pt x="264" y="220"/>
                    </a:lnTo>
                    <a:lnTo>
                      <a:pt x="273" y="221"/>
                    </a:lnTo>
                    <a:lnTo>
                      <a:pt x="269" y="227"/>
                    </a:lnTo>
                    <a:lnTo>
                      <a:pt x="267" y="233"/>
                    </a:lnTo>
                    <a:lnTo>
                      <a:pt x="257" y="235"/>
                    </a:lnTo>
                    <a:lnTo>
                      <a:pt x="258" y="238"/>
                    </a:lnTo>
                    <a:lnTo>
                      <a:pt x="263" y="236"/>
                    </a:lnTo>
                    <a:lnTo>
                      <a:pt x="257" y="257"/>
                    </a:lnTo>
                    <a:lnTo>
                      <a:pt x="254" y="257"/>
                    </a:lnTo>
                    <a:lnTo>
                      <a:pt x="251" y="248"/>
                    </a:lnTo>
                    <a:lnTo>
                      <a:pt x="245" y="245"/>
                    </a:lnTo>
                    <a:lnTo>
                      <a:pt x="245" y="247"/>
                    </a:lnTo>
                    <a:lnTo>
                      <a:pt x="249" y="250"/>
                    </a:lnTo>
                    <a:lnTo>
                      <a:pt x="248" y="250"/>
                    </a:lnTo>
                    <a:lnTo>
                      <a:pt x="249" y="257"/>
                    </a:lnTo>
                    <a:lnTo>
                      <a:pt x="248" y="262"/>
                    </a:lnTo>
                    <a:lnTo>
                      <a:pt x="236" y="259"/>
                    </a:lnTo>
                    <a:lnTo>
                      <a:pt x="233" y="257"/>
                    </a:lnTo>
                    <a:lnTo>
                      <a:pt x="231" y="256"/>
                    </a:lnTo>
                    <a:lnTo>
                      <a:pt x="231" y="262"/>
                    </a:lnTo>
                    <a:lnTo>
                      <a:pt x="237" y="263"/>
                    </a:lnTo>
                    <a:lnTo>
                      <a:pt x="237" y="274"/>
                    </a:lnTo>
                    <a:lnTo>
                      <a:pt x="228" y="277"/>
                    </a:lnTo>
                    <a:lnTo>
                      <a:pt x="227" y="272"/>
                    </a:lnTo>
                    <a:lnTo>
                      <a:pt x="225" y="278"/>
                    </a:lnTo>
                    <a:lnTo>
                      <a:pt x="219" y="281"/>
                    </a:lnTo>
                    <a:lnTo>
                      <a:pt x="218" y="277"/>
                    </a:lnTo>
                    <a:lnTo>
                      <a:pt x="212" y="283"/>
                    </a:lnTo>
                    <a:lnTo>
                      <a:pt x="215" y="268"/>
                    </a:lnTo>
                    <a:lnTo>
                      <a:pt x="212" y="269"/>
                    </a:lnTo>
                    <a:lnTo>
                      <a:pt x="210" y="265"/>
                    </a:lnTo>
                    <a:lnTo>
                      <a:pt x="209" y="265"/>
                    </a:lnTo>
                    <a:lnTo>
                      <a:pt x="207" y="268"/>
                    </a:lnTo>
                    <a:lnTo>
                      <a:pt x="207" y="281"/>
                    </a:lnTo>
                    <a:lnTo>
                      <a:pt x="206" y="284"/>
                    </a:lnTo>
                    <a:lnTo>
                      <a:pt x="204" y="284"/>
                    </a:lnTo>
                    <a:lnTo>
                      <a:pt x="203" y="272"/>
                    </a:lnTo>
                    <a:lnTo>
                      <a:pt x="201" y="266"/>
                    </a:lnTo>
                    <a:lnTo>
                      <a:pt x="200" y="262"/>
                    </a:lnTo>
                    <a:lnTo>
                      <a:pt x="197" y="263"/>
                    </a:lnTo>
                    <a:lnTo>
                      <a:pt x="192" y="265"/>
                    </a:lnTo>
                    <a:lnTo>
                      <a:pt x="195" y="281"/>
                    </a:lnTo>
                    <a:lnTo>
                      <a:pt x="192" y="283"/>
                    </a:lnTo>
                    <a:lnTo>
                      <a:pt x="189" y="283"/>
                    </a:lnTo>
                    <a:lnTo>
                      <a:pt x="185" y="287"/>
                    </a:lnTo>
                    <a:lnTo>
                      <a:pt x="180" y="287"/>
                    </a:lnTo>
                    <a:lnTo>
                      <a:pt x="174" y="274"/>
                    </a:lnTo>
                    <a:lnTo>
                      <a:pt x="171" y="281"/>
                    </a:lnTo>
                    <a:lnTo>
                      <a:pt x="173" y="290"/>
                    </a:lnTo>
                    <a:lnTo>
                      <a:pt x="167" y="292"/>
                    </a:lnTo>
                    <a:lnTo>
                      <a:pt x="164" y="290"/>
                    </a:lnTo>
                    <a:lnTo>
                      <a:pt x="166" y="280"/>
                    </a:lnTo>
                    <a:lnTo>
                      <a:pt x="164" y="278"/>
                    </a:lnTo>
                    <a:lnTo>
                      <a:pt x="163" y="283"/>
                    </a:lnTo>
                    <a:lnTo>
                      <a:pt x="160" y="287"/>
                    </a:lnTo>
                    <a:lnTo>
                      <a:pt x="154" y="292"/>
                    </a:lnTo>
                    <a:lnTo>
                      <a:pt x="149" y="287"/>
                    </a:lnTo>
                    <a:lnTo>
                      <a:pt x="151" y="274"/>
                    </a:lnTo>
                    <a:lnTo>
                      <a:pt x="149" y="274"/>
                    </a:lnTo>
                    <a:lnTo>
                      <a:pt x="143" y="280"/>
                    </a:lnTo>
                    <a:lnTo>
                      <a:pt x="143" y="293"/>
                    </a:lnTo>
                    <a:lnTo>
                      <a:pt x="140" y="293"/>
                    </a:lnTo>
                    <a:lnTo>
                      <a:pt x="139" y="292"/>
                    </a:lnTo>
                    <a:lnTo>
                      <a:pt x="131" y="292"/>
                    </a:lnTo>
                    <a:lnTo>
                      <a:pt x="133" y="296"/>
                    </a:lnTo>
                    <a:lnTo>
                      <a:pt x="131" y="298"/>
                    </a:lnTo>
                    <a:lnTo>
                      <a:pt x="124" y="293"/>
                    </a:lnTo>
                    <a:lnTo>
                      <a:pt x="122" y="296"/>
                    </a:lnTo>
                    <a:lnTo>
                      <a:pt x="122" y="292"/>
                    </a:lnTo>
                    <a:lnTo>
                      <a:pt x="127" y="287"/>
                    </a:lnTo>
                    <a:lnTo>
                      <a:pt x="125" y="283"/>
                    </a:lnTo>
                    <a:lnTo>
                      <a:pt x="128" y="275"/>
                    </a:lnTo>
                    <a:lnTo>
                      <a:pt x="131" y="274"/>
                    </a:lnTo>
                    <a:lnTo>
                      <a:pt x="134" y="269"/>
                    </a:lnTo>
                    <a:lnTo>
                      <a:pt x="142" y="268"/>
                    </a:lnTo>
                    <a:lnTo>
                      <a:pt x="145" y="263"/>
                    </a:lnTo>
                    <a:lnTo>
                      <a:pt x="146" y="260"/>
                    </a:lnTo>
                    <a:lnTo>
                      <a:pt x="142" y="257"/>
                    </a:lnTo>
                    <a:lnTo>
                      <a:pt x="139" y="259"/>
                    </a:lnTo>
                    <a:lnTo>
                      <a:pt x="139" y="256"/>
                    </a:lnTo>
                    <a:lnTo>
                      <a:pt x="151" y="248"/>
                    </a:lnTo>
                    <a:lnTo>
                      <a:pt x="152" y="244"/>
                    </a:lnTo>
                    <a:lnTo>
                      <a:pt x="151" y="242"/>
                    </a:lnTo>
                    <a:lnTo>
                      <a:pt x="148" y="244"/>
                    </a:lnTo>
                    <a:lnTo>
                      <a:pt x="142" y="241"/>
                    </a:lnTo>
                    <a:lnTo>
                      <a:pt x="134" y="242"/>
                    </a:lnTo>
                    <a:lnTo>
                      <a:pt x="134" y="241"/>
                    </a:lnTo>
                    <a:lnTo>
                      <a:pt x="128" y="245"/>
                    </a:lnTo>
                    <a:lnTo>
                      <a:pt x="125" y="245"/>
                    </a:lnTo>
                    <a:lnTo>
                      <a:pt x="124" y="253"/>
                    </a:lnTo>
                    <a:lnTo>
                      <a:pt x="121" y="248"/>
                    </a:lnTo>
                    <a:lnTo>
                      <a:pt x="116" y="247"/>
                    </a:lnTo>
                    <a:lnTo>
                      <a:pt x="115" y="253"/>
                    </a:lnTo>
                    <a:lnTo>
                      <a:pt x="112" y="253"/>
                    </a:lnTo>
                    <a:lnTo>
                      <a:pt x="107" y="250"/>
                    </a:lnTo>
                    <a:lnTo>
                      <a:pt x="109" y="247"/>
                    </a:lnTo>
                    <a:lnTo>
                      <a:pt x="107" y="242"/>
                    </a:lnTo>
                    <a:lnTo>
                      <a:pt x="109" y="241"/>
                    </a:lnTo>
                    <a:lnTo>
                      <a:pt x="112" y="242"/>
                    </a:lnTo>
                    <a:lnTo>
                      <a:pt x="110" y="239"/>
                    </a:lnTo>
                    <a:lnTo>
                      <a:pt x="115" y="238"/>
                    </a:lnTo>
                    <a:lnTo>
                      <a:pt x="116" y="233"/>
                    </a:lnTo>
                    <a:lnTo>
                      <a:pt x="112" y="230"/>
                    </a:lnTo>
                    <a:lnTo>
                      <a:pt x="107" y="232"/>
                    </a:lnTo>
                    <a:lnTo>
                      <a:pt x="100" y="227"/>
                    </a:lnTo>
                    <a:lnTo>
                      <a:pt x="103" y="224"/>
                    </a:lnTo>
                    <a:lnTo>
                      <a:pt x="101" y="221"/>
                    </a:lnTo>
                    <a:lnTo>
                      <a:pt x="104" y="217"/>
                    </a:lnTo>
                    <a:lnTo>
                      <a:pt x="107" y="217"/>
                    </a:lnTo>
                    <a:lnTo>
                      <a:pt x="109" y="224"/>
                    </a:lnTo>
                    <a:lnTo>
                      <a:pt x="115" y="223"/>
                    </a:lnTo>
                    <a:lnTo>
                      <a:pt x="119" y="224"/>
                    </a:lnTo>
                    <a:lnTo>
                      <a:pt x="121" y="226"/>
                    </a:lnTo>
                    <a:lnTo>
                      <a:pt x="125" y="224"/>
                    </a:lnTo>
                    <a:lnTo>
                      <a:pt x="128" y="226"/>
                    </a:lnTo>
                    <a:lnTo>
                      <a:pt x="127" y="230"/>
                    </a:lnTo>
                    <a:lnTo>
                      <a:pt x="130" y="232"/>
                    </a:lnTo>
                    <a:lnTo>
                      <a:pt x="134" y="227"/>
                    </a:lnTo>
                    <a:lnTo>
                      <a:pt x="142" y="229"/>
                    </a:lnTo>
                    <a:lnTo>
                      <a:pt x="143" y="227"/>
                    </a:lnTo>
                    <a:lnTo>
                      <a:pt x="142" y="218"/>
                    </a:lnTo>
                    <a:lnTo>
                      <a:pt x="136" y="214"/>
                    </a:lnTo>
                    <a:lnTo>
                      <a:pt x="139" y="212"/>
                    </a:lnTo>
                    <a:lnTo>
                      <a:pt x="145" y="215"/>
                    </a:lnTo>
                    <a:lnTo>
                      <a:pt x="143" y="217"/>
                    </a:lnTo>
                    <a:lnTo>
                      <a:pt x="149" y="224"/>
                    </a:lnTo>
                    <a:lnTo>
                      <a:pt x="164" y="235"/>
                    </a:lnTo>
                    <a:lnTo>
                      <a:pt x="166" y="233"/>
                    </a:lnTo>
                    <a:lnTo>
                      <a:pt x="164" y="226"/>
                    </a:lnTo>
                    <a:lnTo>
                      <a:pt x="160" y="221"/>
                    </a:lnTo>
                    <a:lnTo>
                      <a:pt x="163" y="217"/>
                    </a:lnTo>
                    <a:lnTo>
                      <a:pt x="157" y="211"/>
                    </a:lnTo>
                    <a:lnTo>
                      <a:pt x="158" y="203"/>
                    </a:lnTo>
                    <a:lnTo>
                      <a:pt x="161" y="196"/>
                    </a:lnTo>
                    <a:lnTo>
                      <a:pt x="164" y="196"/>
                    </a:lnTo>
                    <a:lnTo>
                      <a:pt x="164" y="199"/>
                    </a:lnTo>
                    <a:lnTo>
                      <a:pt x="167" y="205"/>
                    </a:lnTo>
                    <a:lnTo>
                      <a:pt x="167" y="206"/>
                    </a:lnTo>
                    <a:lnTo>
                      <a:pt x="174" y="217"/>
                    </a:lnTo>
                    <a:lnTo>
                      <a:pt x="176" y="211"/>
                    </a:lnTo>
                    <a:lnTo>
                      <a:pt x="176" y="206"/>
                    </a:lnTo>
                    <a:lnTo>
                      <a:pt x="180" y="200"/>
                    </a:lnTo>
                    <a:lnTo>
                      <a:pt x="180" y="196"/>
                    </a:lnTo>
                    <a:lnTo>
                      <a:pt x="183" y="196"/>
                    </a:lnTo>
                    <a:lnTo>
                      <a:pt x="188" y="203"/>
                    </a:lnTo>
                    <a:lnTo>
                      <a:pt x="192" y="202"/>
                    </a:lnTo>
                    <a:lnTo>
                      <a:pt x="194" y="202"/>
                    </a:lnTo>
                    <a:lnTo>
                      <a:pt x="192" y="208"/>
                    </a:lnTo>
                    <a:lnTo>
                      <a:pt x="198" y="208"/>
                    </a:lnTo>
                    <a:lnTo>
                      <a:pt x="197" y="211"/>
                    </a:lnTo>
                    <a:lnTo>
                      <a:pt x="197" y="214"/>
                    </a:lnTo>
                    <a:lnTo>
                      <a:pt x="198" y="214"/>
                    </a:lnTo>
                    <a:lnTo>
                      <a:pt x="192" y="217"/>
                    </a:lnTo>
                    <a:lnTo>
                      <a:pt x="188" y="218"/>
                    </a:lnTo>
                    <a:lnTo>
                      <a:pt x="185" y="223"/>
                    </a:lnTo>
                    <a:lnTo>
                      <a:pt x="188" y="224"/>
                    </a:lnTo>
                    <a:lnTo>
                      <a:pt x="188" y="232"/>
                    </a:lnTo>
                    <a:lnTo>
                      <a:pt x="195" y="229"/>
                    </a:lnTo>
                    <a:lnTo>
                      <a:pt x="197" y="226"/>
                    </a:lnTo>
                    <a:lnTo>
                      <a:pt x="203" y="221"/>
                    </a:lnTo>
                    <a:lnTo>
                      <a:pt x="204" y="235"/>
                    </a:lnTo>
                    <a:lnTo>
                      <a:pt x="207" y="241"/>
                    </a:lnTo>
                    <a:lnTo>
                      <a:pt x="209" y="233"/>
                    </a:lnTo>
                    <a:lnTo>
                      <a:pt x="207" y="233"/>
                    </a:lnTo>
                    <a:lnTo>
                      <a:pt x="206" y="230"/>
                    </a:lnTo>
                    <a:lnTo>
                      <a:pt x="210" y="227"/>
                    </a:lnTo>
                    <a:lnTo>
                      <a:pt x="212" y="224"/>
                    </a:lnTo>
                    <a:lnTo>
                      <a:pt x="213" y="223"/>
                    </a:lnTo>
                    <a:lnTo>
                      <a:pt x="215" y="226"/>
                    </a:lnTo>
                    <a:lnTo>
                      <a:pt x="221" y="226"/>
                    </a:lnTo>
                    <a:lnTo>
                      <a:pt x="224" y="223"/>
                    </a:lnTo>
                    <a:lnTo>
                      <a:pt x="219" y="221"/>
                    </a:lnTo>
                    <a:lnTo>
                      <a:pt x="215" y="212"/>
                    </a:lnTo>
                    <a:lnTo>
                      <a:pt x="212" y="209"/>
                    </a:lnTo>
                    <a:lnTo>
                      <a:pt x="216" y="208"/>
                    </a:lnTo>
                    <a:lnTo>
                      <a:pt x="215" y="205"/>
                    </a:lnTo>
                    <a:lnTo>
                      <a:pt x="210" y="203"/>
                    </a:lnTo>
                    <a:lnTo>
                      <a:pt x="210" y="199"/>
                    </a:lnTo>
                    <a:lnTo>
                      <a:pt x="210" y="196"/>
                    </a:lnTo>
                    <a:lnTo>
                      <a:pt x="206" y="194"/>
                    </a:lnTo>
                    <a:lnTo>
                      <a:pt x="203" y="187"/>
                    </a:lnTo>
                    <a:lnTo>
                      <a:pt x="204" y="182"/>
                    </a:lnTo>
                    <a:lnTo>
                      <a:pt x="207" y="181"/>
                    </a:lnTo>
                    <a:lnTo>
                      <a:pt x="210" y="181"/>
                    </a:lnTo>
                    <a:lnTo>
                      <a:pt x="213" y="176"/>
                    </a:lnTo>
                    <a:lnTo>
                      <a:pt x="221" y="175"/>
                    </a:lnTo>
                    <a:lnTo>
                      <a:pt x="221" y="178"/>
                    </a:lnTo>
                    <a:lnTo>
                      <a:pt x="216" y="185"/>
                    </a:lnTo>
                    <a:lnTo>
                      <a:pt x="219" y="185"/>
                    </a:lnTo>
                    <a:lnTo>
                      <a:pt x="221" y="188"/>
                    </a:lnTo>
                    <a:lnTo>
                      <a:pt x="224" y="182"/>
                    </a:lnTo>
                    <a:lnTo>
                      <a:pt x="230" y="188"/>
                    </a:lnTo>
                    <a:lnTo>
                      <a:pt x="225" y="194"/>
                    </a:lnTo>
                    <a:lnTo>
                      <a:pt x="239" y="193"/>
                    </a:lnTo>
                    <a:lnTo>
                      <a:pt x="237" y="200"/>
                    </a:lnTo>
                    <a:lnTo>
                      <a:pt x="231" y="208"/>
                    </a:lnTo>
                    <a:lnTo>
                      <a:pt x="231" y="209"/>
                    </a:lnTo>
                    <a:lnTo>
                      <a:pt x="237" y="208"/>
                    </a:lnTo>
                    <a:lnTo>
                      <a:pt x="240" y="214"/>
                    </a:lnTo>
                    <a:lnTo>
                      <a:pt x="239" y="217"/>
                    </a:lnTo>
                    <a:lnTo>
                      <a:pt x="242" y="218"/>
                    </a:lnTo>
                    <a:lnTo>
                      <a:pt x="246" y="217"/>
                    </a:lnTo>
                    <a:lnTo>
                      <a:pt x="248" y="212"/>
                    </a:lnTo>
                    <a:lnTo>
                      <a:pt x="246" y="208"/>
                    </a:lnTo>
                    <a:lnTo>
                      <a:pt x="246" y="211"/>
                    </a:lnTo>
                    <a:lnTo>
                      <a:pt x="248" y="206"/>
                    </a:lnTo>
                    <a:lnTo>
                      <a:pt x="251" y="205"/>
                    </a:lnTo>
                    <a:lnTo>
                      <a:pt x="254" y="200"/>
                    </a:lnTo>
                    <a:lnTo>
                      <a:pt x="251" y="196"/>
                    </a:lnTo>
                    <a:lnTo>
                      <a:pt x="252" y="193"/>
                    </a:lnTo>
                    <a:lnTo>
                      <a:pt x="257" y="193"/>
                    </a:lnTo>
                    <a:lnTo>
                      <a:pt x="260" y="194"/>
                    </a:lnTo>
                    <a:lnTo>
                      <a:pt x="263" y="187"/>
                    </a:lnTo>
                    <a:lnTo>
                      <a:pt x="261" y="182"/>
                    </a:lnTo>
                    <a:lnTo>
                      <a:pt x="258" y="178"/>
                    </a:lnTo>
                    <a:lnTo>
                      <a:pt x="252" y="169"/>
                    </a:lnTo>
                    <a:lnTo>
                      <a:pt x="249" y="168"/>
                    </a:lnTo>
                    <a:lnTo>
                      <a:pt x="255" y="160"/>
                    </a:lnTo>
                    <a:lnTo>
                      <a:pt x="254" y="157"/>
                    </a:lnTo>
                    <a:lnTo>
                      <a:pt x="257" y="154"/>
                    </a:lnTo>
                    <a:lnTo>
                      <a:pt x="264" y="159"/>
                    </a:lnTo>
                    <a:lnTo>
                      <a:pt x="273" y="166"/>
                    </a:lnTo>
                    <a:lnTo>
                      <a:pt x="275" y="165"/>
                    </a:lnTo>
                    <a:lnTo>
                      <a:pt x="270" y="154"/>
                    </a:lnTo>
                    <a:lnTo>
                      <a:pt x="272" y="151"/>
                    </a:lnTo>
                    <a:lnTo>
                      <a:pt x="277" y="159"/>
                    </a:lnTo>
                    <a:lnTo>
                      <a:pt x="279" y="166"/>
                    </a:lnTo>
                    <a:lnTo>
                      <a:pt x="282" y="166"/>
                    </a:lnTo>
                    <a:lnTo>
                      <a:pt x="286" y="168"/>
                    </a:lnTo>
                    <a:lnTo>
                      <a:pt x="291" y="169"/>
                    </a:lnTo>
                    <a:lnTo>
                      <a:pt x="292" y="166"/>
                    </a:lnTo>
                    <a:lnTo>
                      <a:pt x="288" y="162"/>
                    </a:lnTo>
                    <a:lnTo>
                      <a:pt x="291" y="156"/>
                    </a:lnTo>
                    <a:lnTo>
                      <a:pt x="286" y="150"/>
                    </a:lnTo>
                    <a:lnTo>
                      <a:pt x="289" y="147"/>
                    </a:lnTo>
                    <a:lnTo>
                      <a:pt x="289" y="133"/>
                    </a:lnTo>
                    <a:lnTo>
                      <a:pt x="295" y="141"/>
                    </a:lnTo>
                    <a:close/>
                    <a:moveTo>
                      <a:pt x="427" y="127"/>
                    </a:moveTo>
                    <a:lnTo>
                      <a:pt x="415" y="138"/>
                    </a:lnTo>
                    <a:lnTo>
                      <a:pt x="409" y="139"/>
                    </a:lnTo>
                    <a:lnTo>
                      <a:pt x="410" y="136"/>
                    </a:lnTo>
                    <a:lnTo>
                      <a:pt x="427" y="127"/>
                    </a:lnTo>
                    <a:close/>
                    <a:moveTo>
                      <a:pt x="473" y="75"/>
                    </a:moveTo>
                    <a:lnTo>
                      <a:pt x="476" y="78"/>
                    </a:lnTo>
                    <a:lnTo>
                      <a:pt x="481" y="76"/>
                    </a:lnTo>
                    <a:lnTo>
                      <a:pt x="479" y="79"/>
                    </a:lnTo>
                    <a:lnTo>
                      <a:pt x="469" y="81"/>
                    </a:lnTo>
                    <a:lnTo>
                      <a:pt x="458" y="73"/>
                    </a:lnTo>
                    <a:lnTo>
                      <a:pt x="461" y="69"/>
                    </a:lnTo>
                    <a:lnTo>
                      <a:pt x="473" y="75"/>
                    </a:lnTo>
                    <a:close/>
                    <a:moveTo>
                      <a:pt x="392" y="66"/>
                    </a:moveTo>
                    <a:lnTo>
                      <a:pt x="392" y="69"/>
                    </a:lnTo>
                    <a:lnTo>
                      <a:pt x="389" y="73"/>
                    </a:lnTo>
                    <a:lnTo>
                      <a:pt x="389" y="75"/>
                    </a:lnTo>
                    <a:lnTo>
                      <a:pt x="415" y="79"/>
                    </a:lnTo>
                    <a:lnTo>
                      <a:pt x="412" y="81"/>
                    </a:lnTo>
                    <a:lnTo>
                      <a:pt x="400" y="79"/>
                    </a:lnTo>
                    <a:lnTo>
                      <a:pt x="392" y="82"/>
                    </a:lnTo>
                    <a:lnTo>
                      <a:pt x="394" y="87"/>
                    </a:lnTo>
                    <a:lnTo>
                      <a:pt x="391" y="90"/>
                    </a:lnTo>
                    <a:lnTo>
                      <a:pt x="391" y="93"/>
                    </a:lnTo>
                    <a:lnTo>
                      <a:pt x="404" y="90"/>
                    </a:lnTo>
                    <a:lnTo>
                      <a:pt x="412" y="91"/>
                    </a:lnTo>
                    <a:lnTo>
                      <a:pt x="416" y="94"/>
                    </a:lnTo>
                    <a:lnTo>
                      <a:pt x="409" y="99"/>
                    </a:lnTo>
                    <a:lnTo>
                      <a:pt x="415" y="99"/>
                    </a:lnTo>
                    <a:lnTo>
                      <a:pt x="413" y="102"/>
                    </a:lnTo>
                    <a:lnTo>
                      <a:pt x="403" y="103"/>
                    </a:lnTo>
                    <a:lnTo>
                      <a:pt x="406" y="105"/>
                    </a:lnTo>
                    <a:lnTo>
                      <a:pt x="404" y="108"/>
                    </a:lnTo>
                    <a:lnTo>
                      <a:pt x="397" y="105"/>
                    </a:lnTo>
                    <a:lnTo>
                      <a:pt x="395" y="108"/>
                    </a:lnTo>
                    <a:lnTo>
                      <a:pt x="397" y="108"/>
                    </a:lnTo>
                    <a:lnTo>
                      <a:pt x="395" y="112"/>
                    </a:lnTo>
                    <a:lnTo>
                      <a:pt x="385" y="114"/>
                    </a:lnTo>
                    <a:lnTo>
                      <a:pt x="382" y="111"/>
                    </a:lnTo>
                    <a:lnTo>
                      <a:pt x="382" y="108"/>
                    </a:lnTo>
                    <a:lnTo>
                      <a:pt x="378" y="109"/>
                    </a:lnTo>
                    <a:lnTo>
                      <a:pt x="373" y="106"/>
                    </a:lnTo>
                    <a:lnTo>
                      <a:pt x="379" y="103"/>
                    </a:lnTo>
                    <a:lnTo>
                      <a:pt x="379" y="100"/>
                    </a:lnTo>
                    <a:lnTo>
                      <a:pt x="376" y="99"/>
                    </a:lnTo>
                    <a:lnTo>
                      <a:pt x="375" y="100"/>
                    </a:lnTo>
                    <a:lnTo>
                      <a:pt x="369" y="97"/>
                    </a:lnTo>
                    <a:lnTo>
                      <a:pt x="375" y="87"/>
                    </a:lnTo>
                    <a:lnTo>
                      <a:pt x="385" y="87"/>
                    </a:lnTo>
                    <a:lnTo>
                      <a:pt x="385" y="84"/>
                    </a:lnTo>
                    <a:lnTo>
                      <a:pt x="378" y="84"/>
                    </a:lnTo>
                    <a:lnTo>
                      <a:pt x="367" y="85"/>
                    </a:lnTo>
                    <a:lnTo>
                      <a:pt x="369" y="82"/>
                    </a:lnTo>
                    <a:lnTo>
                      <a:pt x="363" y="79"/>
                    </a:lnTo>
                    <a:lnTo>
                      <a:pt x="369" y="76"/>
                    </a:lnTo>
                    <a:lnTo>
                      <a:pt x="370" y="73"/>
                    </a:lnTo>
                    <a:lnTo>
                      <a:pt x="376" y="73"/>
                    </a:lnTo>
                    <a:lnTo>
                      <a:pt x="375" y="70"/>
                    </a:lnTo>
                    <a:lnTo>
                      <a:pt x="370" y="70"/>
                    </a:lnTo>
                    <a:lnTo>
                      <a:pt x="370" y="66"/>
                    </a:lnTo>
                    <a:lnTo>
                      <a:pt x="382" y="63"/>
                    </a:lnTo>
                    <a:lnTo>
                      <a:pt x="385" y="64"/>
                    </a:lnTo>
                    <a:lnTo>
                      <a:pt x="386" y="63"/>
                    </a:lnTo>
                    <a:lnTo>
                      <a:pt x="392" y="66"/>
                    </a:lnTo>
                    <a:close/>
                    <a:moveTo>
                      <a:pt x="518" y="57"/>
                    </a:moveTo>
                    <a:lnTo>
                      <a:pt x="521" y="64"/>
                    </a:lnTo>
                    <a:lnTo>
                      <a:pt x="527" y="61"/>
                    </a:lnTo>
                    <a:lnTo>
                      <a:pt x="528" y="63"/>
                    </a:lnTo>
                    <a:lnTo>
                      <a:pt x="522" y="75"/>
                    </a:lnTo>
                    <a:lnTo>
                      <a:pt x="524" y="76"/>
                    </a:lnTo>
                    <a:lnTo>
                      <a:pt x="519" y="79"/>
                    </a:lnTo>
                    <a:lnTo>
                      <a:pt x="515" y="78"/>
                    </a:lnTo>
                    <a:lnTo>
                      <a:pt x="516" y="73"/>
                    </a:lnTo>
                    <a:lnTo>
                      <a:pt x="512" y="67"/>
                    </a:lnTo>
                    <a:lnTo>
                      <a:pt x="515" y="58"/>
                    </a:lnTo>
                    <a:lnTo>
                      <a:pt x="518" y="57"/>
                    </a:lnTo>
                    <a:close/>
                    <a:moveTo>
                      <a:pt x="391" y="42"/>
                    </a:moveTo>
                    <a:lnTo>
                      <a:pt x="394" y="46"/>
                    </a:lnTo>
                    <a:lnTo>
                      <a:pt x="401" y="42"/>
                    </a:lnTo>
                    <a:lnTo>
                      <a:pt x="404" y="43"/>
                    </a:lnTo>
                    <a:lnTo>
                      <a:pt x="404" y="46"/>
                    </a:lnTo>
                    <a:lnTo>
                      <a:pt x="394" y="52"/>
                    </a:lnTo>
                    <a:lnTo>
                      <a:pt x="395" y="55"/>
                    </a:lnTo>
                    <a:lnTo>
                      <a:pt x="398" y="57"/>
                    </a:lnTo>
                    <a:lnTo>
                      <a:pt x="392" y="60"/>
                    </a:lnTo>
                    <a:lnTo>
                      <a:pt x="388" y="58"/>
                    </a:lnTo>
                    <a:lnTo>
                      <a:pt x="379" y="60"/>
                    </a:lnTo>
                    <a:lnTo>
                      <a:pt x="378" y="55"/>
                    </a:lnTo>
                    <a:lnTo>
                      <a:pt x="376" y="48"/>
                    </a:lnTo>
                    <a:lnTo>
                      <a:pt x="379" y="46"/>
                    </a:lnTo>
                    <a:lnTo>
                      <a:pt x="383" y="48"/>
                    </a:lnTo>
                    <a:lnTo>
                      <a:pt x="386" y="51"/>
                    </a:lnTo>
                    <a:lnTo>
                      <a:pt x="391" y="52"/>
                    </a:lnTo>
                    <a:lnTo>
                      <a:pt x="389" y="48"/>
                    </a:lnTo>
                    <a:lnTo>
                      <a:pt x="385" y="45"/>
                    </a:lnTo>
                    <a:lnTo>
                      <a:pt x="386" y="42"/>
                    </a:lnTo>
                    <a:lnTo>
                      <a:pt x="388" y="43"/>
                    </a:lnTo>
                    <a:lnTo>
                      <a:pt x="391" y="42"/>
                    </a:lnTo>
                    <a:close/>
                    <a:moveTo>
                      <a:pt x="485" y="30"/>
                    </a:moveTo>
                    <a:lnTo>
                      <a:pt x="488" y="31"/>
                    </a:lnTo>
                    <a:lnTo>
                      <a:pt x="489" y="36"/>
                    </a:lnTo>
                    <a:lnTo>
                      <a:pt x="501" y="34"/>
                    </a:lnTo>
                    <a:lnTo>
                      <a:pt x="494" y="42"/>
                    </a:lnTo>
                    <a:lnTo>
                      <a:pt x="494" y="45"/>
                    </a:lnTo>
                    <a:lnTo>
                      <a:pt x="489" y="49"/>
                    </a:lnTo>
                    <a:lnTo>
                      <a:pt x="494" y="55"/>
                    </a:lnTo>
                    <a:lnTo>
                      <a:pt x="489" y="60"/>
                    </a:lnTo>
                    <a:lnTo>
                      <a:pt x="491" y="66"/>
                    </a:lnTo>
                    <a:lnTo>
                      <a:pt x="489" y="66"/>
                    </a:lnTo>
                    <a:lnTo>
                      <a:pt x="482" y="64"/>
                    </a:lnTo>
                    <a:lnTo>
                      <a:pt x="481" y="61"/>
                    </a:lnTo>
                    <a:lnTo>
                      <a:pt x="469" y="54"/>
                    </a:lnTo>
                    <a:lnTo>
                      <a:pt x="467" y="49"/>
                    </a:lnTo>
                    <a:lnTo>
                      <a:pt x="475" y="39"/>
                    </a:lnTo>
                    <a:lnTo>
                      <a:pt x="482" y="42"/>
                    </a:lnTo>
                    <a:lnTo>
                      <a:pt x="481" y="43"/>
                    </a:lnTo>
                    <a:lnTo>
                      <a:pt x="485" y="49"/>
                    </a:lnTo>
                    <a:lnTo>
                      <a:pt x="488" y="42"/>
                    </a:lnTo>
                    <a:lnTo>
                      <a:pt x="479" y="36"/>
                    </a:lnTo>
                    <a:lnTo>
                      <a:pt x="479" y="31"/>
                    </a:lnTo>
                    <a:lnTo>
                      <a:pt x="484" y="28"/>
                    </a:lnTo>
                    <a:lnTo>
                      <a:pt x="485" y="30"/>
                    </a:lnTo>
                    <a:close/>
                    <a:moveTo>
                      <a:pt x="890" y="27"/>
                    </a:moveTo>
                    <a:lnTo>
                      <a:pt x="899" y="31"/>
                    </a:lnTo>
                    <a:lnTo>
                      <a:pt x="890" y="52"/>
                    </a:lnTo>
                    <a:lnTo>
                      <a:pt x="894" y="49"/>
                    </a:lnTo>
                    <a:lnTo>
                      <a:pt x="893" y="57"/>
                    </a:lnTo>
                    <a:lnTo>
                      <a:pt x="897" y="57"/>
                    </a:lnTo>
                    <a:lnTo>
                      <a:pt x="903" y="46"/>
                    </a:lnTo>
                    <a:lnTo>
                      <a:pt x="906" y="48"/>
                    </a:lnTo>
                    <a:lnTo>
                      <a:pt x="908" y="52"/>
                    </a:lnTo>
                    <a:lnTo>
                      <a:pt x="905" y="55"/>
                    </a:lnTo>
                    <a:lnTo>
                      <a:pt x="909" y="66"/>
                    </a:lnTo>
                    <a:lnTo>
                      <a:pt x="912" y="63"/>
                    </a:lnTo>
                    <a:lnTo>
                      <a:pt x="911" y="58"/>
                    </a:lnTo>
                    <a:lnTo>
                      <a:pt x="912" y="58"/>
                    </a:lnTo>
                    <a:lnTo>
                      <a:pt x="913" y="55"/>
                    </a:lnTo>
                    <a:lnTo>
                      <a:pt x="915" y="55"/>
                    </a:lnTo>
                    <a:lnTo>
                      <a:pt x="915" y="63"/>
                    </a:lnTo>
                    <a:lnTo>
                      <a:pt x="918" y="61"/>
                    </a:lnTo>
                    <a:lnTo>
                      <a:pt x="924" y="52"/>
                    </a:lnTo>
                    <a:lnTo>
                      <a:pt x="922" y="51"/>
                    </a:lnTo>
                    <a:lnTo>
                      <a:pt x="928" y="42"/>
                    </a:lnTo>
                    <a:lnTo>
                      <a:pt x="927" y="51"/>
                    </a:lnTo>
                    <a:lnTo>
                      <a:pt x="930" y="54"/>
                    </a:lnTo>
                    <a:lnTo>
                      <a:pt x="934" y="43"/>
                    </a:lnTo>
                    <a:lnTo>
                      <a:pt x="939" y="40"/>
                    </a:lnTo>
                    <a:lnTo>
                      <a:pt x="942" y="40"/>
                    </a:lnTo>
                    <a:lnTo>
                      <a:pt x="942" y="57"/>
                    </a:lnTo>
                    <a:lnTo>
                      <a:pt x="954" y="37"/>
                    </a:lnTo>
                    <a:lnTo>
                      <a:pt x="958" y="36"/>
                    </a:lnTo>
                    <a:lnTo>
                      <a:pt x="966" y="39"/>
                    </a:lnTo>
                    <a:lnTo>
                      <a:pt x="967" y="46"/>
                    </a:lnTo>
                    <a:lnTo>
                      <a:pt x="969" y="48"/>
                    </a:lnTo>
                    <a:lnTo>
                      <a:pt x="967" y="57"/>
                    </a:lnTo>
                    <a:lnTo>
                      <a:pt x="961" y="63"/>
                    </a:lnTo>
                    <a:lnTo>
                      <a:pt x="961" y="66"/>
                    </a:lnTo>
                    <a:lnTo>
                      <a:pt x="963" y="72"/>
                    </a:lnTo>
                    <a:lnTo>
                      <a:pt x="963" y="75"/>
                    </a:lnTo>
                    <a:lnTo>
                      <a:pt x="958" y="94"/>
                    </a:lnTo>
                    <a:lnTo>
                      <a:pt x="963" y="91"/>
                    </a:lnTo>
                    <a:lnTo>
                      <a:pt x="966" y="85"/>
                    </a:lnTo>
                    <a:lnTo>
                      <a:pt x="970" y="84"/>
                    </a:lnTo>
                    <a:lnTo>
                      <a:pt x="975" y="75"/>
                    </a:lnTo>
                    <a:lnTo>
                      <a:pt x="990" y="76"/>
                    </a:lnTo>
                    <a:lnTo>
                      <a:pt x="1005" y="81"/>
                    </a:lnTo>
                    <a:lnTo>
                      <a:pt x="1008" y="91"/>
                    </a:lnTo>
                    <a:lnTo>
                      <a:pt x="1003" y="114"/>
                    </a:lnTo>
                    <a:lnTo>
                      <a:pt x="997" y="123"/>
                    </a:lnTo>
                    <a:lnTo>
                      <a:pt x="991" y="126"/>
                    </a:lnTo>
                    <a:lnTo>
                      <a:pt x="984" y="123"/>
                    </a:lnTo>
                    <a:lnTo>
                      <a:pt x="979" y="123"/>
                    </a:lnTo>
                    <a:lnTo>
                      <a:pt x="981" y="126"/>
                    </a:lnTo>
                    <a:lnTo>
                      <a:pt x="996" y="129"/>
                    </a:lnTo>
                    <a:lnTo>
                      <a:pt x="988" y="139"/>
                    </a:lnTo>
                    <a:lnTo>
                      <a:pt x="978" y="139"/>
                    </a:lnTo>
                    <a:lnTo>
                      <a:pt x="984" y="144"/>
                    </a:lnTo>
                    <a:lnTo>
                      <a:pt x="981" y="150"/>
                    </a:lnTo>
                    <a:lnTo>
                      <a:pt x="978" y="151"/>
                    </a:lnTo>
                    <a:lnTo>
                      <a:pt x="966" y="144"/>
                    </a:lnTo>
                    <a:lnTo>
                      <a:pt x="963" y="144"/>
                    </a:lnTo>
                    <a:lnTo>
                      <a:pt x="976" y="156"/>
                    </a:lnTo>
                    <a:lnTo>
                      <a:pt x="969" y="160"/>
                    </a:lnTo>
                    <a:lnTo>
                      <a:pt x="966" y="165"/>
                    </a:lnTo>
                    <a:lnTo>
                      <a:pt x="948" y="163"/>
                    </a:lnTo>
                    <a:lnTo>
                      <a:pt x="945" y="162"/>
                    </a:lnTo>
                    <a:lnTo>
                      <a:pt x="948" y="160"/>
                    </a:lnTo>
                    <a:lnTo>
                      <a:pt x="946" y="159"/>
                    </a:lnTo>
                    <a:lnTo>
                      <a:pt x="943" y="162"/>
                    </a:lnTo>
                    <a:lnTo>
                      <a:pt x="943" y="165"/>
                    </a:lnTo>
                    <a:lnTo>
                      <a:pt x="936" y="163"/>
                    </a:lnTo>
                    <a:lnTo>
                      <a:pt x="933" y="154"/>
                    </a:lnTo>
                    <a:lnTo>
                      <a:pt x="928" y="157"/>
                    </a:lnTo>
                    <a:lnTo>
                      <a:pt x="927" y="162"/>
                    </a:lnTo>
                    <a:lnTo>
                      <a:pt x="924" y="165"/>
                    </a:lnTo>
                    <a:lnTo>
                      <a:pt x="915" y="160"/>
                    </a:lnTo>
                    <a:lnTo>
                      <a:pt x="913" y="163"/>
                    </a:lnTo>
                    <a:lnTo>
                      <a:pt x="908" y="162"/>
                    </a:lnTo>
                    <a:lnTo>
                      <a:pt x="905" y="163"/>
                    </a:lnTo>
                    <a:lnTo>
                      <a:pt x="900" y="160"/>
                    </a:lnTo>
                    <a:lnTo>
                      <a:pt x="897" y="162"/>
                    </a:lnTo>
                    <a:lnTo>
                      <a:pt x="911" y="169"/>
                    </a:lnTo>
                    <a:lnTo>
                      <a:pt x="906" y="175"/>
                    </a:lnTo>
                    <a:lnTo>
                      <a:pt x="902" y="176"/>
                    </a:lnTo>
                    <a:lnTo>
                      <a:pt x="900" y="182"/>
                    </a:lnTo>
                    <a:lnTo>
                      <a:pt x="915" y="172"/>
                    </a:lnTo>
                    <a:lnTo>
                      <a:pt x="921" y="172"/>
                    </a:lnTo>
                    <a:lnTo>
                      <a:pt x="936" y="175"/>
                    </a:lnTo>
                    <a:lnTo>
                      <a:pt x="936" y="181"/>
                    </a:lnTo>
                    <a:lnTo>
                      <a:pt x="931" y="184"/>
                    </a:lnTo>
                    <a:lnTo>
                      <a:pt x="942" y="178"/>
                    </a:lnTo>
                    <a:lnTo>
                      <a:pt x="952" y="185"/>
                    </a:lnTo>
                    <a:lnTo>
                      <a:pt x="942" y="200"/>
                    </a:lnTo>
                    <a:lnTo>
                      <a:pt x="936" y="205"/>
                    </a:lnTo>
                    <a:lnTo>
                      <a:pt x="912" y="217"/>
                    </a:lnTo>
                    <a:lnTo>
                      <a:pt x="916" y="218"/>
                    </a:lnTo>
                    <a:lnTo>
                      <a:pt x="916" y="221"/>
                    </a:lnTo>
                    <a:lnTo>
                      <a:pt x="906" y="229"/>
                    </a:lnTo>
                    <a:lnTo>
                      <a:pt x="900" y="229"/>
                    </a:lnTo>
                    <a:lnTo>
                      <a:pt x="896" y="232"/>
                    </a:lnTo>
                    <a:lnTo>
                      <a:pt x="887" y="235"/>
                    </a:lnTo>
                    <a:lnTo>
                      <a:pt x="888" y="238"/>
                    </a:lnTo>
                    <a:lnTo>
                      <a:pt x="897" y="238"/>
                    </a:lnTo>
                    <a:lnTo>
                      <a:pt x="919" y="229"/>
                    </a:lnTo>
                    <a:lnTo>
                      <a:pt x="949" y="212"/>
                    </a:lnTo>
                    <a:lnTo>
                      <a:pt x="967" y="196"/>
                    </a:lnTo>
                    <a:lnTo>
                      <a:pt x="972" y="194"/>
                    </a:lnTo>
                    <a:lnTo>
                      <a:pt x="975" y="206"/>
                    </a:lnTo>
                    <a:lnTo>
                      <a:pt x="970" y="230"/>
                    </a:lnTo>
                    <a:lnTo>
                      <a:pt x="961" y="245"/>
                    </a:lnTo>
                    <a:lnTo>
                      <a:pt x="943" y="263"/>
                    </a:lnTo>
                    <a:lnTo>
                      <a:pt x="927" y="274"/>
                    </a:lnTo>
                    <a:lnTo>
                      <a:pt x="918" y="286"/>
                    </a:lnTo>
                    <a:lnTo>
                      <a:pt x="908" y="290"/>
                    </a:lnTo>
                    <a:lnTo>
                      <a:pt x="911" y="293"/>
                    </a:lnTo>
                    <a:lnTo>
                      <a:pt x="913" y="292"/>
                    </a:lnTo>
                    <a:lnTo>
                      <a:pt x="909" y="308"/>
                    </a:lnTo>
                    <a:lnTo>
                      <a:pt x="913" y="310"/>
                    </a:lnTo>
                    <a:lnTo>
                      <a:pt x="918" y="295"/>
                    </a:lnTo>
                    <a:lnTo>
                      <a:pt x="925" y="286"/>
                    </a:lnTo>
                    <a:lnTo>
                      <a:pt x="933" y="283"/>
                    </a:lnTo>
                    <a:lnTo>
                      <a:pt x="930" y="287"/>
                    </a:lnTo>
                    <a:lnTo>
                      <a:pt x="933" y="290"/>
                    </a:lnTo>
                    <a:lnTo>
                      <a:pt x="946" y="286"/>
                    </a:lnTo>
                    <a:lnTo>
                      <a:pt x="954" y="281"/>
                    </a:lnTo>
                    <a:lnTo>
                      <a:pt x="960" y="281"/>
                    </a:lnTo>
                    <a:lnTo>
                      <a:pt x="958" y="287"/>
                    </a:lnTo>
                    <a:lnTo>
                      <a:pt x="951" y="290"/>
                    </a:lnTo>
                    <a:lnTo>
                      <a:pt x="939" y="305"/>
                    </a:lnTo>
                    <a:lnTo>
                      <a:pt x="939" y="311"/>
                    </a:lnTo>
                    <a:lnTo>
                      <a:pt x="949" y="298"/>
                    </a:lnTo>
                    <a:lnTo>
                      <a:pt x="961" y="290"/>
                    </a:lnTo>
                    <a:lnTo>
                      <a:pt x="967" y="283"/>
                    </a:lnTo>
                    <a:lnTo>
                      <a:pt x="973" y="281"/>
                    </a:lnTo>
                    <a:lnTo>
                      <a:pt x="975" y="284"/>
                    </a:lnTo>
                    <a:lnTo>
                      <a:pt x="982" y="278"/>
                    </a:lnTo>
                    <a:lnTo>
                      <a:pt x="984" y="280"/>
                    </a:lnTo>
                    <a:lnTo>
                      <a:pt x="984" y="286"/>
                    </a:lnTo>
                    <a:lnTo>
                      <a:pt x="975" y="296"/>
                    </a:lnTo>
                    <a:lnTo>
                      <a:pt x="975" y="301"/>
                    </a:lnTo>
                    <a:lnTo>
                      <a:pt x="970" y="308"/>
                    </a:lnTo>
                    <a:lnTo>
                      <a:pt x="967" y="316"/>
                    </a:lnTo>
                    <a:lnTo>
                      <a:pt x="972" y="316"/>
                    </a:lnTo>
                    <a:lnTo>
                      <a:pt x="976" y="310"/>
                    </a:lnTo>
                    <a:lnTo>
                      <a:pt x="981" y="296"/>
                    </a:lnTo>
                    <a:lnTo>
                      <a:pt x="991" y="289"/>
                    </a:lnTo>
                    <a:lnTo>
                      <a:pt x="996" y="292"/>
                    </a:lnTo>
                    <a:lnTo>
                      <a:pt x="994" y="301"/>
                    </a:lnTo>
                    <a:lnTo>
                      <a:pt x="999" y="305"/>
                    </a:lnTo>
                    <a:lnTo>
                      <a:pt x="1003" y="307"/>
                    </a:lnTo>
                    <a:lnTo>
                      <a:pt x="1003" y="302"/>
                    </a:lnTo>
                    <a:lnTo>
                      <a:pt x="1000" y="298"/>
                    </a:lnTo>
                    <a:lnTo>
                      <a:pt x="1003" y="289"/>
                    </a:lnTo>
                    <a:lnTo>
                      <a:pt x="1008" y="286"/>
                    </a:lnTo>
                    <a:lnTo>
                      <a:pt x="1008" y="281"/>
                    </a:lnTo>
                    <a:lnTo>
                      <a:pt x="1002" y="284"/>
                    </a:lnTo>
                    <a:lnTo>
                      <a:pt x="997" y="281"/>
                    </a:lnTo>
                    <a:lnTo>
                      <a:pt x="987" y="268"/>
                    </a:lnTo>
                    <a:lnTo>
                      <a:pt x="991" y="254"/>
                    </a:lnTo>
                    <a:lnTo>
                      <a:pt x="997" y="245"/>
                    </a:lnTo>
                    <a:lnTo>
                      <a:pt x="1002" y="221"/>
                    </a:lnTo>
                    <a:lnTo>
                      <a:pt x="1002" y="209"/>
                    </a:lnTo>
                    <a:lnTo>
                      <a:pt x="1018" y="214"/>
                    </a:lnTo>
                    <a:lnTo>
                      <a:pt x="1019" y="211"/>
                    </a:lnTo>
                    <a:lnTo>
                      <a:pt x="1014" y="208"/>
                    </a:lnTo>
                    <a:lnTo>
                      <a:pt x="1009" y="203"/>
                    </a:lnTo>
                    <a:lnTo>
                      <a:pt x="1005" y="193"/>
                    </a:lnTo>
                    <a:lnTo>
                      <a:pt x="1005" y="190"/>
                    </a:lnTo>
                    <a:lnTo>
                      <a:pt x="1014" y="175"/>
                    </a:lnTo>
                    <a:lnTo>
                      <a:pt x="1024" y="171"/>
                    </a:lnTo>
                    <a:lnTo>
                      <a:pt x="1022" y="163"/>
                    </a:lnTo>
                    <a:lnTo>
                      <a:pt x="1025" y="157"/>
                    </a:lnTo>
                    <a:lnTo>
                      <a:pt x="1036" y="139"/>
                    </a:lnTo>
                    <a:lnTo>
                      <a:pt x="1048" y="129"/>
                    </a:lnTo>
                    <a:lnTo>
                      <a:pt x="1064" y="126"/>
                    </a:lnTo>
                    <a:lnTo>
                      <a:pt x="1072" y="132"/>
                    </a:lnTo>
                    <a:lnTo>
                      <a:pt x="1082" y="132"/>
                    </a:lnTo>
                    <a:lnTo>
                      <a:pt x="1088" y="139"/>
                    </a:lnTo>
                    <a:lnTo>
                      <a:pt x="1099" y="138"/>
                    </a:lnTo>
                    <a:lnTo>
                      <a:pt x="1103" y="141"/>
                    </a:lnTo>
                    <a:lnTo>
                      <a:pt x="1108" y="151"/>
                    </a:lnTo>
                    <a:lnTo>
                      <a:pt x="1106" y="154"/>
                    </a:lnTo>
                    <a:lnTo>
                      <a:pt x="1108" y="159"/>
                    </a:lnTo>
                    <a:lnTo>
                      <a:pt x="1106" y="162"/>
                    </a:lnTo>
                    <a:lnTo>
                      <a:pt x="1109" y="165"/>
                    </a:lnTo>
                    <a:lnTo>
                      <a:pt x="1125" y="168"/>
                    </a:lnTo>
                    <a:lnTo>
                      <a:pt x="1123" y="171"/>
                    </a:lnTo>
                    <a:lnTo>
                      <a:pt x="1121" y="176"/>
                    </a:lnTo>
                    <a:lnTo>
                      <a:pt x="1108" y="187"/>
                    </a:lnTo>
                    <a:lnTo>
                      <a:pt x="1108" y="191"/>
                    </a:lnTo>
                    <a:lnTo>
                      <a:pt x="1114" y="188"/>
                    </a:lnTo>
                    <a:lnTo>
                      <a:pt x="1118" y="191"/>
                    </a:lnTo>
                    <a:lnTo>
                      <a:pt x="1120" y="188"/>
                    </a:lnTo>
                    <a:lnTo>
                      <a:pt x="1128" y="190"/>
                    </a:lnTo>
                    <a:lnTo>
                      <a:pt x="1115" y="196"/>
                    </a:lnTo>
                    <a:lnTo>
                      <a:pt x="1112" y="196"/>
                    </a:lnTo>
                    <a:lnTo>
                      <a:pt x="1109" y="199"/>
                    </a:lnTo>
                    <a:lnTo>
                      <a:pt x="1114" y="203"/>
                    </a:lnTo>
                    <a:lnTo>
                      <a:pt x="1120" y="200"/>
                    </a:lnTo>
                    <a:lnTo>
                      <a:pt x="1123" y="203"/>
                    </a:lnTo>
                    <a:lnTo>
                      <a:pt x="1105" y="214"/>
                    </a:lnTo>
                    <a:lnTo>
                      <a:pt x="1105" y="215"/>
                    </a:lnTo>
                    <a:lnTo>
                      <a:pt x="1108" y="215"/>
                    </a:lnTo>
                    <a:lnTo>
                      <a:pt x="1111" y="218"/>
                    </a:lnTo>
                    <a:lnTo>
                      <a:pt x="1103" y="221"/>
                    </a:lnTo>
                    <a:lnTo>
                      <a:pt x="1108" y="223"/>
                    </a:lnTo>
                    <a:lnTo>
                      <a:pt x="1115" y="220"/>
                    </a:lnTo>
                    <a:lnTo>
                      <a:pt x="1115" y="214"/>
                    </a:lnTo>
                    <a:lnTo>
                      <a:pt x="1117" y="214"/>
                    </a:lnTo>
                    <a:lnTo>
                      <a:pt x="1117" y="211"/>
                    </a:lnTo>
                    <a:lnTo>
                      <a:pt x="1124" y="206"/>
                    </a:lnTo>
                    <a:lnTo>
                      <a:pt x="1128" y="206"/>
                    </a:lnTo>
                    <a:lnTo>
                      <a:pt x="1133" y="202"/>
                    </a:lnTo>
                    <a:lnTo>
                      <a:pt x="1140" y="202"/>
                    </a:lnTo>
                    <a:lnTo>
                      <a:pt x="1148" y="200"/>
                    </a:lnTo>
                    <a:lnTo>
                      <a:pt x="1167" y="188"/>
                    </a:lnTo>
                    <a:lnTo>
                      <a:pt x="1178" y="190"/>
                    </a:lnTo>
                    <a:lnTo>
                      <a:pt x="1181" y="191"/>
                    </a:lnTo>
                    <a:lnTo>
                      <a:pt x="1179" y="203"/>
                    </a:lnTo>
                    <a:lnTo>
                      <a:pt x="1182" y="206"/>
                    </a:lnTo>
                    <a:lnTo>
                      <a:pt x="1179" y="212"/>
                    </a:lnTo>
                    <a:lnTo>
                      <a:pt x="1179" y="221"/>
                    </a:lnTo>
                    <a:lnTo>
                      <a:pt x="1166" y="233"/>
                    </a:lnTo>
                    <a:lnTo>
                      <a:pt x="1166" y="238"/>
                    </a:lnTo>
                    <a:lnTo>
                      <a:pt x="1184" y="229"/>
                    </a:lnTo>
                    <a:lnTo>
                      <a:pt x="1194" y="209"/>
                    </a:lnTo>
                    <a:lnTo>
                      <a:pt x="1197" y="209"/>
                    </a:lnTo>
                    <a:lnTo>
                      <a:pt x="1199" y="206"/>
                    </a:lnTo>
                    <a:lnTo>
                      <a:pt x="1200" y="200"/>
                    </a:lnTo>
                    <a:lnTo>
                      <a:pt x="1211" y="199"/>
                    </a:lnTo>
                    <a:lnTo>
                      <a:pt x="1220" y="200"/>
                    </a:lnTo>
                    <a:lnTo>
                      <a:pt x="1236" y="214"/>
                    </a:lnTo>
                    <a:lnTo>
                      <a:pt x="1234" y="217"/>
                    </a:lnTo>
                    <a:lnTo>
                      <a:pt x="1221" y="224"/>
                    </a:lnTo>
                    <a:lnTo>
                      <a:pt x="1221" y="226"/>
                    </a:lnTo>
                    <a:lnTo>
                      <a:pt x="1234" y="224"/>
                    </a:lnTo>
                    <a:lnTo>
                      <a:pt x="1240" y="227"/>
                    </a:lnTo>
                    <a:lnTo>
                      <a:pt x="1243" y="233"/>
                    </a:lnTo>
                    <a:lnTo>
                      <a:pt x="1254" y="239"/>
                    </a:lnTo>
                    <a:lnTo>
                      <a:pt x="1251" y="245"/>
                    </a:lnTo>
                    <a:lnTo>
                      <a:pt x="1251" y="248"/>
                    </a:lnTo>
                    <a:lnTo>
                      <a:pt x="1243" y="256"/>
                    </a:lnTo>
                    <a:lnTo>
                      <a:pt x="1239" y="257"/>
                    </a:lnTo>
                    <a:lnTo>
                      <a:pt x="1236" y="263"/>
                    </a:lnTo>
                    <a:lnTo>
                      <a:pt x="1218" y="266"/>
                    </a:lnTo>
                    <a:lnTo>
                      <a:pt x="1218" y="269"/>
                    </a:lnTo>
                    <a:lnTo>
                      <a:pt x="1227" y="272"/>
                    </a:lnTo>
                    <a:lnTo>
                      <a:pt x="1218" y="272"/>
                    </a:lnTo>
                    <a:lnTo>
                      <a:pt x="1212" y="275"/>
                    </a:lnTo>
                    <a:lnTo>
                      <a:pt x="1223" y="280"/>
                    </a:lnTo>
                    <a:lnTo>
                      <a:pt x="1224" y="283"/>
                    </a:lnTo>
                    <a:lnTo>
                      <a:pt x="1231" y="277"/>
                    </a:lnTo>
                    <a:lnTo>
                      <a:pt x="1255" y="266"/>
                    </a:lnTo>
                    <a:lnTo>
                      <a:pt x="1269" y="263"/>
                    </a:lnTo>
                    <a:lnTo>
                      <a:pt x="1270" y="266"/>
                    </a:lnTo>
                    <a:lnTo>
                      <a:pt x="1275" y="268"/>
                    </a:lnTo>
                    <a:lnTo>
                      <a:pt x="1276" y="266"/>
                    </a:lnTo>
                    <a:lnTo>
                      <a:pt x="1281" y="269"/>
                    </a:lnTo>
                    <a:lnTo>
                      <a:pt x="1290" y="269"/>
                    </a:lnTo>
                    <a:lnTo>
                      <a:pt x="1290" y="265"/>
                    </a:lnTo>
                    <a:lnTo>
                      <a:pt x="1293" y="265"/>
                    </a:lnTo>
                    <a:lnTo>
                      <a:pt x="1294" y="271"/>
                    </a:lnTo>
                    <a:lnTo>
                      <a:pt x="1293" y="275"/>
                    </a:lnTo>
                    <a:lnTo>
                      <a:pt x="1288" y="284"/>
                    </a:lnTo>
                    <a:lnTo>
                      <a:pt x="1293" y="286"/>
                    </a:lnTo>
                    <a:lnTo>
                      <a:pt x="1309" y="299"/>
                    </a:lnTo>
                    <a:lnTo>
                      <a:pt x="1306" y="307"/>
                    </a:lnTo>
                    <a:lnTo>
                      <a:pt x="1308" y="311"/>
                    </a:lnTo>
                    <a:lnTo>
                      <a:pt x="1317" y="316"/>
                    </a:lnTo>
                    <a:lnTo>
                      <a:pt x="1324" y="310"/>
                    </a:lnTo>
                    <a:lnTo>
                      <a:pt x="1324" y="311"/>
                    </a:lnTo>
                    <a:lnTo>
                      <a:pt x="1329" y="310"/>
                    </a:lnTo>
                    <a:lnTo>
                      <a:pt x="1333" y="307"/>
                    </a:lnTo>
                    <a:lnTo>
                      <a:pt x="1339" y="311"/>
                    </a:lnTo>
                    <a:lnTo>
                      <a:pt x="1339" y="316"/>
                    </a:lnTo>
                    <a:lnTo>
                      <a:pt x="1343" y="320"/>
                    </a:lnTo>
                    <a:lnTo>
                      <a:pt x="1348" y="329"/>
                    </a:lnTo>
                    <a:lnTo>
                      <a:pt x="1346" y="341"/>
                    </a:lnTo>
                    <a:lnTo>
                      <a:pt x="1351" y="342"/>
                    </a:lnTo>
                    <a:lnTo>
                      <a:pt x="1349" y="351"/>
                    </a:lnTo>
                    <a:lnTo>
                      <a:pt x="1352" y="360"/>
                    </a:lnTo>
                    <a:lnTo>
                      <a:pt x="1349" y="366"/>
                    </a:lnTo>
                    <a:lnTo>
                      <a:pt x="1352" y="372"/>
                    </a:lnTo>
                    <a:lnTo>
                      <a:pt x="1348" y="375"/>
                    </a:lnTo>
                    <a:lnTo>
                      <a:pt x="1340" y="374"/>
                    </a:lnTo>
                    <a:lnTo>
                      <a:pt x="1337" y="380"/>
                    </a:lnTo>
                    <a:lnTo>
                      <a:pt x="1326" y="383"/>
                    </a:lnTo>
                    <a:lnTo>
                      <a:pt x="1323" y="384"/>
                    </a:lnTo>
                    <a:lnTo>
                      <a:pt x="1321" y="381"/>
                    </a:lnTo>
                    <a:lnTo>
                      <a:pt x="1306" y="386"/>
                    </a:lnTo>
                    <a:lnTo>
                      <a:pt x="1305" y="390"/>
                    </a:lnTo>
                    <a:lnTo>
                      <a:pt x="1300" y="389"/>
                    </a:lnTo>
                    <a:lnTo>
                      <a:pt x="1293" y="390"/>
                    </a:lnTo>
                    <a:lnTo>
                      <a:pt x="1287" y="389"/>
                    </a:lnTo>
                    <a:lnTo>
                      <a:pt x="1278" y="393"/>
                    </a:lnTo>
                    <a:lnTo>
                      <a:pt x="1273" y="405"/>
                    </a:lnTo>
                    <a:lnTo>
                      <a:pt x="1257" y="408"/>
                    </a:lnTo>
                    <a:lnTo>
                      <a:pt x="1254" y="416"/>
                    </a:lnTo>
                    <a:lnTo>
                      <a:pt x="1252" y="423"/>
                    </a:lnTo>
                    <a:lnTo>
                      <a:pt x="1254" y="426"/>
                    </a:lnTo>
                    <a:lnTo>
                      <a:pt x="1257" y="426"/>
                    </a:lnTo>
                    <a:lnTo>
                      <a:pt x="1257" y="434"/>
                    </a:lnTo>
                    <a:lnTo>
                      <a:pt x="1246" y="440"/>
                    </a:lnTo>
                    <a:lnTo>
                      <a:pt x="1236" y="443"/>
                    </a:lnTo>
                    <a:lnTo>
                      <a:pt x="1233" y="449"/>
                    </a:lnTo>
                    <a:lnTo>
                      <a:pt x="1229" y="449"/>
                    </a:lnTo>
                    <a:lnTo>
                      <a:pt x="1221" y="455"/>
                    </a:lnTo>
                    <a:lnTo>
                      <a:pt x="1221" y="458"/>
                    </a:lnTo>
                    <a:lnTo>
                      <a:pt x="1227" y="458"/>
                    </a:lnTo>
                    <a:lnTo>
                      <a:pt x="1230" y="462"/>
                    </a:lnTo>
                    <a:lnTo>
                      <a:pt x="1226" y="461"/>
                    </a:lnTo>
                    <a:lnTo>
                      <a:pt x="1221" y="462"/>
                    </a:lnTo>
                    <a:lnTo>
                      <a:pt x="1220" y="458"/>
                    </a:lnTo>
                    <a:lnTo>
                      <a:pt x="1194" y="465"/>
                    </a:lnTo>
                    <a:lnTo>
                      <a:pt x="1182" y="465"/>
                    </a:lnTo>
                    <a:lnTo>
                      <a:pt x="1178" y="459"/>
                    </a:lnTo>
                    <a:lnTo>
                      <a:pt x="1161" y="456"/>
                    </a:lnTo>
                    <a:lnTo>
                      <a:pt x="1158" y="455"/>
                    </a:lnTo>
                    <a:lnTo>
                      <a:pt x="1131" y="449"/>
                    </a:lnTo>
                    <a:lnTo>
                      <a:pt x="1127" y="452"/>
                    </a:lnTo>
                    <a:lnTo>
                      <a:pt x="1118" y="449"/>
                    </a:lnTo>
                    <a:lnTo>
                      <a:pt x="1112" y="444"/>
                    </a:lnTo>
                    <a:lnTo>
                      <a:pt x="1096" y="443"/>
                    </a:lnTo>
                    <a:lnTo>
                      <a:pt x="1085" y="437"/>
                    </a:lnTo>
                    <a:lnTo>
                      <a:pt x="1079" y="440"/>
                    </a:lnTo>
                    <a:lnTo>
                      <a:pt x="1072" y="440"/>
                    </a:lnTo>
                    <a:lnTo>
                      <a:pt x="1066" y="435"/>
                    </a:lnTo>
                    <a:lnTo>
                      <a:pt x="1060" y="434"/>
                    </a:lnTo>
                    <a:lnTo>
                      <a:pt x="1057" y="429"/>
                    </a:lnTo>
                    <a:lnTo>
                      <a:pt x="1049" y="432"/>
                    </a:lnTo>
                    <a:lnTo>
                      <a:pt x="1049" y="428"/>
                    </a:lnTo>
                    <a:lnTo>
                      <a:pt x="1030" y="419"/>
                    </a:lnTo>
                    <a:lnTo>
                      <a:pt x="1021" y="417"/>
                    </a:lnTo>
                    <a:lnTo>
                      <a:pt x="1011" y="420"/>
                    </a:lnTo>
                    <a:lnTo>
                      <a:pt x="1012" y="420"/>
                    </a:lnTo>
                    <a:lnTo>
                      <a:pt x="1012" y="425"/>
                    </a:lnTo>
                    <a:lnTo>
                      <a:pt x="1014" y="423"/>
                    </a:lnTo>
                    <a:lnTo>
                      <a:pt x="1036" y="422"/>
                    </a:lnTo>
                    <a:lnTo>
                      <a:pt x="1037" y="425"/>
                    </a:lnTo>
                    <a:lnTo>
                      <a:pt x="1025" y="435"/>
                    </a:lnTo>
                    <a:lnTo>
                      <a:pt x="1012" y="440"/>
                    </a:lnTo>
                    <a:lnTo>
                      <a:pt x="1012" y="444"/>
                    </a:lnTo>
                    <a:lnTo>
                      <a:pt x="1021" y="447"/>
                    </a:lnTo>
                    <a:lnTo>
                      <a:pt x="1024" y="450"/>
                    </a:lnTo>
                    <a:lnTo>
                      <a:pt x="1030" y="447"/>
                    </a:lnTo>
                    <a:lnTo>
                      <a:pt x="1034" y="447"/>
                    </a:lnTo>
                    <a:lnTo>
                      <a:pt x="1042" y="446"/>
                    </a:lnTo>
                    <a:lnTo>
                      <a:pt x="1048" y="449"/>
                    </a:lnTo>
                    <a:lnTo>
                      <a:pt x="1049" y="453"/>
                    </a:lnTo>
                    <a:lnTo>
                      <a:pt x="1045" y="455"/>
                    </a:lnTo>
                    <a:lnTo>
                      <a:pt x="1034" y="452"/>
                    </a:lnTo>
                    <a:lnTo>
                      <a:pt x="1034" y="453"/>
                    </a:lnTo>
                    <a:lnTo>
                      <a:pt x="1039" y="458"/>
                    </a:lnTo>
                    <a:lnTo>
                      <a:pt x="1046" y="458"/>
                    </a:lnTo>
                    <a:lnTo>
                      <a:pt x="1049" y="459"/>
                    </a:lnTo>
                    <a:lnTo>
                      <a:pt x="1057" y="459"/>
                    </a:lnTo>
                    <a:lnTo>
                      <a:pt x="1060" y="462"/>
                    </a:lnTo>
                    <a:lnTo>
                      <a:pt x="1067" y="465"/>
                    </a:lnTo>
                    <a:lnTo>
                      <a:pt x="1072" y="464"/>
                    </a:lnTo>
                    <a:lnTo>
                      <a:pt x="1079" y="468"/>
                    </a:lnTo>
                    <a:lnTo>
                      <a:pt x="1082" y="465"/>
                    </a:lnTo>
                    <a:lnTo>
                      <a:pt x="1085" y="465"/>
                    </a:lnTo>
                    <a:lnTo>
                      <a:pt x="1085" y="473"/>
                    </a:lnTo>
                    <a:lnTo>
                      <a:pt x="1087" y="470"/>
                    </a:lnTo>
                    <a:lnTo>
                      <a:pt x="1091" y="471"/>
                    </a:lnTo>
                    <a:lnTo>
                      <a:pt x="1094" y="476"/>
                    </a:lnTo>
                    <a:lnTo>
                      <a:pt x="1088" y="480"/>
                    </a:lnTo>
                    <a:lnTo>
                      <a:pt x="1087" y="483"/>
                    </a:lnTo>
                    <a:lnTo>
                      <a:pt x="1088" y="485"/>
                    </a:lnTo>
                    <a:lnTo>
                      <a:pt x="1091" y="485"/>
                    </a:lnTo>
                    <a:lnTo>
                      <a:pt x="1096" y="482"/>
                    </a:lnTo>
                    <a:lnTo>
                      <a:pt x="1100" y="485"/>
                    </a:lnTo>
                    <a:lnTo>
                      <a:pt x="1103" y="482"/>
                    </a:lnTo>
                    <a:lnTo>
                      <a:pt x="1109" y="485"/>
                    </a:lnTo>
                    <a:lnTo>
                      <a:pt x="1114" y="480"/>
                    </a:lnTo>
                    <a:lnTo>
                      <a:pt x="1131" y="489"/>
                    </a:lnTo>
                    <a:lnTo>
                      <a:pt x="1139" y="489"/>
                    </a:lnTo>
                    <a:lnTo>
                      <a:pt x="1139" y="493"/>
                    </a:lnTo>
                    <a:lnTo>
                      <a:pt x="1142" y="493"/>
                    </a:lnTo>
                    <a:lnTo>
                      <a:pt x="1160" y="499"/>
                    </a:lnTo>
                    <a:lnTo>
                      <a:pt x="1161" y="505"/>
                    </a:lnTo>
                    <a:lnTo>
                      <a:pt x="1157" y="510"/>
                    </a:lnTo>
                    <a:lnTo>
                      <a:pt x="1139" y="522"/>
                    </a:lnTo>
                    <a:lnTo>
                      <a:pt x="1136" y="522"/>
                    </a:lnTo>
                    <a:lnTo>
                      <a:pt x="1136" y="526"/>
                    </a:lnTo>
                    <a:lnTo>
                      <a:pt x="1128" y="529"/>
                    </a:lnTo>
                    <a:lnTo>
                      <a:pt x="1128" y="532"/>
                    </a:lnTo>
                    <a:lnTo>
                      <a:pt x="1125" y="534"/>
                    </a:lnTo>
                    <a:lnTo>
                      <a:pt x="1128" y="537"/>
                    </a:lnTo>
                    <a:lnTo>
                      <a:pt x="1127" y="540"/>
                    </a:lnTo>
                    <a:lnTo>
                      <a:pt x="1120" y="541"/>
                    </a:lnTo>
                    <a:lnTo>
                      <a:pt x="1118" y="544"/>
                    </a:lnTo>
                    <a:lnTo>
                      <a:pt x="1123" y="546"/>
                    </a:lnTo>
                    <a:lnTo>
                      <a:pt x="1127" y="546"/>
                    </a:lnTo>
                    <a:lnTo>
                      <a:pt x="1134" y="532"/>
                    </a:lnTo>
                    <a:lnTo>
                      <a:pt x="1137" y="529"/>
                    </a:lnTo>
                    <a:lnTo>
                      <a:pt x="1139" y="529"/>
                    </a:lnTo>
                    <a:lnTo>
                      <a:pt x="1139" y="525"/>
                    </a:lnTo>
                    <a:lnTo>
                      <a:pt x="1145" y="522"/>
                    </a:lnTo>
                    <a:lnTo>
                      <a:pt x="1154" y="522"/>
                    </a:lnTo>
                    <a:lnTo>
                      <a:pt x="1158" y="528"/>
                    </a:lnTo>
                    <a:lnTo>
                      <a:pt x="1161" y="528"/>
                    </a:lnTo>
                    <a:lnTo>
                      <a:pt x="1167" y="523"/>
                    </a:lnTo>
                    <a:lnTo>
                      <a:pt x="1172" y="526"/>
                    </a:lnTo>
                    <a:lnTo>
                      <a:pt x="1172" y="529"/>
                    </a:lnTo>
                    <a:lnTo>
                      <a:pt x="1170" y="531"/>
                    </a:lnTo>
                    <a:lnTo>
                      <a:pt x="1175" y="537"/>
                    </a:lnTo>
                    <a:lnTo>
                      <a:pt x="1172" y="549"/>
                    </a:lnTo>
                    <a:lnTo>
                      <a:pt x="1175" y="550"/>
                    </a:lnTo>
                    <a:lnTo>
                      <a:pt x="1178" y="558"/>
                    </a:lnTo>
                    <a:lnTo>
                      <a:pt x="1170" y="559"/>
                    </a:lnTo>
                    <a:lnTo>
                      <a:pt x="1173" y="561"/>
                    </a:lnTo>
                    <a:lnTo>
                      <a:pt x="1173" y="564"/>
                    </a:lnTo>
                    <a:lnTo>
                      <a:pt x="1170" y="565"/>
                    </a:lnTo>
                    <a:lnTo>
                      <a:pt x="1167" y="573"/>
                    </a:lnTo>
                    <a:lnTo>
                      <a:pt x="1164" y="574"/>
                    </a:lnTo>
                    <a:lnTo>
                      <a:pt x="1164" y="580"/>
                    </a:lnTo>
                    <a:lnTo>
                      <a:pt x="1155" y="582"/>
                    </a:lnTo>
                    <a:lnTo>
                      <a:pt x="1157" y="586"/>
                    </a:lnTo>
                    <a:lnTo>
                      <a:pt x="1160" y="586"/>
                    </a:lnTo>
                    <a:lnTo>
                      <a:pt x="1158" y="591"/>
                    </a:lnTo>
                    <a:lnTo>
                      <a:pt x="1154" y="589"/>
                    </a:lnTo>
                    <a:lnTo>
                      <a:pt x="1152" y="598"/>
                    </a:lnTo>
                    <a:lnTo>
                      <a:pt x="1146" y="609"/>
                    </a:lnTo>
                    <a:lnTo>
                      <a:pt x="1142" y="606"/>
                    </a:lnTo>
                    <a:lnTo>
                      <a:pt x="1139" y="609"/>
                    </a:lnTo>
                    <a:lnTo>
                      <a:pt x="1143" y="609"/>
                    </a:lnTo>
                    <a:lnTo>
                      <a:pt x="1143" y="613"/>
                    </a:lnTo>
                    <a:lnTo>
                      <a:pt x="1133" y="628"/>
                    </a:lnTo>
                    <a:lnTo>
                      <a:pt x="1143" y="622"/>
                    </a:lnTo>
                    <a:lnTo>
                      <a:pt x="1148" y="613"/>
                    </a:lnTo>
                    <a:lnTo>
                      <a:pt x="1155" y="607"/>
                    </a:lnTo>
                    <a:lnTo>
                      <a:pt x="1160" y="597"/>
                    </a:lnTo>
                    <a:lnTo>
                      <a:pt x="1164" y="594"/>
                    </a:lnTo>
                    <a:lnTo>
                      <a:pt x="1176" y="591"/>
                    </a:lnTo>
                    <a:lnTo>
                      <a:pt x="1181" y="592"/>
                    </a:lnTo>
                    <a:lnTo>
                      <a:pt x="1185" y="591"/>
                    </a:lnTo>
                    <a:lnTo>
                      <a:pt x="1191" y="595"/>
                    </a:lnTo>
                    <a:lnTo>
                      <a:pt x="1202" y="582"/>
                    </a:lnTo>
                    <a:lnTo>
                      <a:pt x="1215" y="577"/>
                    </a:lnTo>
                    <a:lnTo>
                      <a:pt x="1221" y="586"/>
                    </a:lnTo>
                    <a:lnTo>
                      <a:pt x="1233" y="582"/>
                    </a:lnTo>
                    <a:lnTo>
                      <a:pt x="1234" y="582"/>
                    </a:lnTo>
                    <a:lnTo>
                      <a:pt x="1234" y="577"/>
                    </a:lnTo>
                    <a:lnTo>
                      <a:pt x="1229" y="565"/>
                    </a:lnTo>
                    <a:lnTo>
                      <a:pt x="1230" y="561"/>
                    </a:lnTo>
                    <a:lnTo>
                      <a:pt x="1226" y="549"/>
                    </a:lnTo>
                    <a:lnTo>
                      <a:pt x="1227" y="541"/>
                    </a:lnTo>
                    <a:lnTo>
                      <a:pt x="1229" y="538"/>
                    </a:lnTo>
                    <a:lnTo>
                      <a:pt x="1234" y="537"/>
                    </a:lnTo>
                    <a:lnTo>
                      <a:pt x="1239" y="540"/>
                    </a:lnTo>
                    <a:lnTo>
                      <a:pt x="1242" y="537"/>
                    </a:lnTo>
                    <a:lnTo>
                      <a:pt x="1243" y="540"/>
                    </a:lnTo>
                    <a:lnTo>
                      <a:pt x="1245" y="537"/>
                    </a:lnTo>
                    <a:lnTo>
                      <a:pt x="1249" y="537"/>
                    </a:lnTo>
                    <a:lnTo>
                      <a:pt x="1249" y="541"/>
                    </a:lnTo>
                    <a:lnTo>
                      <a:pt x="1252" y="541"/>
                    </a:lnTo>
                    <a:lnTo>
                      <a:pt x="1254" y="544"/>
                    </a:lnTo>
                    <a:lnTo>
                      <a:pt x="1251" y="547"/>
                    </a:lnTo>
                    <a:lnTo>
                      <a:pt x="1240" y="553"/>
                    </a:lnTo>
                    <a:lnTo>
                      <a:pt x="1240" y="555"/>
                    </a:lnTo>
                    <a:lnTo>
                      <a:pt x="1245" y="552"/>
                    </a:lnTo>
                    <a:lnTo>
                      <a:pt x="1245" y="555"/>
                    </a:lnTo>
                    <a:lnTo>
                      <a:pt x="1249" y="552"/>
                    </a:lnTo>
                    <a:lnTo>
                      <a:pt x="1252" y="553"/>
                    </a:lnTo>
                    <a:lnTo>
                      <a:pt x="1255" y="550"/>
                    </a:lnTo>
                    <a:lnTo>
                      <a:pt x="1258" y="552"/>
                    </a:lnTo>
                    <a:lnTo>
                      <a:pt x="1261" y="564"/>
                    </a:lnTo>
                    <a:lnTo>
                      <a:pt x="1260" y="571"/>
                    </a:lnTo>
                    <a:lnTo>
                      <a:pt x="1264" y="580"/>
                    </a:lnTo>
                    <a:lnTo>
                      <a:pt x="1263" y="583"/>
                    </a:lnTo>
                    <a:lnTo>
                      <a:pt x="1266" y="613"/>
                    </a:lnTo>
                    <a:lnTo>
                      <a:pt x="1257" y="619"/>
                    </a:lnTo>
                    <a:lnTo>
                      <a:pt x="1251" y="621"/>
                    </a:lnTo>
                    <a:lnTo>
                      <a:pt x="1258" y="622"/>
                    </a:lnTo>
                    <a:lnTo>
                      <a:pt x="1261" y="619"/>
                    </a:lnTo>
                    <a:lnTo>
                      <a:pt x="1267" y="619"/>
                    </a:lnTo>
                    <a:lnTo>
                      <a:pt x="1270" y="618"/>
                    </a:lnTo>
                    <a:lnTo>
                      <a:pt x="1267" y="600"/>
                    </a:lnTo>
                    <a:lnTo>
                      <a:pt x="1272" y="592"/>
                    </a:lnTo>
                    <a:lnTo>
                      <a:pt x="1267" y="585"/>
                    </a:lnTo>
                    <a:lnTo>
                      <a:pt x="1267" y="576"/>
                    </a:lnTo>
                    <a:lnTo>
                      <a:pt x="1266" y="570"/>
                    </a:lnTo>
                    <a:lnTo>
                      <a:pt x="1266" y="562"/>
                    </a:lnTo>
                    <a:lnTo>
                      <a:pt x="1278" y="559"/>
                    </a:lnTo>
                    <a:lnTo>
                      <a:pt x="1291" y="567"/>
                    </a:lnTo>
                    <a:lnTo>
                      <a:pt x="1288" y="561"/>
                    </a:lnTo>
                    <a:lnTo>
                      <a:pt x="1294" y="564"/>
                    </a:lnTo>
                    <a:lnTo>
                      <a:pt x="1296" y="567"/>
                    </a:lnTo>
                    <a:lnTo>
                      <a:pt x="1300" y="564"/>
                    </a:lnTo>
                    <a:lnTo>
                      <a:pt x="1302" y="565"/>
                    </a:lnTo>
                    <a:lnTo>
                      <a:pt x="1297" y="567"/>
                    </a:lnTo>
                    <a:lnTo>
                      <a:pt x="1297" y="570"/>
                    </a:lnTo>
                    <a:lnTo>
                      <a:pt x="1300" y="573"/>
                    </a:lnTo>
                    <a:lnTo>
                      <a:pt x="1302" y="573"/>
                    </a:lnTo>
                    <a:lnTo>
                      <a:pt x="1300" y="570"/>
                    </a:lnTo>
                    <a:lnTo>
                      <a:pt x="1303" y="570"/>
                    </a:lnTo>
                    <a:lnTo>
                      <a:pt x="1305" y="567"/>
                    </a:lnTo>
                    <a:lnTo>
                      <a:pt x="1308" y="568"/>
                    </a:lnTo>
                    <a:lnTo>
                      <a:pt x="1306" y="573"/>
                    </a:lnTo>
                    <a:lnTo>
                      <a:pt x="1302" y="574"/>
                    </a:lnTo>
                    <a:lnTo>
                      <a:pt x="1303" y="583"/>
                    </a:lnTo>
                    <a:lnTo>
                      <a:pt x="1306" y="583"/>
                    </a:lnTo>
                    <a:lnTo>
                      <a:pt x="1306" y="580"/>
                    </a:lnTo>
                    <a:lnTo>
                      <a:pt x="1317" y="571"/>
                    </a:lnTo>
                    <a:lnTo>
                      <a:pt x="1320" y="573"/>
                    </a:lnTo>
                    <a:lnTo>
                      <a:pt x="1327" y="586"/>
                    </a:lnTo>
                    <a:lnTo>
                      <a:pt x="1332" y="606"/>
                    </a:lnTo>
                    <a:lnTo>
                      <a:pt x="1337" y="615"/>
                    </a:lnTo>
                    <a:lnTo>
                      <a:pt x="1335" y="621"/>
                    </a:lnTo>
                    <a:lnTo>
                      <a:pt x="1337" y="633"/>
                    </a:lnTo>
                    <a:lnTo>
                      <a:pt x="1337" y="643"/>
                    </a:lnTo>
                    <a:lnTo>
                      <a:pt x="1336" y="662"/>
                    </a:lnTo>
                    <a:lnTo>
                      <a:pt x="1333" y="667"/>
                    </a:lnTo>
                    <a:lnTo>
                      <a:pt x="1326" y="673"/>
                    </a:lnTo>
                    <a:lnTo>
                      <a:pt x="1320" y="676"/>
                    </a:lnTo>
                    <a:lnTo>
                      <a:pt x="1296" y="671"/>
                    </a:lnTo>
                    <a:lnTo>
                      <a:pt x="1278" y="671"/>
                    </a:lnTo>
                    <a:lnTo>
                      <a:pt x="1264" y="652"/>
                    </a:lnTo>
                    <a:lnTo>
                      <a:pt x="1240" y="630"/>
                    </a:lnTo>
                    <a:lnTo>
                      <a:pt x="1227" y="621"/>
                    </a:lnTo>
                    <a:lnTo>
                      <a:pt x="1220" y="625"/>
                    </a:lnTo>
                    <a:lnTo>
                      <a:pt x="1220" y="631"/>
                    </a:lnTo>
                    <a:lnTo>
                      <a:pt x="1226" y="631"/>
                    </a:lnTo>
                    <a:lnTo>
                      <a:pt x="1233" y="658"/>
                    </a:lnTo>
                    <a:lnTo>
                      <a:pt x="1231" y="673"/>
                    </a:lnTo>
                    <a:lnTo>
                      <a:pt x="1226" y="676"/>
                    </a:lnTo>
                    <a:lnTo>
                      <a:pt x="1224" y="680"/>
                    </a:lnTo>
                    <a:lnTo>
                      <a:pt x="1223" y="701"/>
                    </a:lnTo>
                    <a:lnTo>
                      <a:pt x="1206" y="722"/>
                    </a:lnTo>
                    <a:lnTo>
                      <a:pt x="1200" y="724"/>
                    </a:lnTo>
                    <a:lnTo>
                      <a:pt x="1196" y="719"/>
                    </a:lnTo>
                    <a:lnTo>
                      <a:pt x="1188" y="718"/>
                    </a:lnTo>
                    <a:lnTo>
                      <a:pt x="1179" y="727"/>
                    </a:lnTo>
                    <a:lnTo>
                      <a:pt x="1170" y="730"/>
                    </a:lnTo>
                    <a:lnTo>
                      <a:pt x="1164" y="743"/>
                    </a:lnTo>
                    <a:lnTo>
                      <a:pt x="1148" y="757"/>
                    </a:lnTo>
                    <a:lnTo>
                      <a:pt x="1143" y="758"/>
                    </a:lnTo>
                    <a:lnTo>
                      <a:pt x="1142" y="754"/>
                    </a:lnTo>
                    <a:lnTo>
                      <a:pt x="1127" y="758"/>
                    </a:lnTo>
                    <a:lnTo>
                      <a:pt x="1124" y="757"/>
                    </a:lnTo>
                    <a:lnTo>
                      <a:pt x="1111" y="766"/>
                    </a:lnTo>
                    <a:lnTo>
                      <a:pt x="1108" y="775"/>
                    </a:lnTo>
                    <a:lnTo>
                      <a:pt x="1108" y="782"/>
                    </a:lnTo>
                    <a:lnTo>
                      <a:pt x="1114" y="793"/>
                    </a:lnTo>
                    <a:lnTo>
                      <a:pt x="1112" y="797"/>
                    </a:lnTo>
                    <a:lnTo>
                      <a:pt x="1111" y="811"/>
                    </a:lnTo>
                    <a:lnTo>
                      <a:pt x="1103" y="834"/>
                    </a:lnTo>
                    <a:lnTo>
                      <a:pt x="1105" y="837"/>
                    </a:lnTo>
                    <a:lnTo>
                      <a:pt x="1099" y="843"/>
                    </a:lnTo>
                    <a:lnTo>
                      <a:pt x="1094" y="854"/>
                    </a:lnTo>
                    <a:lnTo>
                      <a:pt x="1076" y="878"/>
                    </a:lnTo>
                    <a:lnTo>
                      <a:pt x="1052" y="852"/>
                    </a:lnTo>
                    <a:lnTo>
                      <a:pt x="1045" y="839"/>
                    </a:lnTo>
                    <a:lnTo>
                      <a:pt x="1048" y="815"/>
                    </a:lnTo>
                    <a:lnTo>
                      <a:pt x="1048" y="796"/>
                    </a:lnTo>
                    <a:lnTo>
                      <a:pt x="1102" y="728"/>
                    </a:lnTo>
                    <a:lnTo>
                      <a:pt x="1118" y="695"/>
                    </a:lnTo>
                    <a:lnTo>
                      <a:pt x="1094" y="633"/>
                    </a:lnTo>
                    <a:lnTo>
                      <a:pt x="1090" y="612"/>
                    </a:lnTo>
                    <a:lnTo>
                      <a:pt x="990" y="562"/>
                    </a:lnTo>
                    <a:lnTo>
                      <a:pt x="979" y="549"/>
                    </a:lnTo>
                    <a:lnTo>
                      <a:pt x="982" y="537"/>
                    </a:lnTo>
                    <a:lnTo>
                      <a:pt x="957" y="522"/>
                    </a:lnTo>
                    <a:lnTo>
                      <a:pt x="933" y="485"/>
                    </a:lnTo>
                    <a:lnTo>
                      <a:pt x="928" y="453"/>
                    </a:lnTo>
                    <a:lnTo>
                      <a:pt x="906" y="459"/>
                    </a:lnTo>
                    <a:lnTo>
                      <a:pt x="900" y="464"/>
                    </a:lnTo>
                    <a:lnTo>
                      <a:pt x="891" y="459"/>
                    </a:lnTo>
                    <a:lnTo>
                      <a:pt x="881" y="459"/>
                    </a:lnTo>
                    <a:lnTo>
                      <a:pt x="873" y="465"/>
                    </a:lnTo>
                    <a:lnTo>
                      <a:pt x="869" y="480"/>
                    </a:lnTo>
                    <a:lnTo>
                      <a:pt x="857" y="482"/>
                    </a:lnTo>
                    <a:lnTo>
                      <a:pt x="852" y="485"/>
                    </a:lnTo>
                    <a:lnTo>
                      <a:pt x="845" y="493"/>
                    </a:lnTo>
                    <a:lnTo>
                      <a:pt x="840" y="493"/>
                    </a:lnTo>
                    <a:lnTo>
                      <a:pt x="836" y="498"/>
                    </a:lnTo>
                    <a:lnTo>
                      <a:pt x="837" y="507"/>
                    </a:lnTo>
                    <a:lnTo>
                      <a:pt x="815" y="517"/>
                    </a:lnTo>
                    <a:lnTo>
                      <a:pt x="810" y="522"/>
                    </a:lnTo>
                    <a:lnTo>
                      <a:pt x="806" y="522"/>
                    </a:lnTo>
                    <a:lnTo>
                      <a:pt x="803" y="525"/>
                    </a:lnTo>
                    <a:lnTo>
                      <a:pt x="797" y="520"/>
                    </a:lnTo>
                    <a:lnTo>
                      <a:pt x="791" y="513"/>
                    </a:lnTo>
                    <a:lnTo>
                      <a:pt x="781" y="516"/>
                    </a:lnTo>
                    <a:lnTo>
                      <a:pt x="778" y="514"/>
                    </a:lnTo>
                    <a:lnTo>
                      <a:pt x="776" y="504"/>
                    </a:lnTo>
                    <a:lnTo>
                      <a:pt x="767" y="505"/>
                    </a:lnTo>
                    <a:lnTo>
                      <a:pt x="758" y="510"/>
                    </a:lnTo>
                    <a:lnTo>
                      <a:pt x="754" y="508"/>
                    </a:lnTo>
                    <a:lnTo>
                      <a:pt x="751" y="502"/>
                    </a:lnTo>
                    <a:lnTo>
                      <a:pt x="724" y="513"/>
                    </a:lnTo>
                    <a:lnTo>
                      <a:pt x="722" y="520"/>
                    </a:lnTo>
                    <a:lnTo>
                      <a:pt x="715" y="528"/>
                    </a:lnTo>
                    <a:lnTo>
                      <a:pt x="716" y="537"/>
                    </a:lnTo>
                    <a:lnTo>
                      <a:pt x="712" y="547"/>
                    </a:lnTo>
                    <a:lnTo>
                      <a:pt x="694" y="562"/>
                    </a:lnTo>
                    <a:lnTo>
                      <a:pt x="694" y="570"/>
                    </a:lnTo>
                    <a:lnTo>
                      <a:pt x="687" y="579"/>
                    </a:lnTo>
                    <a:lnTo>
                      <a:pt x="685" y="585"/>
                    </a:lnTo>
                    <a:lnTo>
                      <a:pt x="681" y="586"/>
                    </a:lnTo>
                    <a:lnTo>
                      <a:pt x="676" y="595"/>
                    </a:lnTo>
                    <a:lnTo>
                      <a:pt x="669" y="600"/>
                    </a:lnTo>
                    <a:lnTo>
                      <a:pt x="660" y="601"/>
                    </a:lnTo>
                    <a:lnTo>
                      <a:pt x="655" y="606"/>
                    </a:lnTo>
                    <a:lnTo>
                      <a:pt x="652" y="615"/>
                    </a:lnTo>
                    <a:lnTo>
                      <a:pt x="648" y="618"/>
                    </a:lnTo>
                    <a:lnTo>
                      <a:pt x="645" y="624"/>
                    </a:lnTo>
                    <a:lnTo>
                      <a:pt x="654" y="630"/>
                    </a:lnTo>
                    <a:lnTo>
                      <a:pt x="657" y="645"/>
                    </a:lnTo>
                    <a:lnTo>
                      <a:pt x="651" y="658"/>
                    </a:lnTo>
                    <a:lnTo>
                      <a:pt x="637" y="668"/>
                    </a:lnTo>
                    <a:lnTo>
                      <a:pt x="643" y="676"/>
                    </a:lnTo>
                    <a:lnTo>
                      <a:pt x="639" y="689"/>
                    </a:lnTo>
                    <a:lnTo>
                      <a:pt x="640" y="697"/>
                    </a:lnTo>
                    <a:lnTo>
                      <a:pt x="637" y="701"/>
                    </a:lnTo>
                    <a:lnTo>
                      <a:pt x="633" y="713"/>
                    </a:lnTo>
                    <a:lnTo>
                      <a:pt x="639" y="728"/>
                    </a:lnTo>
                    <a:lnTo>
                      <a:pt x="634" y="742"/>
                    </a:lnTo>
                    <a:lnTo>
                      <a:pt x="624" y="758"/>
                    </a:lnTo>
                    <a:lnTo>
                      <a:pt x="624" y="770"/>
                    </a:lnTo>
                    <a:lnTo>
                      <a:pt x="619" y="787"/>
                    </a:lnTo>
                    <a:lnTo>
                      <a:pt x="619" y="799"/>
                    </a:lnTo>
                    <a:lnTo>
                      <a:pt x="616" y="802"/>
                    </a:lnTo>
                    <a:lnTo>
                      <a:pt x="624" y="827"/>
                    </a:lnTo>
                    <a:lnTo>
                      <a:pt x="621" y="836"/>
                    </a:lnTo>
                    <a:lnTo>
                      <a:pt x="621" y="849"/>
                    </a:lnTo>
                    <a:lnTo>
                      <a:pt x="625" y="858"/>
                    </a:lnTo>
                    <a:lnTo>
                      <a:pt x="624" y="866"/>
                    </a:lnTo>
                    <a:lnTo>
                      <a:pt x="628" y="872"/>
                    </a:lnTo>
                    <a:lnTo>
                      <a:pt x="628" y="876"/>
                    </a:lnTo>
                    <a:lnTo>
                      <a:pt x="621" y="884"/>
                    </a:lnTo>
                    <a:lnTo>
                      <a:pt x="612" y="917"/>
                    </a:lnTo>
                    <a:lnTo>
                      <a:pt x="607" y="921"/>
                    </a:lnTo>
                    <a:lnTo>
                      <a:pt x="603" y="926"/>
                    </a:lnTo>
                    <a:lnTo>
                      <a:pt x="597" y="924"/>
                    </a:lnTo>
                    <a:lnTo>
                      <a:pt x="588" y="917"/>
                    </a:lnTo>
                    <a:lnTo>
                      <a:pt x="563" y="933"/>
                    </a:lnTo>
                    <a:lnTo>
                      <a:pt x="543" y="957"/>
                    </a:lnTo>
                    <a:lnTo>
                      <a:pt x="539" y="975"/>
                    </a:lnTo>
                    <a:lnTo>
                      <a:pt x="537" y="1002"/>
                    </a:lnTo>
                    <a:lnTo>
                      <a:pt x="537" y="1018"/>
                    </a:lnTo>
                    <a:lnTo>
                      <a:pt x="534" y="1020"/>
                    </a:lnTo>
                    <a:lnTo>
                      <a:pt x="531" y="1024"/>
                    </a:lnTo>
                    <a:lnTo>
                      <a:pt x="528" y="1023"/>
                    </a:lnTo>
                    <a:lnTo>
                      <a:pt x="521" y="1027"/>
                    </a:lnTo>
                    <a:lnTo>
                      <a:pt x="518" y="1026"/>
                    </a:lnTo>
                    <a:lnTo>
                      <a:pt x="510" y="1029"/>
                    </a:lnTo>
                    <a:lnTo>
                      <a:pt x="509" y="1050"/>
                    </a:lnTo>
                    <a:lnTo>
                      <a:pt x="503" y="1047"/>
                    </a:lnTo>
                    <a:lnTo>
                      <a:pt x="492" y="1018"/>
                    </a:lnTo>
                    <a:lnTo>
                      <a:pt x="469" y="1002"/>
                    </a:lnTo>
                    <a:lnTo>
                      <a:pt x="421" y="985"/>
                    </a:lnTo>
                    <a:lnTo>
                      <a:pt x="413" y="978"/>
                    </a:lnTo>
                    <a:lnTo>
                      <a:pt x="406" y="975"/>
                    </a:lnTo>
                    <a:lnTo>
                      <a:pt x="407" y="962"/>
                    </a:lnTo>
                    <a:lnTo>
                      <a:pt x="395" y="965"/>
                    </a:lnTo>
                    <a:lnTo>
                      <a:pt x="383" y="947"/>
                    </a:lnTo>
                    <a:lnTo>
                      <a:pt x="367" y="944"/>
                    </a:lnTo>
                    <a:lnTo>
                      <a:pt x="354" y="950"/>
                    </a:lnTo>
                    <a:lnTo>
                      <a:pt x="348" y="976"/>
                    </a:lnTo>
                    <a:lnTo>
                      <a:pt x="340" y="993"/>
                    </a:lnTo>
                    <a:lnTo>
                      <a:pt x="309" y="997"/>
                    </a:lnTo>
                    <a:lnTo>
                      <a:pt x="272" y="1021"/>
                    </a:lnTo>
                    <a:lnTo>
                      <a:pt x="254" y="999"/>
                    </a:lnTo>
                    <a:lnTo>
                      <a:pt x="221" y="1000"/>
                    </a:lnTo>
                    <a:lnTo>
                      <a:pt x="183" y="978"/>
                    </a:lnTo>
                    <a:lnTo>
                      <a:pt x="163" y="988"/>
                    </a:lnTo>
                    <a:lnTo>
                      <a:pt x="158" y="947"/>
                    </a:lnTo>
                    <a:lnTo>
                      <a:pt x="137" y="912"/>
                    </a:lnTo>
                    <a:lnTo>
                      <a:pt x="134" y="897"/>
                    </a:lnTo>
                    <a:lnTo>
                      <a:pt x="104" y="846"/>
                    </a:lnTo>
                    <a:lnTo>
                      <a:pt x="118" y="851"/>
                    </a:lnTo>
                    <a:lnTo>
                      <a:pt x="154" y="849"/>
                    </a:lnTo>
                    <a:lnTo>
                      <a:pt x="173" y="837"/>
                    </a:lnTo>
                    <a:lnTo>
                      <a:pt x="177" y="831"/>
                    </a:lnTo>
                    <a:lnTo>
                      <a:pt x="177" y="827"/>
                    </a:lnTo>
                    <a:lnTo>
                      <a:pt x="180" y="819"/>
                    </a:lnTo>
                    <a:lnTo>
                      <a:pt x="182" y="797"/>
                    </a:lnTo>
                    <a:lnTo>
                      <a:pt x="180" y="784"/>
                    </a:lnTo>
                    <a:lnTo>
                      <a:pt x="179" y="781"/>
                    </a:lnTo>
                    <a:lnTo>
                      <a:pt x="174" y="776"/>
                    </a:lnTo>
                    <a:lnTo>
                      <a:pt x="160" y="742"/>
                    </a:lnTo>
                    <a:lnTo>
                      <a:pt x="154" y="739"/>
                    </a:lnTo>
                    <a:lnTo>
                      <a:pt x="154" y="728"/>
                    </a:lnTo>
                    <a:lnTo>
                      <a:pt x="151" y="724"/>
                    </a:lnTo>
                    <a:lnTo>
                      <a:pt x="148" y="716"/>
                    </a:lnTo>
                    <a:lnTo>
                      <a:pt x="151" y="704"/>
                    </a:lnTo>
                    <a:lnTo>
                      <a:pt x="146" y="695"/>
                    </a:lnTo>
                    <a:lnTo>
                      <a:pt x="164" y="691"/>
                    </a:lnTo>
                    <a:lnTo>
                      <a:pt x="177" y="683"/>
                    </a:lnTo>
                    <a:lnTo>
                      <a:pt x="183" y="682"/>
                    </a:lnTo>
                    <a:lnTo>
                      <a:pt x="197" y="680"/>
                    </a:lnTo>
                    <a:lnTo>
                      <a:pt x="209" y="683"/>
                    </a:lnTo>
                    <a:lnTo>
                      <a:pt x="206" y="670"/>
                    </a:lnTo>
                    <a:lnTo>
                      <a:pt x="213" y="668"/>
                    </a:lnTo>
                    <a:lnTo>
                      <a:pt x="216" y="646"/>
                    </a:lnTo>
                    <a:lnTo>
                      <a:pt x="225" y="640"/>
                    </a:lnTo>
                    <a:lnTo>
                      <a:pt x="233" y="630"/>
                    </a:lnTo>
                    <a:lnTo>
                      <a:pt x="225" y="622"/>
                    </a:lnTo>
                    <a:lnTo>
                      <a:pt x="212" y="628"/>
                    </a:lnTo>
                    <a:lnTo>
                      <a:pt x="188" y="609"/>
                    </a:lnTo>
                    <a:lnTo>
                      <a:pt x="185" y="601"/>
                    </a:lnTo>
                    <a:lnTo>
                      <a:pt x="185" y="591"/>
                    </a:lnTo>
                    <a:lnTo>
                      <a:pt x="183" y="582"/>
                    </a:lnTo>
                    <a:lnTo>
                      <a:pt x="171" y="573"/>
                    </a:lnTo>
                    <a:lnTo>
                      <a:pt x="177" y="558"/>
                    </a:lnTo>
                    <a:lnTo>
                      <a:pt x="185" y="550"/>
                    </a:lnTo>
                    <a:lnTo>
                      <a:pt x="182" y="546"/>
                    </a:lnTo>
                    <a:lnTo>
                      <a:pt x="174" y="544"/>
                    </a:lnTo>
                    <a:lnTo>
                      <a:pt x="170" y="538"/>
                    </a:lnTo>
                    <a:lnTo>
                      <a:pt x="180" y="528"/>
                    </a:lnTo>
                    <a:lnTo>
                      <a:pt x="180" y="523"/>
                    </a:lnTo>
                    <a:lnTo>
                      <a:pt x="171" y="519"/>
                    </a:lnTo>
                    <a:lnTo>
                      <a:pt x="166" y="519"/>
                    </a:lnTo>
                    <a:lnTo>
                      <a:pt x="143" y="507"/>
                    </a:lnTo>
                    <a:lnTo>
                      <a:pt x="143" y="498"/>
                    </a:lnTo>
                    <a:lnTo>
                      <a:pt x="136" y="485"/>
                    </a:lnTo>
                    <a:lnTo>
                      <a:pt x="136" y="479"/>
                    </a:lnTo>
                    <a:lnTo>
                      <a:pt x="139" y="474"/>
                    </a:lnTo>
                    <a:lnTo>
                      <a:pt x="139" y="468"/>
                    </a:lnTo>
                    <a:lnTo>
                      <a:pt x="134" y="462"/>
                    </a:lnTo>
                    <a:lnTo>
                      <a:pt x="125" y="440"/>
                    </a:lnTo>
                    <a:lnTo>
                      <a:pt x="127" y="435"/>
                    </a:lnTo>
                    <a:lnTo>
                      <a:pt x="121" y="419"/>
                    </a:lnTo>
                    <a:lnTo>
                      <a:pt x="115" y="417"/>
                    </a:lnTo>
                    <a:lnTo>
                      <a:pt x="106" y="429"/>
                    </a:lnTo>
                    <a:lnTo>
                      <a:pt x="97" y="426"/>
                    </a:lnTo>
                    <a:lnTo>
                      <a:pt x="92" y="444"/>
                    </a:lnTo>
                    <a:lnTo>
                      <a:pt x="85" y="447"/>
                    </a:lnTo>
                    <a:lnTo>
                      <a:pt x="83" y="443"/>
                    </a:lnTo>
                    <a:lnTo>
                      <a:pt x="74" y="438"/>
                    </a:lnTo>
                    <a:lnTo>
                      <a:pt x="73" y="434"/>
                    </a:lnTo>
                    <a:lnTo>
                      <a:pt x="65" y="428"/>
                    </a:lnTo>
                    <a:lnTo>
                      <a:pt x="65" y="425"/>
                    </a:lnTo>
                    <a:lnTo>
                      <a:pt x="58" y="422"/>
                    </a:lnTo>
                    <a:lnTo>
                      <a:pt x="57" y="416"/>
                    </a:lnTo>
                    <a:lnTo>
                      <a:pt x="60" y="411"/>
                    </a:lnTo>
                    <a:lnTo>
                      <a:pt x="48" y="411"/>
                    </a:lnTo>
                    <a:lnTo>
                      <a:pt x="45" y="414"/>
                    </a:lnTo>
                    <a:lnTo>
                      <a:pt x="42" y="414"/>
                    </a:lnTo>
                    <a:lnTo>
                      <a:pt x="36" y="411"/>
                    </a:lnTo>
                    <a:lnTo>
                      <a:pt x="31" y="414"/>
                    </a:lnTo>
                    <a:lnTo>
                      <a:pt x="30" y="411"/>
                    </a:lnTo>
                    <a:lnTo>
                      <a:pt x="0" y="399"/>
                    </a:lnTo>
                    <a:lnTo>
                      <a:pt x="6" y="392"/>
                    </a:lnTo>
                    <a:lnTo>
                      <a:pt x="12" y="384"/>
                    </a:lnTo>
                    <a:lnTo>
                      <a:pt x="18" y="387"/>
                    </a:lnTo>
                    <a:lnTo>
                      <a:pt x="21" y="381"/>
                    </a:lnTo>
                    <a:lnTo>
                      <a:pt x="30" y="378"/>
                    </a:lnTo>
                    <a:lnTo>
                      <a:pt x="33" y="387"/>
                    </a:lnTo>
                    <a:lnTo>
                      <a:pt x="31" y="399"/>
                    </a:lnTo>
                    <a:lnTo>
                      <a:pt x="40" y="410"/>
                    </a:lnTo>
                    <a:lnTo>
                      <a:pt x="39" y="405"/>
                    </a:lnTo>
                    <a:lnTo>
                      <a:pt x="42" y="404"/>
                    </a:lnTo>
                    <a:lnTo>
                      <a:pt x="37" y="399"/>
                    </a:lnTo>
                    <a:lnTo>
                      <a:pt x="40" y="384"/>
                    </a:lnTo>
                    <a:lnTo>
                      <a:pt x="37" y="368"/>
                    </a:lnTo>
                    <a:lnTo>
                      <a:pt x="40" y="363"/>
                    </a:lnTo>
                    <a:lnTo>
                      <a:pt x="51" y="357"/>
                    </a:lnTo>
                    <a:lnTo>
                      <a:pt x="51" y="374"/>
                    </a:lnTo>
                    <a:lnTo>
                      <a:pt x="70" y="395"/>
                    </a:lnTo>
                    <a:lnTo>
                      <a:pt x="71" y="395"/>
                    </a:lnTo>
                    <a:lnTo>
                      <a:pt x="71" y="401"/>
                    </a:lnTo>
                    <a:lnTo>
                      <a:pt x="77" y="401"/>
                    </a:lnTo>
                    <a:lnTo>
                      <a:pt x="80" y="417"/>
                    </a:lnTo>
                    <a:lnTo>
                      <a:pt x="85" y="422"/>
                    </a:lnTo>
                    <a:lnTo>
                      <a:pt x="89" y="432"/>
                    </a:lnTo>
                    <a:lnTo>
                      <a:pt x="91" y="431"/>
                    </a:lnTo>
                    <a:lnTo>
                      <a:pt x="91" y="420"/>
                    </a:lnTo>
                    <a:lnTo>
                      <a:pt x="85" y="413"/>
                    </a:lnTo>
                    <a:lnTo>
                      <a:pt x="85" y="407"/>
                    </a:lnTo>
                    <a:lnTo>
                      <a:pt x="86" y="404"/>
                    </a:lnTo>
                    <a:lnTo>
                      <a:pt x="92" y="402"/>
                    </a:lnTo>
                    <a:lnTo>
                      <a:pt x="85" y="401"/>
                    </a:lnTo>
                    <a:lnTo>
                      <a:pt x="80" y="395"/>
                    </a:lnTo>
                    <a:lnTo>
                      <a:pt x="79" y="390"/>
                    </a:lnTo>
                    <a:lnTo>
                      <a:pt x="80" y="381"/>
                    </a:lnTo>
                    <a:lnTo>
                      <a:pt x="88" y="375"/>
                    </a:lnTo>
                    <a:lnTo>
                      <a:pt x="103" y="356"/>
                    </a:lnTo>
                    <a:lnTo>
                      <a:pt x="107" y="356"/>
                    </a:lnTo>
                    <a:lnTo>
                      <a:pt x="112" y="359"/>
                    </a:lnTo>
                    <a:lnTo>
                      <a:pt x="110" y="365"/>
                    </a:lnTo>
                    <a:lnTo>
                      <a:pt x="103" y="372"/>
                    </a:lnTo>
                    <a:lnTo>
                      <a:pt x="103" y="377"/>
                    </a:lnTo>
                    <a:lnTo>
                      <a:pt x="118" y="362"/>
                    </a:lnTo>
                    <a:lnTo>
                      <a:pt x="121" y="362"/>
                    </a:lnTo>
                    <a:lnTo>
                      <a:pt x="124" y="366"/>
                    </a:lnTo>
                    <a:lnTo>
                      <a:pt x="124" y="374"/>
                    </a:lnTo>
                    <a:lnTo>
                      <a:pt x="121" y="378"/>
                    </a:lnTo>
                    <a:lnTo>
                      <a:pt x="122" y="390"/>
                    </a:lnTo>
                    <a:lnTo>
                      <a:pt x="119" y="395"/>
                    </a:lnTo>
                    <a:lnTo>
                      <a:pt x="121" y="395"/>
                    </a:lnTo>
                    <a:lnTo>
                      <a:pt x="125" y="392"/>
                    </a:lnTo>
                    <a:lnTo>
                      <a:pt x="125" y="377"/>
                    </a:lnTo>
                    <a:lnTo>
                      <a:pt x="130" y="380"/>
                    </a:lnTo>
                    <a:lnTo>
                      <a:pt x="128" y="374"/>
                    </a:lnTo>
                    <a:lnTo>
                      <a:pt x="130" y="372"/>
                    </a:lnTo>
                    <a:lnTo>
                      <a:pt x="142" y="372"/>
                    </a:lnTo>
                    <a:lnTo>
                      <a:pt x="151" y="377"/>
                    </a:lnTo>
                    <a:lnTo>
                      <a:pt x="146" y="387"/>
                    </a:lnTo>
                    <a:lnTo>
                      <a:pt x="146" y="395"/>
                    </a:lnTo>
                    <a:lnTo>
                      <a:pt x="146" y="398"/>
                    </a:lnTo>
                    <a:lnTo>
                      <a:pt x="148" y="402"/>
                    </a:lnTo>
                    <a:lnTo>
                      <a:pt x="143" y="426"/>
                    </a:lnTo>
                    <a:lnTo>
                      <a:pt x="146" y="429"/>
                    </a:lnTo>
                    <a:lnTo>
                      <a:pt x="136" y="435"/>
                    </a:lnTo>
                    <a:lnTo>
                      <a:pt x="140" y="437"/>
                    </a:lnTo>
                    <a:lnTo>
                      <a:pt x="149" y="434"/>
                    </a:lnTo>
                    <a:lnTo>
                      <a:pt x="154" y="435"/>
                    </a:lnTo>
                    <a:lnTo>
                      <a:pt x="155" y="432"/>
                    </a:lnTo>
                    <a:lnTo>
                      <a:pt x="176" y="438"/>
                    </a:lnTo>
                    <a:lnTo>
                      <a:pt x="185" y="444"/>
                    </a:lnTo>
                    <a:lnTo>
                      <a:pt x="185" y="441"/>
                    </a:lnTo>
                    <a:lnTo>
                      <a:pt x="173" y="431"/>
                    </a:lnTo>
                    <a:lnTo>
                      <a:pt x="151" y="426"/>
                    </a:lnTo>
                    <a:lnTo>
                      <a:pt x="151" y="422"/>
                    </a:lnTo>
                    <a:lnTo>
                      <a:pt x="155" y="413"/>
                    </a:lnTo>
                    <a:lnTo>
                      <a:pt x="155" y="396"/>
                    </a:lnTo>
                    <a:lnTo>
                      <a:pt x="158" y="387"/>
                    </a:lnTo>
                    <a:lnTo>
                      <a:pt x="158" y="384"/>
                    </a:lnTo>
                    <a:lnTo>
                      <a:pt x="160" y="383"/>
                    </a:lnTo>
                    <a:lnTo>
                      <a:pt x="171" y="386"/>
                    </a:lnTo>
                    <a:lnTo>
                      <a:pt x="174" y="390"/>
                    </a:lnTo>
                    <a:lnTo>
                      <a:pt x="180" y="390"/>
                    </a:lnTo>
                    <a:lnTo>
                      <a:pt x="180" y="398"/>
                    </a:lnTo>
                    <a:lnTo>
                      <a:pt x="186" y="395"/>
                    </a:lnTo>
                    <a:lnTo>
                      <a:pt x="194" y="399"/>
                    </a:lnTo>
                    <a:lnTo>
                      <a:pt x="189" y="407"/>
                    </a:lnTo>
                    <a:lnTo>
                      <a:pt x="194" y="405"/>
                    </a:lnTo>
                    <a:lnTo>
                      <a:pt x="198" y="399"/>
                    </a:lnTo>
                    <a:lnTo>
                      <a:pt x="221" y="405"/>
                    </a:lnTo>
                    <a:lnTo>
                      <a:pt x="234" y="405"/>
                    </a:lnTo>
                    <a:lnTo>
                      <a:pt x="242" y="410"/>
                    </a:lnTo>
                    <a:lnTo>
                      <a:pt x="240" y="420"/>
                    </a:lnTo>
                    <a:lnTo>
                      <a:pt x="234" y="428"/>
                    </a:lnTo>
                    <a:lnTo>
                      <a:pt x="231" y="431"/>
                    </a:lnTo>
                    <a:lnTo>
                      <a:pt x="230" y="437"/>
                    </a:lnTo>
                    <a:lnTo>
                      <a:pt x="224" y="441"/>
                    </a:lnTo>
                    <a:lnTo>
                      <a:pt x="225" y="444"/>
                    </a:lnTo>
                    <a:lnTo>
                      <a:pt x="219" y="447"/>
                    </a:lnTo>
                    <a:lnTo>
                      <a:pt x="204" y="453"/>
                    </a:lnTo>
                    <a:lnTo>
                      <a:pt x="198" y="452"/>
                    </a:lnTo>
                    <a:lnTo>
                      <a:pt x="194" y="456"/>
                    </a:lnTo>
                    <a:lnTo>
                      <a:pt x="188" y="459"/>
                    </a:lnTo>
                    <a:lnTo>
                      <a:pt x="182" y="459"/>
                    </a:lnTo>
                    <a:lnTo>
                      <a:pt x="171" y="456"/>
                    </a:lnTo>
                    <a:lnTo>
                      <a:pt x="167" y="461"/>
                    </a:lnTo>
                    <a:lnTo>
                      <a:pt x="160" y="462"/>
                    </a:lnTo>
                    <a:lnTo>
                      <a:pt x="161" y="467"/>
                    </a:lnTo>
                    <a:lnTo>
                      <a:pt x="149" y="471"/>
                    </a:lnTo>
                    <a:lnTo>
                      <a:pt x="151" y="480"/>
                    </a:lnTo>
                    <a:lnTo>
                      <a:pt x="155" y="474"/>
                    </a:lnTo>
                    <a:lnTo>
                      <a:pt x="166" y="465"/>
                    </a:lnTo>
                    <a:lnTo>
                      <a:pt x="203" y="459"/>
                    </a:lnTo>
                    <a:lnTo>
                      <a:pt x="210" y="455"/>
                    </a:lnTo>
                    <a:lnTo>
                      <a:pt x="228" y="447"/>
                    </a:lnTo>
                    <a:lnTo>
                      <a:pt x="242" y="434"/>
                    </a:lnTo>
                    <a:lnTo>
                      <a:pt x="245" y="432"/>
                    </a:lnTo>
                    <a:lnTo>
                      <a:pt x="248" y="435"/>
                    </a:lnTo>
                    <a:lnTo>
                      <a:pt x="245" y="438"/>
                    </a:lnTo>
                    <a:lnTo>
                      <a:pt x="248" y="446"/>
                    </a:lnTo>
                    <a:lnTo>
                      <a:pt x="245" y="459"/>
                    </a:lnTo>
                    <a:lnTo>
                      <a:pt x="246" y="465"/>
                    </a:lnTo>
                    <a:lnTo>
                      <a:pt x="243" y="471"/>
                    </a:lnTo>
                    <a:lnTo>
                      <a:pt x="240" y="473"/>
                    </a:lnTo>
                    <a:lnTo>
                      <a:pt x="251" y="483"/>
                    </a:lnTo>
                    <a:lnTo>
                      <a:pt x="254" y="482"/>
                    </a:lnTo>
                    <a:lnTo>
                      <a:pt x="255" y="476"/>
                    </a:lnTo>
                    <a:lnTo>
                      <a:pt x="257" y="476"/>
                    </a:lnTo>
                    <a:lnTo>
                      <a:pt x="261" y="489"/>
                    </a:lnTo>
                    <a:lnTo>
                      <a:pt x="261" y="498"/>
                    </a:lnTo>
                    <a:lnTo>
                      <a:pt x="266" y="498"/>
                    </a:lnTo>
                    <a:lnTo>
                      <a:pt x="267" y="499"/>
                    </a:lnTo>
                    <a:lnTo>
                      <a:pt x="266" y="504"/>
                    </a:lnTo>
                    <a:lnTo>
                      <a:pt x="255" y="511"/>
                    </a:lnTo>
                    <a:lnTo>
                      <a:pt x="249" y="520"/>
                    </a:lnTo>
                    <a:lnTo>
                      <a:pt x="252" y="520"/>
                    </a:lnTo>
                    <a:lnTo>
                      <a:pt x="261" y="511"/>
                    </a:lnTo>
                    <a:lnTo>
                      <a:pt x="263" y="514"/>
                    </a:lnTo>
                    <a:lnTo>
                      <a:pt x="260" y="516"/>
                    </a:lnTo>
                    <a:lnTo>
                      <a:pt x="264" y="517"/>
                    </a:lnTo>
                    <a:lnTo>
                      <a:pt x="267" y="510"/>
                    </a:lnTo>
                    <a:lnTo>
                      <a:pt x="270" y="508"/>
                    </a:lnTo>
                    <a:lnTo>
                      <a:pt x="273" y="508"/>
                    </a:lnTo>
                    <a:lnTo>
                      <a:pt x="279" y="504"/>
                    </a:lnTo>
                    <a:lnTo>
                      <a:pt x="283" y="493"/>
                    </a:lnTo>
                    <a:lnTo>
                      <a:pt x="288" y="492"/>
                    </a:lnTo>
                    <a:lnTo>
                      <a:pt x="289" y="498"/>
                    </a:lnTo>
                    <a:lnTo>
                      <a:pt x="291" y="498"/>
                    </a:lnTo>
                    <a:lnTo>
                      <a:pt x="298" y="496"/>
                    </a:lnTo>
                    <a:lnTo>
                      <a:pt x="301" y="502"/>
                    </a:lnTo>
                    <a:lnTo>
                      <a:pt x="307" y="496"/>
                    </a:lnTo>
                    <a:lnTo>
                      <a:pt x="310" y="499"/>
                    </a:lnTo>
                    <a:lnTo>
                      <a:pt x="313" y="492"/>
                    </a:lnTo>
                    <a:lnTo>
                      <a:pt x="312" y="489"/>
                    </a:lnTo>
                    <a:lnTo>
                      <a:pt x="319" y="483"/>
                    </a:lnTo>
                    <a:lnTo>
                      <a:pt x="318" y="480"/>
                    </a:lnTo>
                    <a:lnTo>
                      <a:pt x="309" y="479"/>
                    </a:lnTo>
                    <a:lnTo>
                      <a:pt x="294" y="480"/>
                    </a:lnTo>
                    <a:lnTo>
                      <a:pt x="277" y="470"/>
                    </a:lnTo>
                    <a:lnTo>
                      <a:pt x="266" y="455"/>
                    </a:lnTo>
                    <a:lnTo>
                      <a:pt x="279" y="447"/>
                    </a:lnTo>
                    <a:lnTo>
                      <a:pt x="292" y="447"/>
                    </a:lnTo>
                    <a:lnTo>
                      <a:pt x="294" y="449"/>
                    </a:lnTo>
                    <a:lnTo>
                      <a:pt x="300" y="440"/>
                    </a:lnTo>
                    <a:lnTo>
                      <a:pt x="285" y="425"/>
                    </a:lnTo>
                    <a:lnTo>
                      <a:pt x="286" y="423"/>
                    </a:lnTo>
                    <a:lnTo>
                      <a:pt x="283" y="419"/>
                    </a:lnTo>
                    <a:lnTo>
                      <a:pt x="298" y="417"/>
                    </a:lnTo>
                    <a:lnTo>
                      <a:pt x="282" y="414"/>
                    </a:lnTo>
                    <a:lnTo>
                      <a:pt x="272" y="402"/>
                    </a:lnTo>
                    <a:lnTo>
                      <a:pt x="275" y="402"/>
                    </a:lnTo>
                    <a:lnTo>
                      <a:pt x="276" y="399"/>
                    </a:lnTo>
                    <a:lnTo>
                      <a:pt x="280" y="401"/>
                    </a:lnTo>
                    <a:lnTo>
                      <a:pt x="286" y="401"/>
                    </a:lnTo>
                    <a:lnTo>
                      <a:pt x="291" y="398"/>
                    </a:lnTo>
                    <a:lnTo>
                      <a:pt x="301" y="398"/>
                    </a:lnTo>
                    <a:lnTo>
                      <a:pt x="303" y="393"/>
                    </a:lnTo>
                    <a:lnTo>
                      <a:pt x="309" y="392"/>
                    </a:lnTo>
                    <a:lnTo>
                      <a:pt x="316" y="392"/>
                    </a:lnTo>
                    <a:lnTo>
                      <a:pt x="301" y="389"/>
                    </a:lnTo>
                    <a:lnTo>
                      <a:pt x="301" y="390"/>
                    </a:lnTo>
                    <a:lnTo>
                      <a:pt x="285" y="392"/>
                    </a:lnTo>
                    <a:lnTo>
                      <a:pt x="280" y="389"/>
                    </a:lnTo>
                    <a:lnTo>
                      <a:pt x="285" y="384"/>
                    </a:lnTo>
                    <a:lnTo>
                      <a:pt x="292" y="383"/>
                    </a:lnTo>
                    <a:lnTo>
                      <a:pt x="297" y="381"/>
                    </a:lnTo>
                    <a:lnTo>
                      <a:pt x="303" y="384"/>
                    </a:lnTo>
                    <a:lnTo>
                      <a:pt x="303" y="381"/>
                    </a:lnTo>
                    <a:lnTo>
                      <a:pt x="298" y="378"/>
                    </a:lnTo>
                    <a:lnTo>
                      <a:pt x="298" y="377"/>
                    </a:lnTo>
                    <a:lnTo>
                      <a:pt x="304" y="374"/>
                    </a:lnTo>
                    <a:lnTo>
                      <a:pt x="309" y="372"/>
                    </a:lnTo>
                    <a:lnTo>
                      <a:pt x="319" y="375"/>
                    </a:lnTo>
                    <a:lnTo>
                      <a:pt x="328" y="371"/>
                    </a:lnTo>
                    <a:lnTo>
                      <a:pt x="330" y="368"/>
                    </a:lnTo>
                    <a:lnTo>
                      <a:pt x="321" y="371"/>
                    </a:lnTo>
                    <a:lnTo>
                      <a:pt x="312" y="366"/>
                    </a:lnTo>
                    <a:lnTo>
                      <a:pt x="316" y="359"/>
                    </a:lnTo>
                    <a:lnTo>
                      <a:pt x="316" y="357"/>
                    </a:lnTo>
                    <a:lnTo>
                      <a:pt x="306" y="365"/>
                    </a:lnTo>
                    <a:lnTo>
                      <a:pt x="307" y="356"/>
                    </a:lnTo>
                    <a:lnTo>
                      <a:pt x="337" y="320"/>
                    </a:lnTo>
                    <a:lnTo>
                      <a:pt x="348" y="310"/>
                    </a:lnTo>
                    <a:lnTo>
                      <a:pt x="354" y="307"/>
                    </a:lnTo>
                    <a:lnTo>
                      <a:pt x="354" y="310"/>
                    </a:lnTo>
                    <a:lnTo>
                      <a:pt x="355" y="307"/>
                    </a:lnTo>
                    <a:lnTo>
                      <a:pt x="352" y="301"/>
                    </a:lnTo>
                    <a:lnTo>
                      <a:pt x="366" y="287"/>
                    </a:lnTo>
                    <a:lnTo>
                      <a:pt x="378" y="283"/>
                    </a:lnTo>
                    <a:lnTo>
                      <a:pt x="391" y="281"/>
                    </a:lnTo>
                    <a:lnTo>
                      <a:pt x="400" y="290"/>
                    </a:lnTo>
                    <a:lnTo>
                      <a:pt x="410" y="293"/>
                    </a:lnTo>
                    <a:lnTo>
                      <a:pt x="415" y="292"/>
                    </a:lnTo>
                    <a:lnTo>
                      <a:pt x="415" y="295"/>
                    </a:lnTo>
                    <a:lnTo>
                      <a:pt x="421" y="295"/>
                    </a:lnTo>
                    <a:lnTo>
                      <a:pt x="422" y="298"/>
                    </a:lnTo>
                    <a:lnTo>
                      <a:pt x="422" y="302"/>
                    </a:lnTo>
                    <a:lnTo>
                      <a:pt x="427" y="308"/>
                    </a:lnTo>
                    <a:lnTo>
                      <a:pt x="428" y="307"/>
                    </a:lnTo>
                    <a:lnTo>
                      <a:pt x="427" y="295"/>
                    </a:lnTo>
                    <a:lnTo>
                      <a:pt x="419" y="283"/>
                    </a:lnTo>
                    <a:lnTo>
                      <a:pt x="403" y="272"/>
                    </a:lnTo>
                    <a:lnTo>
                      <a:pt x="400" y="272"/>
                    </a:lnTo>
                    <a:lnTo>
                      <a:pt x="397" y="271"/>
                    </a:lnTo>
                    <a:lnTo>
                      <a:pt x="398" y="265"/>
                    </a:lnTo>
                    <a:lnTo>
                      <a:pt x="407" y="256"/>
                    </a:lnTo>
                    <a:lnTo>
                      <a:pt x="412" y="244"/>
                    </a:lnTo>
                    <a:lnTo>
                      <a:pt x="416" y="245"/>
                    </a:lnTo>
                    <a:lnTo>
                      <a:pt x="418" y="221"/>
                    </a:lnTo>
                    <a:lnTo>
                      <a:pt x="424" y="221"/>
                    </a:lnTo>
                    <a:lnTo>
                      <a:pt x="422" y="214"/>
                    </a:lnTo>
                    <a:lnTo>
                      <a:pt x="425" y="209"/>
                    </a:lnTo>
                    <a:lnTo>
                      <a:pt x="428" y="208"/>
                    </a:lnTo>
                    <a:lnTo>
                      <a:pt x="434" y="209"/>
                    </a:lnTo>
                    <a:lnTo>
                      <a:pt x="440" y="209"/>
                    </a:lnTo>
                    <a:lnTo>
                      <a:pt x="440" y="212"/>
                    </a:lnTo>
                    <a:lnTo>
                      <a:pt x="448" y="211"/>
                    </a:lnTo>
                    <a:lnTo>
                      <a:pt x="449" y="214"/>
                    </a:lnTo>
                    <a:lnTo>
                      <a:pt x="449" y="218"/>
                    </a:lnTo>
                    <a:lnTo>
                      <a:pt x="461" y="226"/>
                    </a:lnTo>
                    <a:lnTo>
                      <a:pt x="463" y="232"/>
                    </a:lnTo>
                    <a:lnTo>
                      <a:pt x="469" y="239"/>
                    </a:lnTo>
                    <a:lnTo>
                      <a:pt x="473" y="239"/>
                    </a:lnTo>
                    <a:lnTo>
                      <a:pt x="479" y="233"/>
                    </a:lnTo>
                    <a:lnTo>
                      <a:pt x="478" y="229"/>
                    </a:lnTo>
                    <a:lnTo>
                      <a:pt x="478" y="226"/>
                    </a:lnTo>
                    <a:lnTo>
                      <a:pt x="475" y="223"/>
                    </a:lnTo>
                    <a:lnTo>
                      <a:pt x="475" y="220"/>
                    </a:lnTo>
                    <a:lnTo>
                      <a:pt x="466" y="209"/>
                    </a:lnTo>
                    <a:lnTo>
                      <a:pt x="469" y="205"/>
                    </a:lnTo>
                    <a:lnTo>
                      <a:pt x="476" y="206"/>
                    </a:lnTo>
                    <a:lnTo>
                      <a:pt x="464" y="199"/>
                    </a:lnTo>
                    <a:lnTo>
                      <a:pt x="458" y="196"/>
                    </a:lnTo>
                    <a:lnTo>
                      <a:pt x="454" y="191"/>
                    </a:lnTo>
                    <a:lnTo>
                      <a:pt x="457" y="190"/>
                    </a:lnTo>
                    <a:lnTo>
                      <a:pt x="457" y="182"/>
                    </a:lnTo>
                    <a:lnTo>
                      <a:pt x="445" y="185"/>
                    </a:lnTo>
                    <a:lnTo>
                      <a:pt x="433" y="182"/>
                    </a:lnTo>
                    <a:lnTo>
                      <a:pt x="433" y="179"/>
                    </a:lnTo>
                    <a:lnTo>
                      <a:pt x="427" y="178"/>
                    </a:lnTo>
                    <a:lnTo>
                      <a:pt x="418" y="172"/>
                    </a:lnTo>
                    <a:lnTo>
                      <a:pt x="419" y="163"/>
                    </a:lnTo>
                    <a:lnTo>
                      <a:pt x="422" y="159"/>
                    </a:lnTo>
                    <a:lnTo>
                      <a:pt x="418" y="145"/>
                    </a:lnTo>
                    <a:lnTo>
                      <a:pt x="427" y="138"/>
                    </a:lnTo>
                    <a:lnTo>
                      <a:pt x="433" y="130"/>
                    </a:lnTo>
                    <a:lnTo>
                      <a:pt x="436" y="133"/>
                    </a:lnTo>
                    <a:lnTo>
                      <a:pt x="439" y="135"/>
                    </a:lnTo>
                    <a:lnTo>
                      <a:pt x="437" y="142"/>
                    </a:lnTo>
                    <a:lnTo>
                      <a:pt x="443" y="142"/>
                    </a:lnTo>
                    <a:lnTo>
                      <a:pt x="445" y="144"/>
                    </a:lnTo>
                    <a:lnTo>
                      <a:pt x="443" y="151"/>
                    </a:lnTo>
                    <a:lnTo>
                      <a:pt x="445" y="153"/>
                    </a:lnTo>
                    <a:lnTo>
                      <a:pt x="455" y="157"/>
                    </a:lnTo>
                    <a:lnTo>
                      <a:pt x="466" y="169"/>
                    </a:lnTo>
                    <a:lnTo>
                      <a:pt x="470" y="165"/>
                    </a:lnTo>
                    <a:lnTo>
                      <a:pt x="470" y="156"/>
                    </a:lnTo>
                    <a:lnTo>
                      <a:pt x="469" y="153"/>
                    </a:lnTo>
                    <a:lnTo>
                      <a:pt x="463" y="151"/>
                    </a:lnTo>
                    <a:lnTo>
                      <a:pt x="464" y="150"/>
                    </a:lnTo>
                    <a:lnTo>
                      <a:pt x="466" y="150"/>
                    </a:lnTo>
                    <a:lnTo>
                      <a:pt x="461" y="135"/>
                    </a:lnTo>
                    <a:lnTo>
                      <a:pt x="464" y="135"/>
                    </a:lnTo>
                    <a:lnTo>
                      <a:pt x="466" y="132"/>
                    </a:lnTo>
                    <a:lnTo>
                      <a:pt x="478" y="135"/>
                    </a:lnTo>
                    <a:lnTo>
                      <a:pt x="481" y="132"/>
                    </a:lnTo>
                    <a:lnTo>
                      <a:pt x="460" y="120"/>
                    </a:lnTo>
                    <a:lnTo>
                      <a:pt x="460" y="118"/>
                    </a:lnTo>
                    <a:lnTo>
                      <a:pt x="469" y="112"/>
                    </a:lnTo>
                    <a:lnTo>
                      <a:pt x="461" y="112"/>
                    </a:lnTo>
                    <a:lnTo>
                      <a:pt x="460" y="109"/>
                    </a:lnTo>
                    <a:lnTo>
                      <a:pt x="460" y="97"/>
                    </a:lnTo>
                    <a:lnTo>
                      <a:pt x="464" y="94"/>
                    </a:lnTo>
                    <a:lnTo>
                      <a:pt x="458" y="91"/>
                    </a:lnTo>
                    <a:lnTo>
                      <a:pt x="467" y="85"/>
                    </a:lnTo>
                    <a:lnTo>
                      <a:pt x="470" y="81"/>
                    </a:lnTo>
                    <a:lnTo>
                      <a:pt x="479" y="81"/>
                    </a:lnTo>
                    <a:lnTo>
                      <a:pt x="481" y="82"/>
                    </a:lnTo>
                    <a:lnTo>
                      <a:pt x="476" y="90"/>
                    </a:lnTo>
                    <a:lnTo>
                      <a:pt x="478" y="94"/>
                    </a:lnTo>
                    <a:lnTo>
                      <a:pt x="482" y="85"/>
                    </a:lnTo>
                    <a:lnTo>
                      <a:pt x="491" y="82"/>
                    </a:lnTo>
                    <a:lnTo>
                      <a:pt x="488" y="93"/>
                    </a:lnTo>
                    <a:lnTo>
                      <a:pt x="492" y="96"/>
                    </a:lnTo>
                    <a:lnTo>
                      <a:pt x="492" y="100"/>
                    </a:lnTo>
                    <a:lnTo>
                      <a:pt x="495" y="100"/>
                    </a:lnTo>
                    <a:lnTo>
                      <a:pt x="497" y="102"/>
                    </a:lnTo>
                    <a:lnTo>
                      <a:pt x="500" y="108"/>
                    </a:lnTo>
                    <a:lnTo>
                      <a:pt x="494" y="111"/>
                    </a:lnTo>
                    <a:lnTo>
                      <a:pt x="494" y="114"/>
                    </a:lnTo>
                    <a:lnTo>
                      <a:pt x="500" y="114"/>
                    </a:lnTo>
                    <a:lnTo>
                      <a:pt x="507" y="108"/>
                    </a:lnTo>
                    <a:lnTo>
                      <a:pt x="510" y="106"/>
                    </a:lnTo>
                    <a:lnTo>
                      <a:pt x="515" y="97"/>
                    </a:lnTo>
                    <a:lnTo>
                      <a:pt x="516" y="88"/>
                    </a:lnTo>
                    <a:lnTo>
                      <a:pt x="524" y="90"/>
                    </a:lnTo>
                    <a:lnTo>
                      <a:pt x="528" y="97"/>
                    </a:lnTo>
                    <a:lnTo>
                      <a:pt x="525" y="108"/>
                    </a:lnTo>
                    <a:lnTo>
                      <a:pt x="506" y="130"/>
                    </a:lnTo>
                    <a:lnTo>
                      <a:pt x="512" y="129"/>
                    </a:lnTo>
                    <a:lnTo>
                      <a:pt x="519" y="133"/>
                    </a:lnTo>
                    <a:lnTo>
                      <a:pt x="522" y="130"/>
                    </a:lnTo>
                    <a:lnTo>
                      <a:pt x="524" y="126"/>
                    </a:lnTo>
                    <a:lnTo>
                      <a:pt x="528" y="117"/>
                    </a:lnTo>
                    <a:lnTo>
                      <a:pt x="537" y="106"/>
                    </a:lnTo>
                    <a:lnTo>
                      <a:pt x="545" y="120"/>
                    </a:lnTo>
                    <a:lnTo>
                      <a:pt x="548" y="120"/>
                    </a:lnTo>
                    <a:lnTo>
                      <a:pt x="554" y="132"/>
                    </a:lnTo>
                    <a:lnTo>
                      <a:pt x="555" y="153"/>
                    </a:lnTo>
                    <a:lnTo>
                      <a:pt x="554" y="156"/>
                    </a:lnTo>
                    <a:lnTo>
                      <a:pt x="554" y="159"/>
                    </a:lnTo>
                    <a:lnTo>
                      <a:pt x="557" y="157"/>
                    </a:lnTo>
                    <a:lnTo>
                      <a:pt x="558" y="159"/>
                    </a:lnTo>
                    <a:lnTo>
                      <a:pt x="561" y="151"/>
                    </a:lnTo>
                    <a:lnTo>
                      <a:pt x="567" y="159"/>
                    </a:lnTo>
                    <a:lnTo>
                      <a:pt x="566" y="148"/>
                    </a:lnTo>
                    <a:lnTo>
                      <a:pt x="569" y="150"/>
                    </a:lnTo>
                    <a:lnTo>
                      <a:pt x="572" y="141"/>
                    </a:lnTo>
                    <a:lnTo>
                      <a:pt x="572" y="136"/>
                    </a:lnTo>
                    <a:lnTo>
                      <a:pt x="570" y="130"/>
                    </a:lnTo>
                    <a:lnTo>
                      <a:pt x="576" y="126"/>
                    </a:lnTo>
                    <a:lnTo>
                      <a:pt x="575" y="118"/>
                    </a:lnTo>
                    <a:lnTo>
                      <a:pt x="569" y="106"/>
                    </a:lnTo>
                    <a:lnTo>
                      <a:pt x="564" y="103"/>
                    </a:lnTo>
                    <a:lnTo>
                      <a:pt x="563" y="97"/>
                    </a:lnTo>
                    <a:lnTo>
                      <a:pt x="563" y="90"/>
                    </a:lnTo>
                    <a:lnTo>
                      <a:pt x="567" y="87"/>
                    </a:lnTo>
                    <a:lnTo>
                      <a:pt x="572" y="90"/>
                    </a:lnTo>
                    <a:lnTo>
                      <a:pt x="572" y="93"/>
                    </a:lnTo>
                    <a:lnTo>
                      <a:pt x="575" y="91"/>
                    </a:lnTo>
                    <a:lnTo>
                      <a:pt x="582" y="94"/>
                    </a:lnTo>
                    <a:lnTo>
                      <a:pt x="584" y="100"/>
                    </a:lnTo>
                    <a:lnTo>
                      <a:pt x="597" y="114"/>
                    </a:lnTo>
                    <a:lnTo>
                      <a:pt x="588" y="126"/>
                    </a:lnTo>
                    <a:lnTo>
                      <a:pt x="578" y="135"/>
                    </a:lnTo>
                    <a:lnTo>
                      <a:pt x="578" y="138"/>
                    </a:lnTo>
                    <a:lnTo>
                      <a:pt x="582" y="138"/>
                    </a:lnTo>
                    <a:lnTo>
                      <a:pt x="581" y="142"/>
                    </a:lnTo>
                    <a:lnTo>
                      <a:pt x="584" y="141"/>
                    </a:lnTo>
                    <a:lnTo>
                      <a:pt x="588" y="130"/>
                    </a:lnTo>
                    <a:lnTo>
                      <a:pt x="591" y="129"/>
                    </a:lnTo>
                    <a:lnTo>
                      <a:pt x="590" y="138"/>
                    </a:lnTo>
                    <a:lnTo>
                      <a:pt x="606" y="117"/>
                    </a:lnTo>
                    <a:lnTo>
                      <a:pt x="618" y="117"/>
                    </a:lnTo>
                    <a:lnTo>
                      <a:pt x="619" y="121"/>
                    </a:lnTo>
                    <a:lnTo>
                      <a:pt x="615" y="124"/>
                    </a:lnTo>
                    <a:lnTo>
                      <a:pt x="621" y="126"/>
                    </a:lnTo>
                    <a:lnTo>
                      <a:pt x="622" y="130"/>
                    </a:lnTo>
                    <a:lnTo>
                      <a:pt x="621" y="136"/>
                    </a:lnTo>
                    <a:lnTo>
                      <a:pt x="624" y="133"/>
                    </a:lnTo>
                    <a:lnTo>
                      <a:pt x="624" y="124"/>
                    </a:lnTo>
                    <a:lnTo>
                      <a:pt x="634" y="120"/>
                    </a:lnTo>
                    <a:lnTo>
                      <a:pt x="640" y="118"/>
                    </a:lnTo>
                    <a:lnTo>
                      <a:pt x="639" y="121"/>
                    </a:lnTo>
                    <a:lnTo>
                      <a:pt x="643" y="121"/>
                    </a:lnTo>
                    <a:lnTo>
                      <a:pt x="639" y="129"/>
                    </a:lnTo>
                    <a:lnTo>
                      <a:pt x="634" y="132"/>
                    </a:lnTo>
                    <a:lnTo>
                      <a:pt x="634" y="133"/>
                    </a:lnTo>
                    <a:lnTo>
                      <a:pt x="646" y="130"/>
                    </a:lnTo>
                    <a:lnTo>
                      <a:pt x="640" y="141"/>
                    </a:lnTo>
                    <a:lnTo>
                      <a:pt x="636" y="147"/>
                    </a:lnTo>
                    <a:lnTo>
                      <a:pt x="631" y="147"/>
                    </a:lnTo>
                    <a:lnTo>
                      <a:pt x="631" y="150"/>
                    </a:lnTo>
                    <a:lnTo>
                      <a:pt x="628" y="150"/>
                    </a:lnTo>
                    <a:lnTo>
                      <a:pt x="627" y="151"/>
                    </a:lnTo>
                    <a:lnTo>
                      <a:pt x="624" y="166"/>
                    </a:lnTo>
                    <a:lnTo>
                      <a:pt x="619" y="169"/>
                    </a:lnTo>
                    <a:lnTo>
                      <a:pt x="618" y="168"/>
                    </a:lnTo>
                    <a:lnTo>
                      <a:pt x="606" y="172"/>
                    </a:lnTo>
                    <a:lnTo>
                      <a:pt x="603" y="182"/>
                    </a:lnTo>
                    <a:lnTo>
                      <a:pt x="607" y="185"/>
                    </a:lnTo>
                    <a:lnTo>
                      <a:pt x="616" y="178"/>
                    </a:lnTo>
                    <a:lnTo>
                      <a:pt x="615" y="191"/>
                    </a:lnTo>
                    <a:lnTo>
                      <a:pt x="612" y="193"/>
                    </a:lnTo>
                    <a:lnTo>
                      <a:pt x="612" y="187"/>
                    </a:lnTo>
                    <a:lnTo>
                      <a:pt x="609" y="187"/>
                    </a:lnTo>
                    <a:lnTo>
                      <a:pt x="598" y="200"/>
                    </a:lnTo>
                    <a:lnTo>
                      <a:pt x="593" y="202"/>
                    </a:lnTo>
                    <a:lnTo>
                      <a:pt x="593" y="206"/>
                    </a:lnTo>
                    <a:lnTo>
                      <a:pt x="585" y="214"/>
                    </a:lnTo>
                    <a:lnTo>
                      <a:pt x="576" y="215"/>
                    </a:lnTo>
                    <a:lnTo>
                      <a:pt x="578" y="220"/>
                    </a:lnTo>
                    <a:lnTo>
                      <a:pt x="567" y="239"/>
                    </a:lnTo>
                    <a:lnTo>
                      <a:pt x="555" y="251"/>
                    </a:lnTo>
                    <a:lnTo>
                      <a:pt x="554" y="259"/>
                    </a:lnTo>
                    <a:lnTo>
                      <a:pt x="540" y="271"/>
                    </a:lnTo>
                    <a:lnTo>
                      <a:pt x="534" y="272"/>
                    </a:lnTo>
                    <a:lnTo>
                      <a:pt x="533" y="277"/>
                    </a:lnTo>
                    <a:lnTo>
                      <a:pt x="531" y="280"/>
                    </a:lnTo>
                    <a:lnTo>
                      <a:pt x="552" y="274"/>
                    </a:lnTo>
                    <a:lnTo>
                      <a:pt x="555" y="278"/>
                    </a:lnTo>
                    <a:lnTo>
                      <a:pt x="551" y="286"/>
                    </a:lnTo>
                    <a:lnTo>
                      <a:pt x="543" y="289"/>
                    </a:lnTo>
                    <a:lnTo>
                      <a:pt x="531" y="287"/>
                    </a:lnTo>
                    <a:lnTo>
                      <a:pt x="530" y="289"/>
                    </a:lnTo>
                    <a:lnTo>
                      <a:pt x="533" y="292"/>
                    </a:lnTo>
                    <a:lnTo>
                      <a:pt x="531" y="295"/>
                    </a:lnTo>
                    <a:lnTo>
                      <a:pt x="533" y="298"/>
                    </a:lnTo>
                    <a:lnTo>
                      <a:pt x="552" y="293"/>
                    </a:lnTo>
                    <a:lnTo>
                      <a:pt x="552" y="299"/>
                    </a:lnTo>
                    <a:lnTo>
                      <a:pt x="554" y="304"/>
                    </a:lnTo>
                    <a:lnTo>
                      <a:pt x="551" y="310"/>
                    </a:lnTo>
                    <a:lnTo>
                      <a:pt x="545" y="317"/>
                    </a:lnTo>
                    <a:lnTo>
                      <a:pt x="546" y="322"/>
                    </a:lnTo>
                    <a:lnTo>
                      <a:pt x="555" y="323"/>
                    </a:lnTo>
                    <a:lnTo>
                      <a:pt x="555" y="331"/>
                    </a:lnTo>
                    <a:lnTo>
                      <a:pt x="552" y="332"/>
                    </a:lnTo>
                    <a:lnTo>
                      <a:pt x="545" y="331"/>
                    </a:lnTo>
                    <a:lnTo>
                      <a:pt x="546" y="325"/>
                    </a:lnTo>
                    <a:lnTo>
                      <a:pt x="542" y="325"/>
                    </a:lnTo>
                    <a:lnTo>
                      <a:pt x="534" y="341"/>
                    </a:lnTo>
                    <a:lnTo>
                      <a:pt x="527" y="345"/>
                    </a:lnTo>
                    <a:lnTo>
                      <a:pt x="531" y="347"/>
                    </a:lnTo>
                    <a:lnTo>
                      <a:pt x="539" y="342"/>
                    </a:lnTo>
                    <a:lnTo>
                      <a:pt x="533" y="348"/>
                    </a:lnTo>
                    <a:lnTo>
                      <a:pt x="531" y="356"/>
                    </a:lnTo>
                    <a:lnTo>
                      <a:pt x="528" y="360"/>
                    </a:lnTo>
                    <a:lnTo>
                      <a:pt x="531" y="360"/>
                    </a:lnTo>
                    <a:lnTo>
                      <a:pt x="542" y="354"/>
                    </a:lnTo>
                    <a:lnTo>
                      <a:pt x="546" y="354"/>
                    </a:lnTo>
                    <a:lnTo>
                      <a:pt x="546" y="369"/>
                    </a:lnTo>
                    <a:lnTo>
                      <a:pt x="539" y="374"/>
                    </a:lnTo>
                    <a:lnTo>
                      <a:pt x="531" y="384"/>
                    </a:lnTo>
                    <a:lnTo>
                      <a:pt x="527" y="383"/>
                    </a:lnTo>
                    <a:lnTo>
                      <a:pt x="513" y="396"/>
                    </a:lnTo>
                    <a:lnTo>
                      <a:pt x="513" y="405"/>
                    </a:lnTo>
                    <a:lnTo>
                      <a:pt x="510" y="408"/>
                    </a:lnTo>
                    <a:lnTo>
                      <a:pt x="510" y="413"/>
                    </a:lnTo>
                    <a:lnTo>
                      <a:pt x="515" y="419"/>
                    </a:lnTo>
                    <a:lnTo>
                      <a:pt x="512" y="422"/>
                    </a:lnTo>
                    <a:lnTo>
                      <a:pt x="509" y="429"/>
                    </a:lnTo>
                    <a:lnTo>
                      <a:pt x="509" y="449"/>
                    </a:lnTo>
                    <a:lnTo>
                      <a:pt x="509" y="455"/>
                    </a:lnTo>
                    <a:lnTo>
                      <a:pt x="521" y="459"/>
                    </a:lnTo>
                    <a:lnTo>
                      <a:pt x="519" y="467"/>
                    </a:lnTo>
                    <a:lnTo>
                      <a:pt x="522" y="468"/>
                    </a:lnTo>
                    <a:lnTo>
                      <a:pt x="525" y="465"/>
                    </a:lnTo>
                    <a:lnTo>
                      <a:pt x="527" y="455"/>
                    </a:lnTo>
                    <a:lnTo>
                      <a:pt x="519" y="450"/>
                    </a:lnTo>
                    <a:lnTo>
                      <a:pt x="518" y="440"/>
                    </a:lnTo>
                    <a:lnTo>
                      <a:pt x="525" y="426"/>
                    </a:lnTo>
                    <a:lnTo>
                      <a:pt x="527" y="429"/>
                    </a:lnTo>
                    <a:lnTo>
                      <a:pt x="533" y="423"/>
                    </a:lnTo>
                    <a:lnTo>
                      <a:pt x="534" y="432"/>
                    </a:lnTo>
                    <a:lnTo>
                      <a:pt x="528" y="435"/>
                    </a:lnTo>
                    <a:lnTo>
                      <a:pt x="530" y="441"/>
                    </a:lnTo>
                    <a:lnTo>
                      <a:pt x="533" y="440"/>
                    </a:lnTo>
                    <a:lnTo>
                      <a:pt x="539" y="432"/>
                    </a:lnTo>
                    <a:lnTo>
                      <a:pt x="542" y="437"/>
                    </a:lnTo>
                    <a:lnTo>
                      <a:pt x="542" y="440"/>
                    </a:lnTo>
                    <a:lnTo>
                      <a:pt x="537" y="440"/>
                    </a:lnTo>
                    <a:lnTo>
                      <a:pt x="536" y="444"/>
                    </a:lnTo>
                    <a:lnTo>
                      <a:pt x="530" y="441"/>
                    </a:lnTo>
                    <a:lnTo>
                      <a:pt x="531" y="450"/>
                    </a:lnTo>
                    <a:lnTo>
                      <a:pt x="534" y="458"/>
                    </a:lnTo>
                    <a:lnTo>
                      <a:pt x="542" y="464"/>
                    </a:lnTo>
                    <a:lnTo>
                      <a:pt x="546" y="456"/>
                    </a:lnTo>
                    <a:lnTo>
                      <a:pt x="554" y="450"/>
                    </a:lnTo>
                    <a:lnTo>
                      <a:pt x="557" y="437"/>
                    </a:lnTo>
                    <a:lnTo>
                      <a:pt x="554" y="434"/>
                    </a:lnTo>
                    <a:lnTo>
                      <a:pt x="560" y="428"/>
                    </a:lnTo>
                    <a:lnTo>
                      <a:pt x="563" y="410"/>
                    </a:lnTo>
                    <a:lnTo>
                      <a:pt x="563" y="410"/>
                    </a:lnTo>
                    <a:lnTo>
                      <a:pt x="564" y="414"/>
                    </a:lnTo>
                    <a:lnTo>
                      <a:pt x="570" y="408"/>
                    </a:lnTo>
                    <a:lnTo>
                      <a:pt x="576" y="399"/>
                    </a:lnTo>
                    <a:lnTo>
                      <a:pt x="578" y="387"/>
                    </a:lnTo>
                    <a:lnTo>
                      <a:pt x="587" y="381"/>
                    </a:lnTo>
                    <a:lnTo>
                      <a:pt x="591" y="375"/>
                    </a:lnTo>
                    <a:lnTo>
                      <a:pt x="588" y="372"/>
                    </a:lnTo>
                    <a:lnTo>
                      <a:pt x="594" y="363"/>
                    </a:lnTo>
                    <a:lnTo>
                      <a:pt x="588" y="363"/>
                    </a:lnTo>
                    <a:lnTo>
                      <a:pt x="585" y="365"/>
                    </a:lnTo>
                    <a:lnTo>
                      <a:pt x="581" y="360"/>
                    </a:lnTo>
                    <a:lnTo>
                      <a:pt x="575" y="359"/>
                    </a:lnTo>
                    <a:lnTo>
                      <a:pt x="575" y="356"/>
                    </a:lnTo>
                    <a:lnTo>
                      <a:pt x="576" y="353"/>
                    </a:lnTo>
                    <a:lnTo>
                      <a:pt x="582" y="350"/>
                    </a:lnTo>
                    <a:lnTo>
                      <a:pt x="582" y="341"/>
                    </a:lnTo>
                    <a:lnTo>
                      <a:pt x="590" y="335"/>
                    </a:lnTo>
                    <a:lnTo>
                      <a:pt x="594" y="332"/>
                    </a:lnTo>
                    <a:lnTo>
                      <a:pt x="597" y="325"/>
                    </a:lnTo>
                    <a:lnTo>
                      <a:pt x="594" y="325"/>
                    </a:lnTo>
                    <a:lnTo>
                      <a:pt x="600" y="320"/>
                    </a:lnTo>
                    <a:lnTo>
                      <a:pt x="601" y="316"/>
                    </a:lnTo>
                    <a:lnTo>
                      <a:pt x="606" y="310"/>
                    </a:lnTo>
                    <a:lnTo>
                      <a:pt x="606" y="304"/>
                    </a:lnTo>
                    <a:lnTo>
                      <a:pt x="609" y="302"/>
                    </a:lnTo>
                    <a:lnTo>
                      <a:pt x="610" y="298"/>
                    </a:lnTo>
                    <a:lnTo>
                      <a:pt x="612" y="290"/>
                    </a:lnTo>
                    <a:lnTo>
                      <a:pt x="624" y="281"/>
                    </a:lnTo>
                    <a:lnTo>
                      <a:pt x="639" y="259"/>
                    </a:lnTo>
                    <a:lnTo>
                      <a:pt x="648" y="253"/>
                    </a:lnTo>
                    <a:lnTo>
                      <a:pt x="648" y="248"/>
                    </a:lnTo>
                    <a:lnTo>
                      <a:pt x="657" y="241"/>
                    </a:lnTo>
                    <a:lnTo>
                      <a:pt x="654" y="233"/>
                    </a:lnTo>
                    <a:lnTo>
                      <a:pt x="660" y="220"/>
                    </a:lnTo>
                    <a:lnTo>
                      <a:pt x="661" y="211"/>
                    </a:lnTo>
                    <a:lnTo>
                      <a:pt x="664" y="206"/>
                    </a:lnTo>
                    <a:lnTo>
                      <a:pt x="661" y="202"/>
                    </a:lnTo>
                    <a:lnTo>
                      <a:pt x="663" y="197"/>
                    </a:lnTo>
                    <a:lnTo>
                      <a:pt x="669" y="190"/>
                    </a:lnTo>
                    <a:lnTo>
                      <a:pt x="670" y="196"/>
                    </a:lnTo>
                    <a:lnTo>
                      <a:pt x="673" y="196"/>
                    </a:lnTo>
                    <a:lnTo>
                      <a:pt x="676" y="176"/>
                    </a:lnTo>
                    <a:lnTo>
                      <a:pt x="690" y="166"/>
                    </a:lnTo>
                    <a:lnTo>
                      <a:pt x="693" y="156"/>
                    </a:lnTo>
                    <a:lnTo>
                      <a:pt x="696" y="154"/>
                    </a:lnTo>
                    <a:lnTo>
                      <a:pt x="696" y="151"/>
                    </a:lnTo>
                    <a:lnTo>
                      <a:pt x="709" y="130"/>
                    </a:lnTo>
                    <a:lnTo>
                      <a:pt x="728" y="105"/>
                    </a:lnTo>
                    <a:lnTo>
                      <a:pt x="736" y="97"/>
                    </a:lnTo>
                    <a:lnTo>
                      <a:pt x="743" y="97"/>
                    </a:lnTo>
                    <a:lnTo>
                      <a:pt x="749" y="94"/>
                    </a:lnTo>
                    <a:lnTo>
                      <a:pt x="751" y="91"/>
                    </a:lnTo>
                    <a:lnTo>
                      <a:pt x="755" y="93"/>
                    </a:lnTo>
                    <a:lnTo>
                      <a:pt x="754" y="96"/>
                    </a:lnTo>
                    <a:lnTo>
                      <a:pt x="758" y="106"/>
                    </a:lnTo>
                    <a:lnTo>
                      <a:pt x="754" y="112"/>
                    </a:lnTo>
                    <a:lnTo>
                      <a:pt x="758" y="115"/>
                    </a:lnTo>
                    <a:lnTo>
                      <a:pt x="757" y="127"/>
                    </a:lnTo>
                    <a:lnTo>
                      <a:pt x="749" y="138"/>
                    </a:lnTo>
                    <a:lnTo>
                      <a:pt x="751" y="147"/>
                    </a:lnTo>
                    <a:lnTo>
                      <a:pt x="748" y="148"/>
                    </a:lnTo>
                    <a:lnTo>
                      <a:pt x="749" y="150"/>
                    </a:lnTo>
                    <a:lnTo>
                      <a:pt x="758" y="144"/>
                    </a:lnTo>
                    <a:lnTo>
                      <a:pt x="758" y="145"/>
                    </a:lnTo>
                    <a:lnTo>
                      <a:pt x="760" y="151"/>
                    </a:lnTo>
                    <a:lnTo>
                      <a:pt x="757" y="153"/>
                    </a:lnTo>
                    <a:lnTo>
                      <a:pt x="757" y="160"/>
                    </a:lnTo>
                    <a:lnTo>
                      <a:pt x="751" y="171"/>
                    </a:lnTo>
                    <a:lnTo>
                      <a:pt x="752" y="184"/>
                    </a:lnTo>
                    <a:lnTo>
                      <a:pt x="740" y="196"/>
                    </a:lnTo>
                    <a:lnTo>
                      <a:pt x="730" y="205"/>
                    </a:lnTo>
                    <a:lnTo>
                      <a:pt x="713" y="211"/>
                    </a:lnTo>
                    <a:lnTo>
                      <a:pt x="710" y="217"/>
                    </a:lnTo>
                    <a:lnTo>
                      <a:pt x="701" y="224"/>
                    </a:lnTo>
                    <a:lnTo>
                      <a:pt x="704" y="224"/>
                    </a:lnTo>
                    <a:lnTo>
                      <a:pt x="730" y="215"/>
                    </a:lnTo>
                    <a:lnTo>
                      <a:pt x="740" y="218"/>
                    </a:lnTo>
                    <a:lnTo>
                      <a:pt x="746" y="224"/>
                    </a:lnTo>
                    <a:lnTo>
                      <a:pt x="745" y="245"/>
                    </a:lnTo>
                    <a:lnTo>
                      <a:pt x="740" y="256"/>
                    </a:lnTo>
                    <a:lnTo>
                      <a:pt x="742" y="265"/>
                    </a:lnTo>
                    <a:lnTo>
                      <a:pt x="733" y="278"/>
                    </a:lnTo>
                    <a:lnTo>
                      <a:pt x="733" y="284"/>
                    </a:lnTo>
                    <a:lnTo>
                      <a:pt x="736" y="287"/>
                    </a:lnTo>
                    <a:lnTo>
                      <a:pt x="737" y="292"/>
                    </a:lnTo>
                    <a:lnTo>
                      <a:pt x="739" y="295"/>
                    </a:lnTo>
                    <a:lnTo>
                      <a:pt x="731" y="305"/>
                    </a:lnTo>
                    <a:lnTo>
                      <a:pt x="728" y="317"/>
                    </a:lnTo>
                    <a:lnTo>
                      <a:pt x="731" y="328"/>
                    </a:lnTo>
                    <a:lnTo>
                      <a:pt x="727" y="332"/>
                    </a:lnTo>
                    <a:lnTo>
                      <a:pt x="727" y="336"/>
                    </a:lnTo>
                    <a:lnTo>
                      <a:pt x="724" y="339"/>
                    </a:lnTo>
                    <a:lnTo>
                      <a:pt x="724" y="342"/>
                    </a:lnTo>
                    <a:lnTo>
                      <a:pt x="730" y="347"/>
                    </a:lnTo>
                    <a:lnTo>
                      <a:pt x="733" y="335"/>
                    </a:lnTo>
                    <a:lnTo>
                      <a:pt x="737" y="331"/>
                    </a:lnTo>
                    <a:lnTo>
                      <a:pt x="742" y="335"/>
                    </a:lnTo>
                    <a:lnTo>
                      <a:pt x="745" y="333"/>
                    </a:lnTo>
                    <a:lnTo>
                      <a:pt x="742" y="326"/>
                    </a:lnTo>
                    <a:lnTo>
                      <a:pt x="739" y="325"/>
                    </a:lnTo>
                    <a:lnTo>
                      <a:pt x="745" y="314"/>
                    </a:lnTo>
                    <a:lnTo>
                      <a:pt x="755" y="320"/>
                    </a:lnTo>
                    <a:lnTo>
                      <a:pt x="758" y="319"/>
                    </a:lnTo>
                    <a:lnTo>
                      <a:pt x="758" y="314"/>
                    </a:lnTo>
                    <a:lnTo>
                      <a:pt x="763" y="311"/>
                    </a:lnTo>
                    <a:lnTo>
                      <a:pt x="761" y="290"/>
                    </a:lnTo>
                    <a:lnTo>
                      <a:pt x="769" y="293"/>
                    </a:lnTo>
                    <a:lnTo>
                      <a:pt x="770" y="287"/>
                    </a:lnTo>
                    <a:lnTo>
                      <a:pt x="776" y="295"/>
                    </a:lnTo>
                    <a:lnTo>
                      <a:pt x="781" y="295"/>
                    </a:lnTo>
                    <a:lnTo>
                      <a:pt x="785" y="295"/>
                    </a:lnTo>
                    <a:lnTo>
                      <a:pt x="787" y="292"/>
                    </a:lnTo>
                    <a:lnTo>
                      <a:pt x="788" y="293"/>
                    </a:lnTo>
                    <a:lnTo>
                      <a:pt x="784" y="301"/>
                    </a:lnTo>
                    <a:lnTo>
                      <a:pt x="790" y="304"/>
                    </a:lnTo>
                    <a:lnTo>
                      <a:pt x="796" y="295"/>
                    </a:lnTo>
                    <a:lnTo>
                      <a:pt x="800" y="293"/>
                    </a:lnTo>
                    <a:lnTo>
                      <a:pt x="809" y="301"/>
                    </a:lnTo>
                    <a:lnTo>
                      <a:pt x="810" y="293"/>
                    </a:lnTo>
                    <a:lnTo>
                      <a:pt x="807" y="292"/>
                    </a:lnTo>
                    <a:lnTo>
                      <a:pt x="802" y="290"/>
                    </a:lnTo>
                    <a:lnTo>
                      <a:pt x="799" y="283"/>
                    </a:lnTo>
                    <a:lnTo>
                      <a:pt x="794" y="281"/>
                    </a:lnTo>
                    <a:lnTo>
                      <a:pt x="794" y="274"/>
                    </a:lnTo>
                    <a:lnTo>
                      <a:pt x="788" y="268"/>
                    </a:lnTo>
                    <a:lnTo>
                      <a:pt x="797" y="262"/>
                    </a:lnTo>
                    <a:lnTo>
                      <a:pt x="796" y="256"/>
                    </a:lnTo>
                    <a:lnTo>
                      <a:pt x="793" y="257"/>
                    </a:lnTo>
                    <a:lnTo>
                      <a:pt x="788" y="256"/>
                    </a:lnTo>
                    <a:lnTo>
                      <a:pt x="791" y="250"/>
                    </a:lnTo>
                    <a:lnTo>
                      <a:pt x="797" y="242"/>
                    </a:lnTo>
                    <a:lnTo>
                      <a:pt x="799" y="238"/>
                    </a:lnTo>
                    <a:lnTo>
                      <a:pt x="802" y="236"/>
                    </a:lnTo>
                    <a:lnTo>
                      <a:pt x="805" y="238"/>
                    </a:lnTo>
                    <a:lnTo>
                      <a:pt x="809" y="242"/>
                    </a:lnTo>
                    <a:lnTo>
                      <a:pt x="822" y="245"/>
                    </a:lnTo>
                    <a:lnTo>
                      <a:pt x="828" y="251"/>
                    </a:lnTo>
                    <a:lnTo>
                      <a:pt x="830" y="248"/>
                    </a:lnTo>
                    <a:lnTo>
                      <a:pt x="827" y="241"/>
                    </a:lnTo>
                    <a:lnTo>
                      <a:pt x="821" y="238"/>
                    </a:lnTo>
                    <a:lnTo>
                      <a:pt x="815" y="232"/>
                    </a:lnTo>
                    <a:lnTo>
                      <a:pt x="810" y="232"/>
                    </a:lnTo>
                    <a:lnTo>
                      <a:pt x="806" y="227"/>
                    </a:lnTo>
                    <a:lnTo>
                      <a:pt x="806" y="220"/>
                    </a:lnTo>
                    <a:lnTo>
                      <a:pt x="812" y="214"/>
                    </a:lnTo>
                    <a:lnTo>
                      <a:pt x="807" y="211"/>
                    </a:lnTo>
                    <a:lnTo>
                      <a:pt x="807" y="208"/>
                    </a:lnTo>
                    <a:lnTo>
                      <a:pt x="816" y="211"/>
                    </a:lnTo>
                    <a:lnTo>
                      <a:pt x="818" y="209"/>
                    </a:lnTo>
                    <a:lnTo>
                      <a:pt x="805" y="202"/>
                    </a:lnTo>
                    <a:lnTo>
                      <a:pt x="809" y="193"/>
                    </a:lnTo>
                    <a:lnTo>
                      <a:pt x="810" y="181"/>
                    </a:lnTo>
                    <a:lnTo>
                      <a:pt x="815" y="182"/>
                    </a:lnTo>
                    <a:lnTo>
                      <a:pt x="830" y="182"/>
                    </a:lnTo>
                    <a:lnTo>
                      <a:pt x="837" y="191"/>
                    </a:lnTo>
                    <a:lnTo>
                      <a:pt x="840" y="188"/>
                    </a:lnTo>
                    <a:lnTo>
                      <a:pt x="840" y="181"/>
                    </a:lnTo>
                    <a:lnTo>
                      <a:pt x="833" y="176"/>
                    </a:lnTo>
                    <a:lnTo>
                      <a:pt x="834" y="172"/>
                    </a:lnTo>
                    <a:lnTo>
                      <a:pt x="836" y="148"/>
                    </a:lnTo>
                    <a:lnTo>
                      <a:pt x="845" y="148"/>
                    </a:lnTo>
                    <a:lnTo>
                      <a:pt x="857" y="156"/>
                    </a:lnTo>
                    <a:lnTo>
                      <a:pt x="878" y="160"/>
                    </a:lnTo>
                    <a:lnTo>
                      <a:pt x="888" y="160"/>
                    </a:lnTo>
                    <a:lnTo>
                      <a:pt x="870" y="154"/>
                    </a:lnTo>
                    <a:lnTo>
                      <a:pt x="858" y="145"/>
                    </a:lnTo>
                    <a:lnTo>
                      <a:pt x="857" y="142"/>
                    </a:lnTo>
                    <a:lnTo>
                      <a:pt x="864" y="142"/>
                    </a:lnTo>
                    <a:lnTo>
                      <a:pt x="866" y="138"/>
                    </a:lnTo>
                    <a:lnTo>
                      <a:pt x="869" y="135"/>
                    </a:lnTo>
                    <a:lnTo>
                      <a:pt x="858" y="132"/>
                    </a:lnTo>
                    <a:lnTo>
                      <a:pt x="858" y="126"/>
                    </a:lnTo>
                    <a:lnTo>
                      <a:pt x="848" y="127"/>
                    </a:lnTo>
                    <a:lnTo>
                      <a:pt x="854" y="114"/>
                    </a:lnTo>
                    <a:lnTo>
                      <a:pt x="851" y="112"/>
                    </a:lnTo>
                    <a:lnTo>
                      <a:pt x="843" y="123"/>
                    </a:lnTo>
                    <a:lnTo>
                      <a:pt x="839" y="124"/>
                    </a:lnTo>
                    <a:lnTo>
                      <a:pt x="822" y="121"/>
                    </a:lnTo>
                    <a:lnTo>
                      <a:pt x="818" y="118"/>
                    </a:lnTo>
                    <a:lnTo>
                      <a:pt x="816" y="114"/>
                    </a:lnTo>
                    <a:lnTo>
                      <a:pt x="812" y="112"/>
                    </a:lnTo>
                    <a:lnTo>
                      <a:pt x="809" y="106"/>
                    </a:lnTo>
                    <a:lnTo>
                      <a:pt x="813" y="103"/>
                    </a:lnTo>
                    <a:lnTo>
                      <a:pt x="812" y="97"/>
                    </a:lnTo>
                    <a:lnTo>
                      <a:pt x="815" y="87"/>
                    </a:lnTo>
                    <a:lnTo>
                      <a:pt x="822" y="87"/>
                    </a:lnTo>
                    <a:lnTo>
                      <a:pt x="837" y="100"/>
                    </a:lnTo>
                    <a:lnTo>
                      <a:pt x="842" y="99"/>
                    </a:lnTo>
                    <a:lnTo>
                      <a:pt x="839" y="97"/>
                    </a:lnTo>
                    <a:lnTo>
                      <a:pt x="837" y="87"/>
                    </a:lnTo>
                    <a:lnTo>
                      <a:pt x="831" y="78"/>
                    </a:lnTo>
                    <a:lnTo>
                      <a:pt x="825" y="76"/>
                    </a:lnTo>
                    <a:lnTo>
                      <a:pt x="822" y="72"/>
                    </a:lnTo>
                    <a:lnTo>
                      <a:pt x="825" y="66"/>
                    </a:lnTo>
                    <a:lnTo>
                      <a:pt x="831" y="60"/>
                    </a:lnTo>
                    <a:lnTo>
                      <a:pt x="834" y="60"/>
                    </a:lnTo>
                    <a:lnTo>
                      <a:pt x="846" y="67"/>
                    </a:lnTo>
                    <a:lnTo>
                      <a:pt x="848" y="70"/>
                    </a:lnTo>
                    <a:lnTo>
                      <a:pt x="854" y="67"/>
                    </a:lnTo>
                    <a:lnTo>
                      <a:pt x="860" y="72"/>
                    </a:lnTo>
                    <a:lnTo>
                      <a:pt x="864" y="73"/>
                    </a:lnTo>
                    <a:lnTo>
                      <a:pt x="866" y="96"/>
                    </a:lnTo>
                    <a:lnTo>
                      <a:pt x="870" y="96"/>
                    </a:lnTo>
                    <a:lnTo>
                      <a:pt x="873" y="94"/>
                    </a:lnTo>
                    <a:lnTo>
                      <a:pt x="872" y="91"/>
                    </a:lnTo>
                    <a:lnTo>
                      <a:pt x="872" y="78"/>
                    </a:lnTo>
                    <a:lnTo>
                      <a:pt x="873" y="72"/>
                    </a:lnTo>
                    <a:lnTo>
                      <a:pt x="872" y="67"/>
                    </a:lnTo>
                    <a:lnTo>
                      <a:pt x="863" y="60"/>
                    </a:lnTo>
                    <a:lnTo>
                      <a:pt x="861" y="51"/>
                    </a:lnTo>
                    <a:lnTo>
                      <a:pt x="864" y="42"/>
                    </a:lnTo>
                    <a:lnTo>
                      <a:pt x="875" y="31"/>
                    </a:lnTo>
                    <a:lnTo>
                      <a:pt x="881" y="37"/>
                    </a:lnTo>
                    <a:lnTo>
                      <a:pt x="884" y="36"/>
                    </a:lnTo>
                    <a:lnTo>
                      <a:pt x="884" y="30"/>
                    </a:lnTo>
                    <a:lnTo>
                      <a:pt x="881" y="25"/>
                    </a:lnTo>
                    <a:lnTo>
                      <a:pt x="882" y="22"/>
                    </a:lnTo>
                    <a:lnTo>
                      <a:pt x="885" y="22"/>
                    </a:lnTo>
                    <a:lnTo>
                      <a:pt x="890" y="27"/>
                    </a:lnTo>
                    <a:close/>
                    <a:moveTo>
                      <a:pt x="613" y="5"/>
                    </a:moveTo>
                    <a:lnTo>
                      <a:pt x="616" y="8"/>
                    </a:lnTo>
                    <a:lnTo>
                      <a:pt x="615" y="11"/>
                    </a:lnTo>
                    <a:lnTo>
                      <a:pt x="621" y="12"/>
                    </a:lnTo>
                    <a:lnTo>
                      <a:pt x="622" y="6"/>
                    </a:lnTo>
                    <a:lnTo>
                      <a:pt x="625" y="8"/>
                    </a:lnTo>
                    <a:lnTo>
                      <a:pt x="628" y="5"/>
                    </a:lnTo>
                    <a:lnTo>
                      <a:pt x="633" y="6"/>
                    </a:lnTo>
                    <a:lnTo>
                      <a:pt x="633" y="9"/>
                    </a:lnTo>
                    <a:lnTo>
                      <a:pt x="627" y="28"/>
                    </a:lnTo>
                    <a:lnTo>
                      <a:pt x="630" y="28"/>
                    </a:lnTo>
                    <a:lnTo>
                      <a:pt x="628" y="33"/>
                    </a:lnTo>
                    <a:lnTo>
                      <a:pt x="639" y="22"/>
                    </a:lnTo>
                    <a:lnTo>
                      <a:pt x="640" y="24"/>
                    </a:lnTo>
                    <a:lnTo>
                      <a:pt x="634" y="30"/>
                    </a:lnTo>
                    <a:lnTo>
                      <a:pt x="634" y="33"/>
                    </a:lnTo>
                    <a:lnTo>
                      <a:pt x="640" y="31"/>
                    </a:lnTo>
                    <a:lnTo>
                      <a:pt x="648" y="22"/>
                    </a:lnTo>
                    <a:lnTo>
                      <a:pt x="649" y="31"/>
                    </a:lnTo>
                    <a:lnTo>
                      <a:pt x="652" y="21"/>
                    </a:lnTo>
                    <a:lnTo>
                      <a:pt x="655" y="18"/>
                    </a:lnTo>
                    <a:lnTo>
                      <a:pt x="663" y="24"/>
                    </a:lnTo>
                    <a:lnTo>
                      <a:pt x="664" y="31"/>
                    </a:lnTo>
                    <a:lnTo>
                      <a:pt x="661" y="36"/>
                    </a:lnTo>
                    <a:lnTo>
                      <a:pt x="657" y="37"/>
                    </a:lnTo>
                    <a:lnTo>
                      <a:pt x="655" y="43"/>
                    </a:lnTo>
                    <a:lnTo>
                      <a:pt x="636" y="48"/>
                    </a:lnTo>
                    <a:lnTo>
                      <a:pt x="637" y="51"/>
                    </a:lnTo>
                    <a:lnTo>
                      <a:pt x="640" y="51"/>
                    </a:lnTo>
                    <a:lnTo>
                      <a:pt x="654" y="66"/>
                    </a:lnTo>
                    <a:lnTo>
                      <a:pt x="652" y="69"/>
                    </a:lnTo>
                    <a:lnTo>
                      <a:pt x="648" y="67"/>
                    </a:lnTo>
                    <a:lnTo>
                      <a:pt x="646" y="69"/>
                    </a:lnTo>
                    <a:lnTo>
                      <a:pt x="643" y="67"/>
                    </a:lnTo>
                    <a:lnTo>
                      <a:pt x="642" y="70"/>
                    </a:lnTo>
                    <a:lnTo>
                      <a:pt x="643" y="73"/>
                    </a:lnTo>
                    <a:lnTo>
                      <a:pt x="654" y="75"/>
                    </a:lnTo>
                    <a:lnTo>
                      <a:pt x="657" y="72"/>
                    </a:lnTo>
                    <a:lnTo>
                      <a:pt x="663" y="70"/>
                    </a:lnTo>
                    <a:lnTo>
                      <a:pt x="666" y="73"/>
                    </a:lnTo>
                    <a:lnTo>
                      <a:pt x="672" y="60"/>
                    </a:lnTo>
                    <a:lnTo>
                      <a:pt x="687" y="52"/>
                    </a:lnTo>
                    <a:lnTo>
                      <a:pt x="690" y="52"/>
                    </a:lnTo>
                    <a:lnTo>
                      <a:pt x="690" y="63"/>
                    </a:lnTo>
                    <a:lnTo>
                      <a:pt x="682" y="75"/>
                    </a:lnTo>
                    <a:lnTo>
                      <a:pt x="675" y="76"/>
                    </a:lnTo>
                    <a:lnTo>
                      <a:pt x="676" y="81"/>
                    </a:lnTo>
                    <a:lnTo>
                      <a:pt x="661" y="90"/>
                    </a:lnTo>
                    <a:lnTo>
                      <a:pt x="657" y="90"/>
                    </a:lnTo>
                    <a:lnTo>
                      <a:pt x="654" y="88"/>
                    </a:lnTo>
                    <a:lnTo>
                      <a:pt x="652" y="81"/>
                    </a:lnTo>
                    <a:lnTo>
                      <a:pt x="649" y="82"/>
                    </a:lnTo>
                    <a:lnTo>
                      <a:pt x="649" y="85"/>
                    </a:lnTo>
                    <a:lnTo>
                      <a:pt x="646" y="88"/>
                    </a:lnTo>
                    <a:lnTo>
                      <a:pt x="646" y="93"/>
                    </a:lnTo>
                    <a:lnTo>
                      <a:pt x="639" y="88"/>
                    </a:lnTo>
                    <a:lnTo>
                      <a:pt x="628" y="90"/>
                    </a:lnTo>
                    <a:lnTo>
                      <a:pt x="624" y="82"/>
                    </a:lnTo>
                    <a:lnTo>
                      <a:pt x="616" y="94"/>
                    </a:lnTo>
                    <a:lnTo>
                      <a:pt x="613" y="94"/>
                    </a:lnTo>
                    <a:lnTo>
                      <a:pt x="616" y="97"/>
                    </a:lnTo>
                    <a:lnTo>
                      <a:pt x="621" y="97"/>
                    </a:lnTo>
                    <a:lnTo>
                      <a:pt x="619" y="99"/>
                    </a:lnTo>
                    <a:lnTo>
                      <a:pt x="622" y="100"/>
                    </a:lnTo>
                    <a:lnTo>
                      <a:pt x="615" y="103"/>
                    </a:lnTo>
                    <a:lnTo>
                      <a:pt x="606" y="99"/>
                    </a:lnTo>
                    <a:lnTo>
                      <a:pt x="606" y="103"/>
                    </a:lnTo>
                    <a:lnTo>
                      <a:pt x="597" y="106"/>
                    </a:lnTo>
                    <a:lnTo>
                      <a:pt x="590" y="100"/>
                    </a:lnTo>
                    <a:lnTo>
                      <a:pt x="585" y="91"/>
                    </a:lnTo>
                    <a:lnTo>
                      <a:pt x="587" y="88"/>
                    </a:lnTo>
                    <a:lnTo>
                      <a:pt x="575" y="81"/>
                    </a:lnTo>
                    <a:lnTo>
                      <a:pt x="595" y="67"/>
                    </a:lnTo>
                    <a:lnTo>
                      <a:pt x="595" y="64"/>
                    </a:lnTo>
                    <a:lnTo>
                      <a:pt x="588" y="64"/>
                    </a:lnTo>
                    <a:lnTo>
                      <a:pt x="585" y="61"/>
                    </a:lnTo>
                    <a:lnTo>
                      <a:pt x="578" y="67"/>
                    </a:lnTo>
                    <a:lnTo>
                      <a:pt x="569" y="72"/>
                    </a:lnTo>
                    <a:lnTo>
                      <a:pt x="560" y="70"/>
                    </a:lnTo>
                    <a:lnTo>
                      <a:pt x="555" y="61"/>
                    </a:lnTo>
                    <a:lnTo>
                      <a:pt x="558" y="57"/>
                    </a:lnTo>
                    <a:lnTo>
                      <a:pt x="557" y="52"/>
                    </a:lnTo>
                    <a:lnTo>
                      <a:pt x="566" y="48"/>
                    </a:lnTo>
                    <a:lnTo>
                      <a:pt x="566" y="46"/>
                    </a:lnTo>
                    <a:lnTo>
                      <a:pt x="560" y="42"/>
                    </a:lnTo>
                    <a:lnTo>
                      <a:pt x="558" y="36"/>
                    </a:lnTo>
                    <a:lnTo>
                      <a:pt x="564" y="37"/>
                    </a:lnTo>
                    <a:lnTo>
                      <a:pt x="578" y="37"/>
                    </a:lnTo>
                    <a:lnTo>
                      <a:pt x="579" y="39"/>
                    </a:lnTo>
                    <a:lnTo>
                      <a:pt x="584" y="42"/>
                    </a:lnTo>
                    <a:lnTo>
                      <a:pt x="584" y="28"/>
                    </a:lnTo>
                    <a:lnTo>
                      <a:pt x="588" y="34"/>
                    </a:lnTo>
                    <a:lnTo>
                      <a:pt x="590" y="30"/>
                    </a:lnTo>
                    <a:lnTo>
                      <a:pt x="593" y="28"/>
                    </a:lnTo>
                    <a:lnTo>
                      <a:pt x="600" y="31"/>
                    </a:lnTo>
                    <a:lnTo>
                      <a:pt x="597" y="39"/>
                    </a:lnTo>
                    <a:lnTo>
                      <a:pt x="604" y="34"/>
                    </a:lnTo>
                    <a:lnTo>
                      <a:pt x="612" y="39"/>
                    </a:lnTo>
                    <a:lnTo>
                      <a:pt x="618" y="46"/>
                    </a:lnTo>
                    <a:lnTo>
                      <a:pt x="618" y="49"/>
                    </a:lnTo>
                    <a:lnTo>
                      <a:pt x="621" y="49"/>
                    </a:lnTo>
                    <a:lnTo>
                      <a:pt x="622" y="45"/>
                    </a:lnTo>
                    <a:lnTo>
                      <a:pt x="615" y="34"/>
                    </a:lnTo>
                    <a:lnTo>
                      <a:pt x="600" y="21"/>
                    </a:lnTo>
                    <a:lnTo>
                      <a:pt x="604" y="19"/>
                    </a:lnTo>
                    <a:lnTo>
                      <a:pt x="594" y="12"/>
                    </a:lnTo>
                    <a:lnTo>
                      <a:pt x="597" y="6"/>
                    </a:lnTo>
                    <a:lnTo>
                      <a:pt x="600" y="12"/>
                    </a:lnTo>
                    <a:lnTo>
                      <a:pt x="606" y="6"/>
                    </a:lnTo>
                    <a:lnTo>
                      <a:pt x="610" y="5"/>
                    </a:lnTo>
                    <a:lnTo>
                      <a:pt x="613" y="0"/>
                    </a:lnTo>
                    <a:lnTo>
                      <a:pt x="615" y="0"/>
                    </a:lnTo>
                    <a:lnTo>
                      <a:pt x="613" y="5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algn="ctr" defTabSz="1828800" hangingPunct="1">
                  <a:defRPr/>
                </a:pPr>
                <a:endParaRPr lang="en-US" sz="240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8" name="Møre og Romsdal">
                <a:extLst>
                  <a:ext uri="{FF2B5EF4-FFF2-40B4-BE49-F238E27FC236}">
                    <a16:creationId xmlns:a16="http://schemas.microsoft.com/office/drawing/2014/main" id="{DEC8C8DB-ACB4-4831-BF08-BEAFA19B567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867588">
                <a:off x="2748599" y="3390425"/>
                <a:ext cx="1026306" cy="808550"/>
              </a:xfrm>
              <a:custGeom>
                <a:avLst/>
                <a:gdLst>
                  <a:gd name="T0" fmla="*/ 334 w 575"/>
                  <a:gd name="T1" fmla="*/ 102 h 453"/>
                  <a:gd name="T2" fmla="*/ 208 w 575"/>
                  <a:gd name="T3" fmla="*/ 202 h 453"/>
                  <a:gd name="T4" fmla="*/ 194 w 575"/>
                  <a:gd name="T5" fmla="*/ 202 h 453"/>
                  <a:gd name="T6" fmla="*/ 166 w 575"/>
                  <a:gd name="T7" fmla="*/ 237 h 453"/>
                  <a:gd name="T8" fmla="*/ 173 w 575"/>
                  <a:gd name="T9" fmla="*/ 240 h 453"/>
                  <a:gd name="T10" fmla="*/ 299 w 575"/>
                  <a:gd name="T11" fmla="*/ 120 h 453"/>
                  <a:gd name="T12" fmla="*/ 278 w 575"/>
                  <a:gd name="T13" fmla="*/ 138 h 453"/>
                  <a:gd name="T14" fmla="*/ 431 w 575"/>
                  <a:gd name="T15" fmla="*/ 75 h 453"/>
                  <a:gd name="T16" fmla="*/ 337 w 575"/>
                  <a:gd name="T17" fmla="*/ 142 h 453"/>
                  <a:gd name="T18" fmla="*/ 436 w 575"/>
                  <a:gd name="T19" fmla="*/ 24 h 453"/>
                  <a:gd name="T20" fmla="*/ 436 w 575"/>
                  <a:gd name="T21" fmla="*/ 47 h 453"/>
                  <a:gd name="T22" fmla="*/ 370 w 575"/>
                  <a:gd name="T23" fmla="*/ 0 h 453"/>
                  <a:gd name="T24" fmla="*/ 318 w 575"/>
                  <a:gd name="T25" fmla="*/ 118 h 453"/>
                  <a:gd name="T26" fmla="*/ 381 w 575"/>
                  <a:gd name="T27" fmla="*/ 68 h 453"/>
                  <a:gd name="T28" fmla="*/ 122 w 575"/>
                  <a:gd name="T29" fmla="*/ 296 h 453"/>
                  <a:gd name="T30" fmla="*/ 12 w 575"/>
                  <a:gd name="T31" fmla="*/ 344 h 453"/>
                  <a:gd name="T32" fmla="*/ 27 w 575"/>
                  <a:gd name="T33" fmla="*/ 385 h 453"/>
                  <a:gd name="T34" fmla="*/ 3 w 575"/>
                  <a:gd name="T35" fmla="*/ 362 h 453"/>
                  <a:gd name="T36" fmla="*/ 264 w 575"/>
                  <a:gd name="T37" fmla="*/ 249 h 453"/>
                  <a:gd name="T38" fmla="*/ 454 w 575"/>
                  <a:gd name="T39" fmla="*/ 35 h 453"/>
                  <a:gd name="T40" fmla="*/ 431 w 575"/>
                  <a:gd name="T41" fmla="*/ 96 h 453"/>
                  <a:gd name="T42" fmla="*/ 417 w 575"/>
                  <a:gd name="T43" fmla="*/ 138 h 453"/>
                  <a:gd name="T44" fmla="*/ 446 w 575"/>
                  <a:gd name="T45" fmla="*/ 151 h 453"/>
                  <a:gd name="T46" fmla="*/ 420 w 575"/>
                  <a:gd name="T47" fmla="*/ 181 h 453"/>
                  <a:gd name="T48" fmla="*/ 367 w 575"/>
                  <a:gd name="T49" fmla="*/ 108 h 453"/>
                  <a:gd name="T50" fmla="*/ 393 w 575"/>
                  <a:gd name="T51" fmla="*/ 201 h 453"/>
                  <a:gd name="T52" fmla="*/ 372 w 575"/>
                  <a:gd name="T53" fmla="*/ 165 h 453"/>
                  <a:gd name="T54" fmla="*/ 264 w 575"/>
                  <a:gd name="T55" fmla="*/ 150 h 453"/>
                  <a:gd name="T56" fmla="*/ 222 w 575"/>
                  <a:gd name="T57" fmla="*/ 187 h 453"/>
                  <a:gd name="T58" fmla="*/ 216 w 575"/>
                  <a:gd name="T59" fmla="*/ 210 h 453"/>
                  <a:gd name="T60" fmla="*/ 290 w 575"/>
                  <a:gd name="T61" fmla="*/ 237 h 453"/>
                  <a:gd name="T62" fmla="*/ 294 w 575"/>
                  <a:gd name="T63" fmla="*/ 259 h 453"/>
                  <a:gd name="T64" fmla="*/ 315 w 575"/>
                  <a:gd name="T65" fmla="*/ 273 h 453"/>
                  <a:gd name="T66" fmla="*/ 242 w 575"/>
                  <a:gd name="T67" fmla="*/ 253 h 453"/>
                  <a:gd name="T68" fmla="*/ 170 w 575"/>
                  <a:gd name="T69" fmla="*/ 265 h 453"/>
                  <a:gd name="T70" fmla="*/ 164 w 575"/>
                  <a:gd name="T71" fmla="*/ 283 h 453"/>
                  <a:gd name="T72" fmla="*/ 216 w 575"/>
                  <a:gd name="T73" fmla="*/ 329 h 453"/>
                  <a:gd name="T74" fmla="*/ 227 w 575"/>
                  <a:gd name="T75" fmla="*/ 358 h 453"/>
                  <a:gd name="T76" fmla="*/ 205 w 575"/>
                  <a:gd name="T77" fmla="*/ 328 h 453"/>
                  <a:gd name="T78" fmla="*/ 155 w 575"/>
                  <a:gd name="T79" fmla="*/ 371 h 453"/>
                  <a:gd name="T80" fmla="*/ 131 w 575"/>
                  <a:gd name="T81" fmla="*/ 331 h 453"/>
                  <a:gd name="T82" fmla="*/ 107 w 575"/>
                  <a:gd name="T83" fmla="*/ 412 h 453"/>
                  <a:gd name="T84" fmla="*/ 78 w 575"/>
                  <a:gd name="T85" fmla="*/ 412 h 453"/>
                  <a:gd name="T86" fmla="*/ 46 w 575"/>
                  <a:gd name="T87" fmla="*/ 415 h 453"/>
                  <a:gd name="T88" fmla="*/ 21 w 575"/>
                  <a:gd name="T89" fmla="*/ 416 h 453"/>
                  <a:gd name="T90" fmla="*/ 54 w 575"/>
                  <a:gd name="T91" fmla="*/ 447 h 453"/>
                  <a:gd name="T92" fmla="*/ 127 w 575"/>
                  <a:gd name="T93" fmla="*/ 453 h 453"/>
                  <a:gd name="T94" fmla="*/ 222 w 575"/>
                  <a:gd name="T95" fmla="*/ 444 h 453"/>
                  <a:gd name="T96" fmla="*/ 297 w 575"/>
                  <a:gd name="T97" fmla="*/ 421 h 453"/>
                  <a:gd name="T98" fmla="*/ 479 w 575"/>
                  <a:gd name="T99" fmla="*/ 329 h 453"/>
                  <a:gd name="T100" fmla="*/ 511 w 575"/>
                  <a:gd name="T101" fmla="*/ 264 h 453"/>
                  <a:gd name="T102" fmla="*/ 560 w 575"/>
                  <a:gd name="T103" fmla="*/ 151 h 453"/>
                  <a:gd name="T104" fmla="*/ 509 w 575"/>
                  <a:gd name="T105" fmla="*/ 105 h 453"/>
                  <a:gd name="T106" fmla="*/ 472 w 575"/>
                  <a:gd name="T107" fmla="*/ 32 h 453"/>
                  <a:gd name="T108" fmla="*/ 97 w 575"/>
                  <a:gd name="T109" fmla="*/ 301 h 453"/>
                  <a:gd name="T110" fmla="*/ 88 w 575"/>
                  <a:gd name="T111" fmla="*/ 328 h 453"/>
                  <a:gd name="T112" fmla="*/ 97 w 575"/>
                  <a:gd name="T113" fmla="*/ 293 h 453"/>
                  <a:gd name="T114" fmla="*/ 134 w 575"/>
                  <a:gd name="T115" fmla="*/ 316 h 453"/>
                  <a:gd name="T116" fmla="*/ 169 w 575"/>
                  <a:gd name="T117" fmla="*/ 295 h 453"/>
                  <a:gd name="T118" fmla="*/ 85 w 575"/>
                  <a:gd name="T119" fmla="*/ 278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75" h="453">
                    <a:moveTo>
                      <a:pt x="115" y="238"/>
                    </a:moveTo>
                    <a:lnTo>
                      <a:pt x="115" y="235"/>
                    </a:lnTo>
                    <a:lnTo>
                      <a:pt x="122" y="237"/>
                    </a:lnTo>
                    <a:lnTo>
                      <a:pt x="130" y="240"/>
                    </a:lnTo>
                    <a:lnTo>
                      <a:pt x="131" y="244"/>
                    </a:lnTo>
                    <a:lnTo>
                      <a:pt x="128" y="249"/>
                    </a:lnTo>
                    <a:lnTo>
                      <a:pt x="122" y="246"/>
                    </a:lnTo>
                    <a:lnTo>
                      <a:pt x="115" y="238"/>
                    </a:lnTo>
                    <a:close/>
                    <a:moveTo>
                      <a:pt x="139" y="238"/>
                    </a:moveTo>
                    <a:lnTo>
                      <a:pt x="143" y="234"/>
                    </a:lnTo>
                    <a:lnTo>
                      <a:pt x="140" y="229"/>
                    </a:lnTo>
                    <a:lnTo>
                      <a:pt x="127" y="232"/>
                    </a:lnTo>
                    <a:lnTo>
                      <a:pt x="133" y="234"/>
                    </a:lnTo>
                    <a:lnTo>
                      <a:pt x="139" y="238"/>
                    </a:lnTo>
                    <a:close/>
                    <a:moveTo>
                      <a:pt x="334" y="102"/>
                    </a:moveTo>
                    <a:lnTo>
                      <a:pt x="327" y="105"/>
                    </a:lnTo>
                    <a:lnTo>
                      <a:pt x="324" y="105"/>
                    </a:lnTo>
                    <a:lnTo>
                      <a:pt x="321" y="102"/>
                    </a:lnTo>
                    <a:lnTo>
                      <a:pt x="315" y="104"/>
                    </a:lnTo>
                    <a:lnTo>
                      <a:pt x="315" y="110"/>
                    </a:lnTo>
                    <a:lnTo>
                      <a:pt x="318" y="111"/>
                    </a:lnTo>
                    <a:lnTo>
                      <a:pt x="328" y="113"/>
                    </a:lnTo>
                    <a:lnTo>
                      <a:pt x="337" y="110"/>
                    </a:lnTo>
                    <a:lnTo>
                      <a:pt x="339" y="107"/>
                    </a:lnTo>
                    <a:lnTo>
                      <a:pt x="334" y="102"/>
                    </a:lnTo>
                    <a:close/>
                    <a:moveTo>
                      <a:pt x="206" y="211"/>
                    </a:moveTo>
                    <a:lnTo>
                      <a:pt x="209" y="211"/>
                    </a:lnTo>
                    <a:lnTo>
                      <a:pt x="211" y="205"/>
                    </a:lnTo>
                    <a:lnTo>
                      <a:pt x="208" y="204"/>
                    </a:lnTo>
                    <a:lnTo>
                      <a:pt x="208" y="202"/>
                    </a:lnTo>
                    <a:lnTo>
                      <a:pt x="215" y="196"/>
                    </a:lnTo>
                    <a:lnTo>
                      <a:pt x="213" y="192"/>
                    </a:lnTo>
                    <a:lnTo>
                      <a:pt x="215" y="187"/>
                    </a:lnTo>
                    <a:lnTo>
                      <a:pt x="213" y="186"/>
                    </a:lnTo>
                    <a:lnTo>
                      <a:pt x="209" y="186"/>
                    </a:lnTo>
                    <a:lnTo>
                      <a:pt x="202" y="192"/>
                    </a:lnTo>
                    <a:lnTo>
                      <a:pt x="199" y="187"/>
                    </a:lnTo>
                    <a:lnTo>
                      <a:pt x="193" y="187"/>
                    </a:lnTo>
                    <a:lnTo>
                      <a:pt x="190" y="190"/>
                    </a:lnTo>
                    <a:lnTo>
                      <a:pt x="193" y="193"/>
                    </a:lnTo>
                    <a:lnTo>
                      <a:pt x="196" y="195"/>
                    </a:lnTo>
                    <a:lnTo>
                      <a:pt x="196" y="198"/>
                    </a:lnTo>
                    <a:lnTo>
                      <a:pt x="190" y="198"/>
                    </a:lnTo>
                    <a:lnTo>
                      <a:pt x="188" y="201"/>
                    </a:lnTo>
                    <a:lnTo>
                      <a:pt x="194" y="202"/>
                    </a:lnTo>
                    <a:lnTo>
                      <a:pt x="206" y="211"/>
                    </a:lnTo>
                    <a:close/>
                    <a:moveTo>
                      <a:pt x="140" y="220"/>
                    </a:moveTo>
                    <a:lnTo>
                      <a:pt x="146" y="226"/>
                    </a:lnTo>
                    <a:lnTo>
                      <a:pt x="151" y="219"/>
                    </a:lnTo>
                    <a:lnTo>
                      <a:pt x="148" y="214"/>
                    </a:lnTo>
                    <a:lnTo>
                      <a:pt x="148" y="208"/>
                    </a:lnTo>
                    <a:lnTo>
                      <a:pt x="145" y="208"/>
                    </a:lnTo>
                    <a:lnTo>
                      <a:pt x="140" y="214"/>
                    </a:lnTo>
                    <a:lnTo>
                      <a:pt x="145" y="216"/>
                    </a:lnTo>
                    <a:lnTo>
                      <a:pt x="145" y="217"/>
                    </a:lnTo>
                    <a:lnTo>
                      <a:pt x="140" y="220"/>
                    </a:lnTo>
                    <a:close/>
                    <a:moveTo>
                      <a:pt x="175" y="246"/>
                    </a:moveTo>
                    <a:lnTo>
                      <a:pt x="172" y="241"/>
                    </a:lnTo>
                    <a:lnTo>
                      <a:pt x="173" y="234"/>
                    </a:lnTo>
                    <a:lnTo>
                      <a:pt x="166" y="237"/>
                    </a:lnTo>
                    <a:lnTo>
                      <a:pt x="161" y="249"/>
                    </a:lnTo>
                    <a:lnTo>
                      <a:pt x="164" y="249"/>
                    </a:lnTo>
                    <a:lnTo>
                      <a:pt x="167" y="247"/>
                    </a:lnTo>
                    <a:lnTo>
                      <a:pt x="175" y="246"/>
                    </a:lnTo>
                    <a:close/>
                    <a:moveTo>
                      <a:pt x="176" y="246"/>
                    </a:moveTo>
                    <a:lnTo>
                      <a:pt x="211" y="232"/>
                    </a:lnTo>
                    <a:lnTo>
                      <a:pt x="212" y="231"/>
                    </a:lnTo>
                    <a:lnTo>
                      <a:pt x="209" y="219"/>
                    </a:lnTo>
                    <a:lnTo>
                      <a:pt x="185" y="226"/>
                    </a:lnTo>
                    <a:lnTo>
                      <a:pt x="184" y="228"/>
                    </a:lnTo>
                    <a:lnTo>
                      <a:pt x="184" y="222"/>
                    </a:lnTo>
                    <a:lnTo>
                      <a:pt x="181" y="222"/>
                    </a:lnTo>
                    <a:lnTo>
                      <a:pt x="176" y="225"/>
                    </a:lnTo>
                    <a:lnTo>
                      <a:pt x="179" y="234"/>
                    </a:lnTo>
                    <a:lnTo>
                      <a:pt x="173" y="240"/>
                    </a:lnTo>
                    <a:lnTo>
                      <a:pt x="176" y="246"/>
                    </a:lnTo>
                    <a:close/>
                    <a:moveTo>
                      <a:pt x="315" y="138"/>
                    </a:moveTo>
                    <a:lnTo>
                      <a:pt x="314" y="133"/>
                    </a:lnTo>
                    <a:lnTo>
                      <a:pt x="312" y="117"/>
                    </a:lnTo>
                    <a:lnTo>
                      <a:pt x="314" y="113"/>
                    </a:lnTo>
                    <a:lnTo>
                      <a:pt x="311" y="113"/>
                    </a:lnTo>
                    <a:lnTo>
                      <a:pt x="312" y="108"/>
                    </a:lnTo>
                    <a:lnTo>
                      <a:pt x="308" y="107"/>
                    </a:lnTo>
                    <a:lnTo>
                      <a:pt x="303" y="108"/>
                    </a:lnTo>
                    <a:lnTo>
                      <a:pt x="303" y="113"/>
                    </a:lnTo>
                    <a:lnTo>
                      <a:pt x="308" y="114"/>
                    </a:lnTo>
                    <a:lnTo>
                      <a:pt x="308" y="117"/>
                    </a:lnTo>
                    <a:lnTo>
                      <a:pt x="299" y="115"/>
                    </a:lnTo>
                    <a:lnTo>
                      <a:pt x="297" y="117"/>
                    </a:lnTo>
                    <a:lnTo>
                      <a:pt x="299" y="120"/>
                    </a:lnTo>
                    <a:lnTo>
                      <a:pt x="297" y="123"/>
                    </a:lnTo>
                    <a:lnTo>
                      <a:pt x="302" y="123"/>
                    </a:lnTo>
                    <a:lnTo>
                      <a:pt x="299" y="127"/>
                    </a:lnTo>
                    <a:lnTo>
                      <a:pt x="302" y="130"/>
                    </a:lnTo>
                    <a:lnTo>
                      <a:pt x="300" y="138"/>
                    </a:lnTo>
                    <a:lnTo>
                      <a:pt x="299" y="139"/>
                    </a:lnTo>
                    <a:lnTo>
                      <a:pt x="296" y="129"/>
                    </a:lnTo>
                    <a:lnTo>
                      <a:pt x="291" y="129"/>
                    </a:lnTo>
                    <a:lnTo>
                      <a:pt x="291" y="124"/>
                    </a:lnTo>
                    <a:lnTo>
                      <a:pt x="284" y="124"/>
                    </a:lnTo>
                    <a:lnTo>
                      <a:pt x="279" y="127"/>
                    </a:lnTo>
                    <a:lnTo>
                      <a:pt x="279" y="133"/>
                    </a:lnTo>
                    <a:lnTo>
                      <a:pt x="276" y="135"/>
                    </a:lnTo>
                    <a:lnTo>
                      <a:pt x="284" y="136"/>
                    </a:lnTo>
                    <a:lnTo>
                      <a:pt x="278" y="138"/>
                    </a:lnTo>
                    <a:lnTo>
                      <a:pt x="269" y="147"/>
                    </a:lnTo>
                    <a:lnTo>
                      <a:pt x="272" y="150"/>
                    </a:lnTo>
                    <a:lnTo>
                      <a:pt x="287" y="156"/>
                    </a:lnTo>
                    <a:lnTo>
                      <a:pt x="288" y="163"/>
                    </a:lnTo>
                    <a:lnTo>
                      <a:pt x="296" y="160"/>
                    </a:lnTo>
                    <a:lnTo>
                      <a:pt x="321" y="144"/>
                    </a:lnTo>
                    <a:lnTo>
                      <a:pt x="318" y="138"/>
                    </a:lnTo>
                    <a:lnTo>
                      <a:pt x="315" y="138"/>
                    </a:lnTo>
                    <a:close/>
                    <a:moveTo>
                      <a:pt x="394" y="71"/>
                    </a:moveTo>
                    <a:lnTo>
                      <a:pt x="405" y="93"/>
                    </a:lnTo>
                    <a:lnTo>
                      <a:pt x="409" y="95"/>
                    </a:lnTo>
                    <a:lnTo>
                      <a:pt x="424" y="95"/>
                    </a:lnTo>
                    <a:lnTo>
                      <a:pt x="437" y="89"/>
                    </a:lnTo>
                    <a:lnTo>
                      <a:pt x="436" y="81"/>
                    </a:lnTo>
                    <a:lnTo>
                      <a:pt x="431" y="75"/>
                    </a:lnTo>
                    <a:lnTo>
                      <a:pt x="428" y="75"/>
                    </a:lnTo>
                    <a:lnTo>
                      <a:pt x="424" y="71"/>
                    </a:lnTo>
                    <a:lnTo>
                      <a:pt x="420" y="57"/>
                    </a:lnTo>
                    <a:lnTo>
                      <a:pt x="406" y="63"/>
                    </a:lnTo>
                    <a:lnTo>
                      <a:pt x="402" y="63"/>
                    </a:lnTo>
                    <a:lnTo>
                      <a:pt x="399" y="59"/>
                    </a:lnTo>
                    <a:lnTo>
                      <a:pt x="393" y="60"/>
                    </a:lnTo>
                    <a:lnTo>
                      <a:pt x="393" y="62"/>
                    </a:lnTo>
                    <a:lnTo>
                      <a:pt x="396" y="63"/>
                    </a:lnTo>
                    <a:lnTo>
                      <a:pt x="394" y="71"/>
                    </a:lnTo>
                    <a:close/>
                    <a:moveTo>
                      <a:pt x="331" y="145"/>
                    </a:moveTo>
                    <a:lnTo>
                      <a:pt x="328" y="151"/>
                    </a:lnTo>
                    <a:lnTo>
                      <a:pt x="331" y="153"/>
                    </a:lnTo>
                    <a:lnTo>
                      <a:pt x="339" y="150"/>
                    </a:lnTo>
                    <a:lnTo>
                      <a:pt x="337" y="142"/>
                    </a:lnTo>
                    <a:lnTo>
                      <a:pt x="331" y="145"/>
                    </a:lnTo>
                    <a:close/>
                    <a:moveTo>
                      <a:pt x="384" y="96"/>
                    </a:moveTo>
                    <a:lnTo>
                      <a:pt x="376" y="69"/>
                    </a:lnTo>
                    <a:lnTo>
                      <a:pt x="360" y="80"/>
                    </a:lnTo>
                    <a:lnTo>
                      <a:pt x="348" y="86"/>
                    </a:lnTo>
                    <a:lnTo>
                      <a:pt x="346" y="89"/>
                    </a:lnTo>
                    <a:lnTo>
                      <a:pt x="349" y="92"/>
                    </a:lnTo>
                    <a:lnTo>
                      <a:pt x="352" y="98"/>
                    </a:lnTo>
                    <a:lnTo>
                      <a:pt x="363" y="98"/>
                    </a:lnTo>
                    <a:lnTo>
                      <a:pt x="384" y="96"/>
                    </a:lnTo>
                    <a:close/>
                    <a:moveTo>
                      <a:pt x="452" y="33"/>
                    </a:moveTo>
                    <a:lnTo>
                      <a:pt x="448" y="33"/>
                    </a:lnTo>
                    <a:lnTo>
                      <a:pt x="446" y="27"/>
                    </a:lnTo>
                    <a:lnTo>
                      <a:pt x="440" y="27"/>
                    </a:lnTo>
                    <a:lnTo>
                      <a:pt x="436" y="24"/>
                    </a:lnTo>
                    <a:lnTo>
                      <a:pt x="428" y="26"/>
                    </a:lnTo>
                    <a:lnTo>
                      <a:pt x="427" y="29"/>
                    </a:lnTo>
                    <a:lnTo>
                      <a:pt x="427" y="33"/>
                    </a:lnTo>
                    <a:lnTo>
                      <a:pt x="420" y="41"/>
                    </a:lnTo>
                    <a:lnTo>
                      <a:pt x="411" y="44"/>
                    </a:lnTo>
                    <a:lnTo>
                      <a:pt x="406" y="50"/>
                    </a:lnTo>
                    <a:lnTo>
                      <a:pt x="409" y="51"/>
                    </a:lnTo>
                    <a:lnTo>
                      <a:pt x="420" y="50"/>
                    </a:lnTo>
                    <a:lnTo>
                      <a:pt x="423" y="50"/>
                    </a:lnTo>
                    <a:lnTo>
                      <a:pt x="424" y="44"/>
                    </a:lnTo>
                    <a:lnTo>
                      <a:pt x="433" y="45"/>
                    </a:lnTo>
                    <a:lnTo>
                      <a:pt x="428" y="39"/>
                    </a:lnTo>
                    <a:lnTo>
                      <a:pt x="433" y="39"/>
                    </a:lnTo>
                    <a:lnTo>
                      <a:pt x="436" y="41"/>
                    </a:lnTo>
                    <a:lnTo>
                      <a:pt x="436" y="47"/>
                    </a:lnTo>
                    <a:lnTo>
                      <a:pt x="440" y="47"/>
                    </a:lnTo>
                    <a:lnTo>
                      <a:pt x="452" y="39"/>
                    </a:lnTo>
                    <a:lnTo>
                      <a:pt x="452" y="33"/>
                    </a:lnTo>
                    <a:close/>
                    <a:moveTo>
                      <a:pt x="334" y="30"/>
                    </a:moveTo>
                    <a:lnTo>
                      <a:pt x="334" y="35"/>
                    </a:lnTo>
                    <a:lnTo>
                      <a:pt x="345" y="36"/>
                    </a:lnTo>
                    <a:lnTo>
                      <a:pt x="352" y="44"/>
                    </a:lnTo>
                    <a:lnTo>
                      <a:pt x="361" y="45"/>
                    </a:lnTo>
                    <a:lnTo>
                      <a:pt x="370" y="44"/>
                    </a:lnTo>
                    <a:lnTo>
                      <a:pt x="381" y="39"/>
                    </a:lnTo>
                    <a:lnTo>
                      <a:pt x="387" y="29"/>
                    </a:lnTo>
                    <a:lnTo>
                      <a:pt x="385" y="23"/>
                    </a:lnTo>
                    <a:lnTo>
                      <a:pt x="381" y="18"/>
                    </a:lnTo>
                    <a:lnTo>
                      <a:pt x="381" y="12"/>
                    </a:lnTo>
                    <a:lnTo>
                      <a:pt x="370" y="0"/>
                    </a:lnTo>
                    <a:lnTo>
                      <a:pt x="366" y="2"/>
                    </a:lnTo>
                    <a:lnTo>
                      <a:pt x="355" y="0"/>
                    </a:lnTo>
                    <a:lnTo>
                      <a:pt x="348" y="9"/>
                    </a:lnTo>
                    <a:lnTo>
                      <a:pt x="337" y="9"/>
                    </a:lnTo>
                    <a:lnTo>
                      <a:pt x="337" y="14"/>
                    </a:lnTo>
                    <a:lnTo>
                      <a:pt x="330" y="17"/>
                    </a:lnTo>
                    <a:lnTo>
                      <a:pt x="330" y="20"/>
                    </a:lnTo>
                    <a:lnTo>
                      <a:pt x="333" y="21"/>
                    </a:lnTo>
                    <a:lnTo>
                      <a:pt x="328" y="27"/>
                    </a:lnTo>
                    <a:lnTo>
                      <a:pt x="328" y="30"/>
                    </a:lnTo>
                    <a:lnTo>
                      <a:pt x="334" y="30"/>
                    </a:lnTo>
                    <a:close/>
                    <a:moveTo>
                      <a:pt x="328" y="114"/>
                    </a:moveTo>
                    <a:lnTo>
                      <a:pt x="328" y="117"/>
                    </a:lnTo>
                    <a:lnTo>
                      <a:pt x="322" y="115"/>
                    </a:lnTo>
                    <a:lnTo>
                      <a:pt x="318" y="118"/>
                    </a:lnTo>
                    <a:lnTo>
                      <a:pt x="317" y="132"/>
                    </a:lnTo>
                    <a:lnTo>
                      <a:pt x="331" y="136"/>
                    </a:lnTo>
                    <a:lnTo>
                      <a:pt x="342" y="123"/>
                    </a:lnTo>
                    <a:lnTo>
                      <a:pt x="343" y="115"/>
                    </a:lnTo>
                    <a:lnTo>
                      <a:pt x="342" y="113"/>
                    </a:lnTo>
                    <a:lnTo>
                      <a:pt x="328" y="114"/>
                    </a:lnTo>
                    <a:close/>
                    <a:moveTo>
                      <a:pt x="373" y="59"/>
                    </a:moveTo>
                    <a:lnTo>
                      <a:pt x="387" y="50"/>
                    </a:lnTo>
                    <a:lnTo>
                      <a:pt x="388" y="47"/>
                    </a:lnTo>
                    <a:lnTo>
                      <a:pt x="385" y="45"/>
                    </a:lnTo>
                    <a:lnTo>
                      <a:pt x="373" y="59"/>
                    </a:lnTo>
                    <a:close/>
                    <a:moveTo>
                      <a:pt x="393" y="80"/>
                    </a:moveTo>
                    <a:lnTo>
                      <a:pt x="388" y="68"/>
                    </a:lnTo>
                    <a:lnTo>
                      <a:pt x="384" y="66"/>
                    </a:lnTo>
                    <a:lnTo>
                      <a:pt x="381" y="68"/>
                    </a:lnTo>
                    <a:lnTo>
                      <a:pt x="378" y="71"/>
                    </a:lnTo>
                    <a:lnTo>
                      <a:pt x="382" y="75"/>
                    </a:lnTo>
                    <a:lnTo>
                      <a:pt x="381" y="77"/>
                    </a:lnTo>
                    <a:lnTo>
                      <a:pt x="387" y="96"/>
                    </a:lnTo>
                    <a:lnTo>
                      <a:pt x="403" y="93"/>
                    </a:lnTo>
                    <a:lnTo>
                      <a:pt x="400" y="86"/>
                    </a:lnTo>
                    <a:lnTo>
                      <a:pt x="393" y="80"/>
                    </a:lnTo>
                    <a:close/>
                    <a:moveTo>
                      <a:pt x="128" y="290"/>
                    </a:moveTo>
                    <a:lnTo>
                      <a:pt x="127" y="287"/>
                    </a:lnTo>
                    <a:lnTo>
                      <a:pt x="118" y="289"/>
                    </a:lnTo>
                    <a:lnTo>
                      <a:pt x="115" y="292"/>
                    </a:lnTo>
                    <a:lnTo>
                      <a:pt x="107" y="293"/>
                    </a:lnTo>
                    <a:lnTo>
                      <a:pt x="106" y="295"/>
                    </a:lnTo>
                    <a:lnTo>
                      <a:pt x="121" y="295"/>
                    </a:lnTo>
                    <a:lnTo>
                      <a:pt x="122" y="296"/>
                    </a:lnTo>
                    <a:lnTo>
                      <a:pt x="136" y="293"/>
                    </a:lnTo>
                    <a:lnTo>
                      <a:pt x="146" y="287"/>
                    </a:lnTo>
                    <a:lnTo>
                      <a:pt x="145" y="287"/>
                    </a:lnTo>
                    <a:lnTo>
                      <a:pt x="137" y="289"/>
                    </a:lnTo>
                    <a:lnTo>
                      <a:pt x="128" y="290"/>
                    </a:lnTo>
                    <a:close/>
                    <a:moveTo>
                      <a:pt x="13" y="347"/>
                    </a:moveTo>
                    <a:lnTo>
                      <a:pt x="30" y="335"/>
                    </a:lnTo>
                    <a:lnTo>
                      <a:pt x="27" y="334"/>
                    </a:lnTo>
                    <a:lnTo>
                      <a:pt x="24" y="334"/>
                    </a:lnTo>
                    <a:lnTo>
                      <a:pt x="22" y="329"/>
                    </a:lnTo>
                    <a:lnTo>
                      <a:pt x="21" y="329"/>
                    </a:lnTo>
                    <a:lnTo>
                      <a:pt x="15" y="332"/>
                    </a:lnTo>
                    <a:lnTo>
                      <a:pt x="18" y="335"/>
                    </a:lnTo>
                    <a:lnTo>
                      <a:pt x="10" y="343"/>
                    </a:lnTo>
                    <a:lnTo>
                      <a:pt x="12" y="344"/>
                    </a:lnTo>
                    <a:lnTo>
                      <a:pt x="13" y="347"/>
                    </a:lnTo>
                    <a:close/>
                    <a:moveTo>
                      <a:pt x="45" y="350"/>
                    </a:moveTo>
                    <a:lnTo>
                      <a:pt x="43" y="353"/>
                    </a:lnTo>
                    <a:lnTo>
                      <a:pt x="40" y="350"/>
                    </a:lnTo>
                    <a:lnTo>
                      <a:pt x="24" y="353"/>
                    </a:lnTo>
                    <a:lnTo>
                      <a:pt x="21" y="356"/>
                    </a:lnTo>
                    <a:lnTo>
                      <a:pt x="22" y="364"/>
                    </a:lnTo>
                    <a:lnTo>
                      <a:pt x="18" y="364"/>
                    </a:lnTo>
                    <a:lnTo>
                      <a:pt x="19" y="368"/>
                    </a:lnTo>
                    <a:lnTo>
                      <a:pt x="25" y="371"/>
                    </a:lnTo>
                    <a:lnTo>
                      <a:pt x="31" y="373"/>
                    </a:lnTo>
                    <a:lnTo>
                      <a:pt x="27" y="374"/>
                    </a:lnTo>
                    <a:lnTo>
                      <a:pt x="21" y="371"/>
                    </a:lnTo>
                    <a:lnTo>
                      <a:pt x="19" y="374"/>
                    </a:lnTo>
                    <a:lnTo>
                      <a:pt x="27" y="385"/>
                    </a:lnTo>
                    <a:lnTo>
                      <a:pt x="52" y="380"/>
                    </a:lnTo>
                    <a:lnTo>
                      <a:pt x="58" y="373"/>
                    </a:lnTo>
                    <a:lnTo>
                      <a:pt x="58" y="370"/>
                    </a:lnTo>
                    <a:lnTo>
                      <a:pt x="55" y="370"/>
                    </a:lnTo>
                    <a:lnTo>
                      <a:pt x="54" y="367"/>
                    </a:lnTo>
                    <a:lnTo>
                      <a:pt x="60" y="359"/>
                    </a:lnTo>
                    <a:lnTo>
                      <a:pt x="60" y="355"/>
                    </a:lnTo>
                    <a:lnTo>
                      <a:pt x="55" y="355"/>
                    </a:lnTo>
                    <a:lnTo>
                      <a:pt x="48" y="356"/>
                    </a:lnTo>
                    <a:lnTo>
                      <a:pt x="49" y="350"/>
                    </a:lnTo>
                    <a:lnTo>
                      <a:pt x="45" y="350"/>
                    </a:lnTo>
                    <a:lnTo>
                      <a:pt x="45" y="350"/>
                    </a:lnTo>
                    <a:close/>
                    <a:moveTo>
                      <a:pt x="13" y="371"/>
                    </a:moveTo>
                    <a:lnTo>
                      <a:pt x="12" y="362"/>
                    </a:lnTo>
                    <a:lnTo>
                      <a:pt x="3" y="362"/>
                    </a:lnTo>
                    <a:lnTo>
                      <a:pt x="0" y="365"/>
                    </a:lnTo>
                    <a:lnTo>
                      <a:pt x="1" y="370"/>
                    </a:lnTo>
                    <a:lnTo>
                      <a:pt x="13" y="371"/>
                    </a:lnTo>
                    <a:close/>
                    <a:moveTo>
                      <a:pt x="30" y="340"/>
                    </a:moveTo>
                    <a:lnTo>
                      <a:pt x="27" y="343"/>
                    </a:lnTo>
                    <a:lnTo>
                      <a:pt x="34" y="347"/>
                    </a:lnTo>
                    <a:lnTo>
                      <a:pt x="48" y="346"/>
                    </a:lnTo>
                    <a:lnTo>
                      <a:pt x="48" y="332"/>
                    </a:lnTo>
                    <a:lnTo>
                      <a:pt x="39" y="335"/>
                    </a:lnTo>
                    <a:lnTo>
                      <a:pt x="37" y="338"/>
                    </a:lnTo>
                    <a:lnTo>
                      <a:pt x="30" y="340"/>
                    </a:lnTo>
                    <a:close/>
                    <a:moveTo>
                      <a:pt x="251" y="244"/>
                    </a:moveTo>
                    <a:lnTo>
                      <a:pt x="252" y="247"/>
                    </a:lnTo>
                    <a:lnTo>
                      <a:pt x="258" y="249"/>
                    </a:lnTo>
                    <a:lnTo>
                      <a:pt x="264" y="249"/>
                    </a:lnTo>
                    <a:lnTo>
                      <a:pt x="275" y="246"/>
                    </a:lnTo>
                    <a:lnTo>
                      <a:pt x="272" y="243"/>
                    </a:lnTo>
                    <a:lnTo>
                      <a:pt x="264" y="243"/>
                    </a:lnTo>
                    <a:lnTo>
                      <a:pt x="261" y="240"/>
                    </a:lnTo>
                    <a:lnTo>
                      <a:pt x="252" y="241"/>
                    </a:lnTo>
                    <a:lnTo>
                      <a:pt x="251" y="244"/>
                    </a:lnTo>
                    <a:close/>
                    <a:moveTo>
                      <a:pt x="472" y="32"/>
                    </a:moveTo>
                    <a:lnTo>
                      <a:pt x="472" y="32"/>
                    </a:lnTo>
                    <a:lnTo>
                      <a:pt x="467" y="32"/>
                    </a:lnTo>
                    <a:lnTo>
                      <a:pt x="467" y="21"/>
                    </a:lnTo>
                    <a:lnTo>
                      <a:pt x="461" y="14"/>
                    </a:lnTo>
                    <a:lnTo>
                      <a:pt x="461" y="14"/>
                    </a:lnTo>
                    <a:lnTo>
                      <a:pt x="448" y="18"/>
                    </a:lnTo>
                    <a:lnTo>
                      <a:pt x="446" y="21"/>
                    </a:lnTo>
                    <a:lnTo>
                      <a:pt x="454" y="35"/>
                    </a:lnTo>
                    <a:lnTo>
                      <a:pt x="460" y="39"/>
                    </a:lnTo>
                    <a:lnTo>
                      <a:pt x="448" y="47"/>
                    </a:lnTo>
                    <a:lnTo>
                      <a:pt x="431" y="50"/>
                    </a:lnTo>
                    <a:lnTo>
                      <a:pt x="428" y="51"/>
                    </a:lnTo>
                    <a:lnTo>
                      <a:pt x="430" y="54"/>
                    </a:lnTo>
                    <a:lnTo>
                      <a:pt x="425" y="56"/>
                    </a:lnTo>
                    <a:lnTo>
                      <a:pt x="425" y="60"/>
                    </a:lnTo>
                    <a:lnTo>
                      <a:pt x="428" y="60"/>
                    </a:lnTo>
                    <a:lnTo>
                      <a:pt x="430" y="66"/>
                    </a:lnTo>
                    <a:lnTo>
                      <a:pt x="433" y="66"/>
                    </a:lnTo>
                    <a:lnTo>
                      <a:pt x="443" y="87"/>
                    </a:lnTo>
                    <a:lnTo>
                      <a:pt x="454" y="86"/>
                    </a:lnTo>
                    <a:lnTo>
                      <a:pt x="454" y="87"/>
                    </a:lnTo>
                    <a:lnTo>
                      <a:pt x="436" y="93"/>
                    </a:lnTo>
                    <a:lnTo>
                      <a:pt x="431" y="96"/>
                    </a:lnTo>
                    <a:lnTo>
                      <a:pt x="433" y="101"/>
                    </a:lnTo>
                    <a:lnTo>
                      <a:pt x="443" y="108"/>
                    </a:lnTo>
                    <a:lnTo>
                      <a:pt x="443" y="114"/>
                    </a:lnTo>
                    <a:lnTo>
                      <a:pt x="431" y="101"/>
                    </a:lnTo>
                    <a:lnTo>
                      <a:pt x="409" y="102"/>
                    </a:lnTo>
                    <a:lnTo>
                      <a:pt x="403" y="96"/>
                    </a:lnTo>
                    <a:lnTo>
                      <a:pt x="381" y="104"/>
                    </a:lnTo>
                    <a:lnTo>
                      <a:pt x="379" y="108"/>
                    </a:lnTo>
                    <a:lnTo>
                      <a:pt x="382" y="113"/>
                    </a:lnTo>
                    <a:lnTo>
                      <a:pt x="382" y="115"/>
                    </a:lnTo>
                    <a:lnTo>
                      <a:pt x="390" y="121"/>
                    </a:lnTo>
                    <a:lnTo>
                      <a:pt x="388" y="133"/>
                    </a:lnTo>
                    <a:lnTo>
                      <a:pt x="400" y="141"/>
                    </a:lnTo>
                    <a:lnTo>
                      <a:pt x="406" y="136"/>
                    </a:lnTo>
                    <a:lnTo>
                      <a:pt x="417" y="138"/>
                    </a:lnTo>
                    <a:lnTo>
                      <a:pt x="425" y="138"/>
                    </a:lnTo>
                    <a:lnTo>
                      <a:pt x="420" y="139"/>
                    </a:lnTo>
                    <a:lnTo>
                      <a:pt x="405" y="141"/>
                    </a:lnTo>
                    <a:lnTo>
                      <a:pt x="402" y="145"/>
                    </a:lnTo>
                    <a:lnTo>
                      <a:pt x="405" y="147"/>
                    </a:lnTo>
                    <a:lnTo>
                      <a:pt x="409" y="153"/>
                    </a:lnTo>
                    <a:lnTo>
                      <a:pt x="415" y="150"/>
                    </a:lnTo>
                    <a:lnTo>
                      <a:pt x="434" y="136"/>
                    </a:lnTo>
                    <a:lnTo>
                      <a:pt x="439" y="136"/>
                    </a:lnTo>
                    <a:lnTo>
                      <a:pt x="421" y="148"/>
                    </a:lnTo>
                    <a:lnTo>
                      <a:pt x="421" y="153"/>
                    </a:lnTo>
                    <a:lnTo>
                      <a:pt x="425" y="153"/>
                    </a:lnTo>
                    <a:lnTo>
                      <a:pt x="434" y="148"/>
                    </a:lnTo>
                    <a:lnTo>
                      <a:pt x="445" y="145"/>
                    </a:lnTo>
                    <a:lnTo>
                      <a:pt x="446" y="151"/>
                    </a:lnTo>
                    <a:lnTo>
                      <a:pt x="415" y="159"/>
                    </a:lnTo>
                    <a:lnTo>
                      <a:pt x="417" y="163"/>
                    </a:lnTo>
                    <a:lnTo>
                      <a:pt x="420" y="166"/>
                    </a:lnTo>
                    <a:lnTo>
                      <a:pt x="421" y="171"/>
                    </a:lnTo>
                    <a:lnTo>
                      <a:pt x="430" y="177"/>
                    </a:lnTo>
                    <a:lnTo>
                      <a:pt x="439" y="178"/>
                    </a:lnTo>
                    <a:lnTo>
                      <a:pt x="443" y="183"/>
                    </a:lnTo>
                    <a:lnTo>
                      <a:pt x="445" y="192"/>
                    </a:lnTo>
                    <a:lnTo>
                      <a:pt x="454" y="193"/>
                    </a:lnTo>
                    <a:lnTo>
                      <a:pt x="454" y="196"/>
                    </a:lnTo>
                    <a:lnTo>
                      <a:pt x="445" y="195"/>
                    </a:lnTo>
                    <a:lnTo>
                      <a:pt x="437" y="183"/>
                    </a:lnTo>
                    <a:lnTo>
                      <a:pt x="428" y="184"/>
                    </a:lnTo>
                    <a:lnTo>
                      <a:pt x="415" y="174"/>
                    </a:lnTo>
                    <a:lnTo>
                      <a:pt x="420" y="181"/>
                    </a:lnTo>
                    <a:lnTo>
                      <a:pt x="427" y="186"/>
                    </a:lnTo>
                    <a:lnTo>
                      <a:pt x="428" y="190"/>
                    </a:lnTo>
                    <a:lnTo>
                      <a:pt x="425" y="193"/>
                    </a:lnTo>
                    <a:lnTo>
                      <a:pt x="418" y="189"/>
                    </a:lnTo>
                    <a:lnTo>
                      <a:pt x="409" y="177"/>
                    </a:lnTo>
                    <a:lnTo>
                      <a:pt x="405" y="175"/>
                    </a:lnTo>
                    <a:lnTo>
                      <a:pt x="402" y="169"/>
                    </a:lnTo>
                    <a:lnTo>
                      <a:pt x="397" y="165"/>
                    </a:lnTo>
                    <a:lnTo>
                      <a:pt x="403" y="154"/>
                    </a:lnTo>
                    <a:lnTo>
                      <a:pt x="376" y="132"/>
                    </a:lnTo>
                    <a:lnTo>
                      <a:pt x="375" y="124"/>
                    </a:lnTo>
                    <a:lnTo>
                      <a:pt x="378" y="120"/>
                    </a:lnTo>
                    <a:lnTo>
                      <a:pt x="376" y="117"/>
                    </a:lnTo>
                    <a:lnTo>
                      <a:pt x="372" y="108"/>
                    </a:lnTo>
                    <a:lnTo>
                      <a:pt x="367" y="108"/>
                    </a:lnTo>
                    <a:lnTo>
                      <a:pt x="354" y="114"/>
                    </a:lnTo>
                    <a:lnTo>
                      <a:pt x="352" y="118"/>
                    </a:lnTo>
                    <a:lnTo>
                      <a:pt x="354" y="127"/>
                    </a:lnTo>
                    <a:lnTo>
                      <a:pt x="352" y="129"/>
                    </a:lnTo>
                    <a:lnTo>
                      <a:pt x="346" y="129"/>
                    </a:lnTo>
                    <a:lnTo>
                      <a:pt x="342" y="135"/>
                    </a:lnTo>
                    <a:lnTo>
                      <a:pt x="342" y="147"/>
                    </a:lnTo>
                    <a:lnTo>
                      <a:pt x="352" y="141"/>
                    </a:lnTo>
                    <a:lnTo>
                      <a:pt x="360" y="144"/>
                    </a:lnTo>
                    <a:lnTo>
                      <a:pt x="376" y="160"/>
                    </a:lnTo>
                    <a:lnTo>
                      <a:pt x="379" y="166"/>
                    </a:lnTo>
                    <a:lnTo>
                      <a:pt x="385" y="171"/>
                    </a:lnTo>
                    <a:lnTo>
                      <a:pt x="379" y="175"/>
                    </a:lnTo>
                    <a:lnTo>
                      <a:pt x="384" y="195"/>
                    </a:lnTo>
                    <a:lnTo>
                      <a:pt x="393" y="201"/>
                    </a:lnTo>
                    <a:lnTo>
                      <a:pt x="402" y="202"/>
                    </a:lnTo>
                    <a:lnTo>
                      <a:pt x="405" y="208"/>
                    </a:lnTo>
                    <a:lnTo>
                      <a:pt x="412" y="210"/>
                    </a:lnTo>
                    <a:lnTo>
                      <a:pt x="430" y="223"/>
                    </a:lnTo>
                    <a:lnTo>
                      <a:pt x="433" y="228"/>
                    </a:lnTo>
                    <a:lnTo>
                      <a:pt x="433" y="241"/>
                    </a:lnTo>
                    <a:lnTo>
                      <a:pt x="430" y="243"/>
                    </a:lnTo>
                    <a:lnTo>
                      <a:pt x="428" y="241"/>
                    </a:lnTo>
                    <a:lnTo>
                      <a:pt x="421" y="225"/>
                    </a:lnTo>
                    <a:lnTo>
                      <a:pt x="417" y="223"/>
                    </a:lnTo>
                    <a:lnTo>
                      <a:pt x="411" y="217"/>
                    </a:lnTo>
                    <a:lnTo>
                      <a:pt x="393" y="210"/>
                    </a:lnTo>
                    <a:lnTo>
                      <a:pt x="376" y="198"/>
                    </a:lnTo>
                    <a:lnTo>
                      <a:pt x="370" y="177"/>
                    </a:lnTo>
                    <a:lnTo>
                      <a:pt x="372" y="165"/>
                    </a:lnTo>
                    <a:lnTo>
                      <a:pt x="369" y="163"/>
                    </a:lnTo>
                    <a:lnTo>
                      <a:pt x="363" y="153"/>
                    </a:lnTo>
                    <a:lnTo>
                      <a:pt x="354" y="151"/>
                    </a:lnTo>
                    <a:lnTo>
                      <a:pt x="336" y="157"/>
                    </a:lnTo>
                    <a:lnTo>
                      <a:pt x="314" y="174"/>
                    </a:lnTo>
                    <a:lnTo>
                      <a:pt x="318" y="166"/>
                    </a:lnTo>
                    <a:lnTo>
                      <a:pt x="330" y="154"/>
                    </a:lnTo>
                    <a:lnTo>
                      <a:pt x="325" y="151"/>
                    </a:lnTo>
                    <a:lnTo>
                      <a:pt x="315" y="151"/>
                    </a:lnTo>
                    <a:lnTo>
                      <a:pt x="300" y="165"/>
                    </a:lnTo>
                    <a:lnTo>
                      <a:pt x="284" y="174"/>
                    </a:lnTo>
                    <a:lnTo>
                      <a:pt x="282" y="172"/>
                    </a:lnTo>
                    <a:lnTo>
                      <a:pt x="281" y="163"/>
                    </a:lnTo>
                    <a:lnTo>
                      <a:pt x="273" y="156"/>
                    </a:lnTo>
                    <a:lnTo>
                      <a:pt x="264" y="150"/>
                    </a:lnTo>
                    <a:lnTo>
                      <a:pt x="263" y="138"/>
                    </a:lnTo>
                    <a:lnTo>
                      <a:pt x="246" y="144"/>
                    </a:lnTo>
                    <a:lnTo>
                      <a:pt x="240" y="142"/>
                    </a:lnTo>
                    <a:lnTo>
                      <a:pt x="234" y="145"/>
                    </a:lnTo>
                    <a:lnTo>
                      <a:pt x="233" y="147"/>
                    </a:lnTo>
                    <a:lnTo>
                      <a:pt x="234" y="148"/>
                    </a:lnTo>
                    <a:lnTo>
                      <a:pt x="225" y="151"/>
                    </a:lnTo>
                    <a:lnTo>
                      <a:pt x="218" y="162"/>
                    </a:lnTo>
                    <a:lnTo>
                      <a:pt x="206" y="169"/>
                    </a:lnTo>
                    <a:lnTo>
                      <a:pt x="209" y="172"/>
                    </a:lnTo>
                    <a:lnTo>
                      <a:pt x="216" y="175"/>
                    </a:lnTo>
                    <a:lnTo>
                      <a:pt x="215" y="180"/>
                    </a:lnTo>
                    <a:lnTo>
                      <a:pt x="219" y="180"/>
                    </a:lnTo>
                    <a:lnTo>
                      <a:pt x="219" y="184"/>
                    </a:lnTo>
                    <a:lnTo>
                      <a:pt x="222" y="187"/>
                    </a:lnTo>
                    <a:lnTo>
                      <a:pt x="218" y="190"/>
                    </a:lnTo>
                    <a:lnTo>
                      <a:pt x="219" y="193"/>
                    </a:lnTo>
                    <a:lnTo>
                      <a:pt x="228" y="192"/>
                    </a:lnTo>
                    <a:lnTo>
                      <a:pt x="237" y="187"/>
                    </a:lnTo>
                    <a:lnTo>
                      <a:pt x="243" y="189"/>
                    </a:lnTo>
                    <a:lnTo>
                      <a:pt x="248" y="193"/>
                    </a:lnTo>
                    <a:lnTo>
                      <a:pt x="245" y="196"/>
                    </a:lnTo>
                    <a:lnTo>
                      <a:pt x="248" y="199"/>
                    </a:lnTo>
                    <a:lnTo>
                      <a:pt x="245" y="202"/>
                    </a:lnTo>
                    <a:lnTo>
                      <a:pt x="242" y="201"/>
                    </a:lnTo>
                    <a:lnTo>
                      <a:pt x="242" y="198"/>
                    </a:lnTo>
                    <a:lnTo>
                      <a:pt x="236" y="199"/>
                    </a:lnTo>
                    <a:lnTo>
                      <a:pt x="234" y="193"/>
                    </a:lnTo>
                    <a:lnTo>
                      <a:pt x="222" y="198"/>
                    </a:lnTo>
                    <a:lnTo>
                      <a:pt x="216" y="210"/>
                    </a:lnTo>
                    <a:lnTo>
                      <a:pt x="219" y="217"/>
                    </a:lnTo>
                    <a:lnTo>
                      <a:pt x="216" y="223"/>
                    </a:lnTo>
                    <a:lnTo>
                      <a:pt x="218" y="226"/>
                    </a:lnTo>
                    <a:lnTo>
                      <a:pt x="230" y="223"/>
                    </a:lnTo>
                    <a:lnTo>
                      <a:pt x="240" y="223"/>
                    </a:lnTo>
                    <a:lnTo>
                      <a:pt x="273" y="216"/>
                    </a:lnTo>
                    <a:lnTo>
                      <a:pt x="288" y="210"/>
                    </a:lnTo>
                    <a:lnTo>
                      <a:pt x="312" y="205"/>
                    </a:lnTo>
                    <a:lnTo>
                      <a:pt x="311" y="208"/>
                    </a:lnTo>
                    <a:lnTo>
                      <a:pt x="293" y="211"/>
                    </a:lnTo>
                    <a:lnTo>
                      <a:pt x="270" y="223"/>
                    </a:lnTo>
                    <a:lnTo>
                      <a:pt x="276" y="232"/>
                    </a:lnTo>
                    <a:lnTo>
                      <a:pt x="269" y="235"/>
                    </a:lnTo>
                    <a:lnTo>
                      <a:pt x="282" y="238"/>
                    </a:lnTo>
                    <a:lnTo>
                      <a:pt x="290" y="237"/>
                    </a:lnTo>
                    <a:lnTo>
                      <a:pt x="340" y="214"/>
                    </a:lnTo>
                    <a:lnTo>
                      <a:pt x="367" y="210"/>
                    </a:lnTo>
                    <a:lnTo>
                      <a:pt x="367" y="213"/>
                    </a:lnTo>
                    <a:lnTo>
                      <a:pt x="361" y="216"/>
                    </a:lnTo>
                    <a:lnTo>
                      <a:pt x="360" y="219"/>
                    </a:lnTo>
                    <a:lnTo>
                      <a:pt x="364" y="222"/>
                    </a:lnTo>
                    <a:lnTo>
                      <a:pt x="372" y="223"/>
                    </a:lnTo>
                    <a:lnTo>
                      <a:pt x="376" y="229"/>
                    </a:lnTo>
                    <a:lnTo>
                      <a:pt x="378" y="238"/>
                    </a:lnTo>
                    <a:lnTo>
                      <a:pt x="375" y="238"/>
                    </a:lnTo>
                    <a:lnTo>
                      <a:pt x="358" y="222"/>
                    </a:lnTo>
                    <a:lnTo>
                      <a:pt x="352" y="220"/>
                    </a:lnTo>
                    <a:lnTo>
                      <a:pt x="334" y="223"/>
                    </a:lnTo>
                    <a:lnTo>
                      <a:pt x="288" y="244"/>
                    </a:lnTo>
                    <a:lnTo>
                      <a:pt x="294" y="259"/>
                    </a:lnTo>
                    <a:lnTo>
                      <a:pt x="294" y="268"/>
                    </a:lnTo>
                    <a:lnTo>
                      <a:pt x="290" y="268"/>
                    </a:lnTo>
                    <a:lnTo>
                      <a:pt x="291" y="261"/>
                    </a:lnTo>
                    <a:lnTo>
                      <a:pt x="285" y="250"/>
                    </a:lnTo>
                    <a:lnTo>
                      <a:pt x="275" y="255"/>
                    </a:lnTo>
                    <a:lnTo>
                      <a:pt x="278" y="264"/>
                    </a:lnTo>
                    <a:lnTo>
                      <a:pt x="282" y="268"/>
                    </a:lnTo>
                    <a:lnTo>
                      <a:pt x="284" y="268"/>
                    </a:lnTo>
                    <a:lnTo>
                      <a:pt x="284" y="271"/>
                    </a:lnTo>
                    <a:lnTo>
                      <a:pt x="287" y="274"/>
                    </a:lnTo>
                    <a:lnTo>
                      <a:pt x="297" y="277"/>
                    </a:lnTo>
                    <a:lnTo>
                      <a:pt x="319" y="268"/>
                    </a:lnTo>
                    <a:lnTo>
                      <a:pt x="328" y="271"/>
                    </a:lnTo>
                    <a:lnTo>
                      <a:pt x="324" y="273"/>
                    </a:lnTo>
                    <a:lnTo>
                      <a:pt x="315" y="273"/>
                    </a:lnTo>
                    <a:lnTo>
                      <a:pt x="314" y="277"/>
                    </a:lnTo>
                    <a:lnTo>
                      <a:pt x="297" y="281"/>
                    </a:lnTo>
                    <a:lnTo>
                      <a:pt x="297" y="293"/>
                    </a:lnTo>
                    <a:lnTo>
                      <a:pt x="294" y="292"/>
                    </a:lnTo>
                    <a:lnTo>
                      <a:pt x="293" y="283"/>
                    </a:lnTo>
                    <a:lnTo>
                      <a:pt x="285" y="278"/>
                    </a:lnTo>
                    <a:lnTo>
                      <a:pt x="282" y="283"/>
                    </a:lnTo>
                    <a:lnTo>
                      <a:pt x="279" y="275"/>
                    </a:lnTo>
                    <a:lnTo>
                      <a:pt x="273" y="271"/>
                    </a:lnTo>
                    <a:lnTo>
                      <a:pt x="270" y="261"/>
                    </a:lnTo>
                    <a:lnTo>
                      <a:pt x="260" y="262"/>
                    </a:lnTo>
                    <a:lnTo>
                      <a:pt x="254" y="256"/>
                    </a:lnTo>
                    <a:lnTo>
                      <a:pt x="254" y="259"/>
                    </a:lnTo>
                    <a:lnTo>
                      <a:pt x="252" y="261"/>
                    </a:lnTo>
                    <a:lnTo>
                      <a:pt x="242" y="253"/>
                    </a:lnTo>
                    <a:lnTo>
                      <a:pt x="240" y="255"/>
                    </a:lnTo>
                    <a:lnTo>
                      <a:pt x="242" y="273"/>
                    </a:lnTo>
                    <a:lnTo>
                      <a:pt x="239" y="286"/>
                    </a:lnTo>
                    <a:lnTo>
                      <a:pt x="231" y="247"/>
                    </a:lnTo>
                    <a:lnTo>
                      <a:pt x="216" y="247"/>
                    </a:lnTo>
                    <a:lnTo>
                      <a:pt x="208" y="249"/>
                    </a:lnTo>
                    <a:lnTo>
                      <a:pt x="212" y="259"/>
                    </a:lnTo>
                    <a:lnTo>
                      <a:pt x="208" y="264"/>
                    </a:lnTo>
                    <a:lnTo>
                      <a:pt x="196" y="252"/>
                    </a:lnTo>
                    <a:lnTo>
                      <a:pt x="196" y="249"/>
                    </a:lnTo>
                    <a:lnTo>
                      <a:pt x="187" y="247"/>
                    </a:lnTo>
                    <a:lnTo>
                      <a:pt x="179" y="252"/>
                    </a:lnTo>
                    <a:lnTo>
                      <a:pt x="170" y="255"/>
                    </a:lnTo>
                    <a:lnTo>
                      <a:pt x="169" y="259"/>
                    </a:lnTo>
                    <a:lnTo>
                      <a:pt x="170" y="265"/>
                    </a:lnTo>
                    <a:lnTo>
                      <a:pt x="167" y="267"/>
                    </a:lnTo>
                    <a:lnTo>
                      <a:pt x="163" y="265"/>
                    </a:lnTo>
                    <a:lnTo>
                      <a:pt x="161" y="256"/>
                    </a:lnTo>
                    <a:lnTo>
                      <a:pt x="155" y="258"/>
                    </a:lnTo>
                    <a:lnTo>
                      <a:pt x="151" y="258"/>
                    </a:lnTo>
                    <a:lnTo>
                      <a:pt x="136" y="261"/>
                    </a:lnTo>
                    <a:lnTo>
                      <a:pt x="130" y="259"/>
                    </a:lnTo>
                    <a:lnTo>
                      <a:pt x="118" y="268"/>
                    </a:lnTo>
                    <a:lnTo>
                      <a:pt x="121" y="275"/>
                    </a:lnTo>
                    <a:lnTo>
                      <a:pt x="119" y="284"/>
                    </a:lnTo>
                    <a:lnTo>
                      <a:pt x="136" y="281"/>
                    </a:lnTo>
                    <a:lnTo>
                      <a:pt x="145" y="283"/>
                    </a:lnTo>
                    <a:lnTo>
                      <a:pt x="154" y="280"/>
                    </a:lnTo>
                    <a:lnTo>
                      <a:pt x="161" y="280"/>
                    </a:lnTo>
                    <a:lnTo>
                      <a:pt x="164" y="283"/>
                    </a:lnTo>
                    <a:lnTo>
                      <a:pt x="169" y="286"/>
                    </a:lnTo>
                    <a:lnTo>
                      <a:pt x="170" y="292"/>
                    </a:lnTo>
                    <a:lnTo>
                      <a:pt x="181" y="293"/>
                    </a:lnTo>
                    <a:lnTo>
                      <a:pt x="184" y="296"/>
                    </a:lnTo>
                    <a:lnTo>
                      <a:pt x="181" y="298"/>
                    </a:lnTo>
                    <a:lnTo>
                      <a:pt x="181" y="301"/>
                    </a:lnTo>
                    <a:lnTo>
                      <a:pt x="194" y="298"/>
                    </a:lnTo>
                    <a:lnTo>
                      <a:pt x="194" y="301"/>
                    </a:lnTo>
                    <a:lnTo>
                      <a:pt x="190" y="302"/>
                    </a:lnTo>
                    <a:lnTo>
                      <a:pt x="190" y="305"/>
                    </a:lnTo>
                    <a:lnTo>
                      <a:pt x="203" y="305"/>
                    </a:lnTo>
                    <a:lnTo>
                      <a:pt x="212" y="314"/>
                    </a:lnTo>
                    <a:lnTo>
                      <a:pt x="215" y="325"/>
                    </a:lnTo>
                    <a:lnTo>
                      <a:pt x="218" y="328"/>
                    </a:lnTo>
                    <a:lnTo>
                      <a:pt x="216" y="329"/>
                    </a:lnTo>
                    <a:lnTo>
                      <a:pt x="212" y="329"/>
                    </a:lnTo>
                    <a:lnTo>
                      <a:pt x="212" y="332"/>
                    </a:lnTo>
                    <a:lnTo>
                      <a:pt x="221" y="349"/>
                    </a:lnTo>
                    <a:lnTo>
                      <a:pt x="228" y="349"/>
                    </a:lnTo>
                    <a:lnTo>
                      <a:pt x="248" y="356"/>
                    </a:lnTo>
                    <a:lnTo>
                      <a:pt x="254" y="353"/>
                    </a:lnTo>
                    <a:lnTo>
                      <a:pt x="266" y="353"/>
                    </a:lnTo>
                    <a:lnTo>
                      <a:pt x="270" y="355"/>
                    </a:lnTo>
                    <a:lnTo>
                      <a:pt x="279" y="367"/>
                    </a:lnTo>
                    <a:lnTo>
                      <a:pt x="273" y="365"/>
                    </a:lnTo>
                    <a:lnTo>
                      <a:pt x="267" y="359"/>
                    </a:lnTo>
                    <a:lnTo>
                      <a:pt x="257" y="356"/>
                    </a:lnTo>
                    <a:lnTo>
                      <a:pt x="252" y="365"/>
                    </a:lnTo>
                    <a:lnTo>
                      <a:pt x="236" y="359"/>
                    </a:lnTo>
                    <a:lnTo>
                      <a:pt x="227" y="358"/>
                    </a:lnTo>
                    <a:lnTo>
                      <a:pt x="225" y="359"/>
                    </a:lnTo>
                    <a:lnTo>
                      <a:pt x="225" y="391"/>
                    </a:lnTo>
                    <a:lnTo>
                      <a:pt x="219" y="398"/>
                    </a:lnTo>
                    <a:lnTo>
                      <a:pt x="215" y="407"/>
                    </a:lnTo>
                    <a:lnTo>
                      <a:pt x="224" y="412"/>
                    </a:lnTo>
                    <a:lnTo>
                      <a:pt x="227" y="413"/>
                    </a:lnTo>
                    <a:lnTo>
                      <a:pt x="228" y="416"/>
                    </a:lnTo>
                    <a:lnTo>
                      <a:pt x="224" y="416"/>
                    </a:lnTo>
                    <a:lnTo>
                      <a:pt x="208" y="409"/>
                    </a:lnTo>
                    <a:lnTo>
                      <a:pt x="216" y="392"/>
                    </a:lnTo>
                    <a:lnTo>
                      <a:pt x="222" y="388"/>
                    </a:lnTo>
                    <a:lnTo>
                      <a:pt x="221" y="359"/>
                    </a:lnTo>
                    <a:lnTo>
                      <a:pt x="211" y="344"/>
                    </a:lnTo>
                    <a:lnTo>
                      <a:pt x="206" y="334"/>
                    </a:lnTo>
                    <a:lnTo>
                      <a:pt x="205" y="328"/>
                    </a:lnTo>
                    <a:lnTo>
                      <a:pt x="209" y="319"/>
                    </a:lnTo>
                    <a:lnTo>
                      <a:pt x="200" y="313"/>
                    </a:lnTo>
                    <a:lnTo>
                      <a:pt x="194" y="311"/>
                    </a:lnTo>
                    <a:lnTo>
                      <a:pt x="190" y="313"/>
                    </a:lnTo>
                    <a:lnTo>
                      <a:pt x="187" y="311"/>
                    </a:lnTo>
                    <a:lnTo>
                      <a:pt x="187" y="308"/>
                    </a:lnTo>
                    <a:lnTo>
                      <a:pt x="184" y="307"/>
                    </a:lnTo>
                    <a:lnTo>
                      <a:pt x="167" y="313"/>
                    </a:lnTo>
                    <a:lnTo>
                      <a:pt x="158" y="320"/>
                    </a:lnTo>
                    <a:lnTo>
                      <a:pt x="163" y="322"/>
                    </a:lnTo>
                    <a:lnTo>
                      <a:pt x="160" y="325"/>
                    </a:lnTo>
                    <a:lnTo>
                      <a:pt x="148" y="322"/>
                    </a:lnTo>
                    <a:lnTo>
                      <a:pt x="140" y="328"/>
                    </a:lnTo>
                    <a:lnTo>
                      <a:pt x="143" y="349"/>
                    </a:lnTo>
                    <a:lnTo>
                      <a:pt x="155" y="371"/>
                    </a:lnTo>
                    <a:lnTo>
                      <a:pt x="155" y="380"/>
                    </a:lnTo>
                    <a:lnTo>
                      <a:pt x="164" y="379"/>
                    </a:lnTo>
                    <a:lnTo>
                      <a:pt x="166" y="380"/>
                    </a:lnTo>
                    <a:lnTo>
                      <a:pt x="160" y="383"/>
                    </a:lnTo>
                    <a:lnTo>
                      <a:pt x="166" y="394"/>
                    </a:lnTo>
                    <a:lnTo>
                      <a:pt x="167" y="400"/>
                    </a:lnTo>
                    <a:lnTo>
                      <a:pt x="164" y="404"/>
                    </a:lnTo>
                    <a:lnTo>
                      <a:pt x="158" y="389"/>
                    </a:lnTo>
                    <a:lnTo>
                      <a:pt x="154" y="383"/>
                    </a:lnTo>
                    <a:lnTo>
                      <a:pt x="148" y="365"/>
                    </a:lnTo>
                    <a:lnTo>
                      <a:pt x="142" y="362"/>
                    </a:lnTo>
                    <a:lnTo>
                      <a:pt x="142" y="355"/>
                    </a:lnTo>
                    <a:lnTo>
                      <a:pt x="139" y="346"/>
                    </a:lnTo>
                    <a:lnTo>
                      <a:pt x="131" y="337"/>
                    </a:lnTo>
                    <a:lnTo>
                      <a:pt x="131" y="331"/>
                    </a:lnTo>
                    <a:lnTo>
                      <a:pt x="128" y="329"/>
                    </a:lnTo>
                    <a:lnTo>
                      <a:pt x="106" y="341"/>
                    </a:lnTo>
                    <a:lnTo>
                      <a:pt x="81" y="361"/>
                    </a:lnTo>
                    <a:lnTo>
                      <a:pt x="78" y="367"/>
                    </a:lnTo>
                    <a:lnTo>
                      <a:pt x="82" y="368"/>
                    </a:lnTo>
                    <a:lnTo>
                      <a:pt x="85" y="377"/>
                    </a:lnTo>
                    <a:lnTo>
                      <a:pt x="99" y="380"/>
                    </a:lnTo>
                    <a:lnTo>
                      <a:pt x="100" y="385"/>
                    </a:lnTo>
                    <a:lnTo>
                      <a:pt x="85" y="382"/>
                    </a:lnTo>
                    <a:lnTo>
                      <a:pt x="81" y="373"/>
                    </a:lnTo>
                    <a:lnTo>
                      <a:pt x="73" y="376"/>
                    </a:lnTo>
                    <a:lnTo>
                      <a:pt x="96" y="406"/>
                    </a:lnTo>
                    <a:lnTo>
                      <a:pt x="102" y="409"/>
                    </a:lnTo>
                    <a:lnTo>
                      <a:pt x="103" y="413"/>
                    </a:lnTo>
                    <a:lnTo>
                      <a:pt x="107" y="412"/>
                    </a:lnTo>
                    <a:lnTo>
                      <a:pt x="122" y="416"/>
                    </a:lnTo>
                    <a:lnTo>
                      <a:pt x="127" y="418"/>
                    </a:lnTo>
                    <a:lnTo>
                      <a:pt x="127" y="422"/>
                    </a:lnTo>
                    <a:lnTo>
                      <a:pt x="109" y="416"/>
                    </a:lnTo>
                    <a:lnTo>
                      <a:pt x="99" y="418"/>
                    </a:lnTo>
                    <a:lnTo>
                      <a:pt x="96" y="419"/>
                    </a:lnTo>
                    <a:lnTo>
                      <a:pt x="94" y="424"/>
                    </a:lnTo>
                    <a:lnTo>
                      <a:pt x="93" y="418"/>
                    </a:lnTo>
                    <a:lnTo>
                      <a:pt x="96" y="412"/>
                    </a:lnTo>
                    <a:lnTo>
                      <a:pt x="88" y="407"/>
                    </a:lnTo>
                    <a:lnTo>
                      <a:pt x="84" y="398"/>
                    </a:lnTo>
                    <a:lnTo>
                      <a:pt x="81" y="398"/>
                    </a:lnTo>
                    <a:lnTo>
                      <a:pt x="78" y="400"/>
                    </a:lnTo>
                    <a:lnTo>
                      <a:pt x="79" y="406"/>
                    </a:lnTo>
                    <a:lnTo>
                      <a:pt x="78" y="412"/>
                    </a:lnTo>
                    <a:lnTo>
                      <a:pt x="61" y="438"/>
                    </a:lnTo>
                    <a:lnTo>
                      <a:pt x="63" y="432"/>
                    </a:lnTo>
                    <a:lnTo>
                      <a:pt x="75" y="406"/>
                    </a:lnTo>
                    <a:lnTo>
                      <a:pt x="75" y="400"/>
                    </a:lnTo>
                    <a:lnTo>
                      <a:pt x="76" y="394"/>
                    </a:lnTo>
                    <a:lnTo>
                      <a:pt x="72" y="383"/>
                    </a:lnTo>
                    <a:lnTo>
                      <a:pt x="69" y="382"/>
                    </a:lnTo>
                    <a:lnTo>
                      <a:pt x="63" y="380"/>
                    </a:lnTo>
                    <a:lnTo>
                      <a:pt x="57" y="382"/>
                    </a:lnTo>
                    <a:lnTo>
                      <a:pt x="55" y="386"/>
                    </a:lnTo>
                    <a:lnTo>
                      <a:pt x="46" y="389"/>
                    </a:lnTo>
                    <a:lnTo>
                      <a:pt x="39" y="389"/>
                    </a:lnTo>
                    <a:lnTo>
                      <a:pt x="42" y="404"/>
                    </a:lnTo>
                    <a:lnTo>
                      <a:pt x="49" y="412"/>
                    </a:lnTo>
                    <a:lnTo>
                      <a:pt x="46" y="415"/>
                    </a:lnTo>
                    <a:lnTo>
                      <a:pt x="39" y="406"/>
                    </a:lnTo>
                    <a:lnTo>
                      <a:pt x="36" y="391"/>
                    </a:lnTo>
                    <a:lnTo>
                      <a:pt x="28" y="392"/>
                    </a:lnTo>
                    <a:lnTo>
                      <a:pt x="24" y="391"/>
                    </a:lnTo>
                    <a:lnTo>
                      <a:pt x="13" y="382"/>
                    </a:lnTo>
                    <a:lnTo>
                      <a:pt x="7" y="388"/>
                    </a:lnTo>
                    <a:lnTo>
                      <a:pt x="6" y="394"/>
                    </a:lnTo>
                    <a:lnTo>
                      <a:pt x="1" y="403"/>
                    </a:lnTo>
                    <a:lnTo>
                      <a:pt x="4" y="406"/>
                    </a:lnTo>
                    <a:lnTo>
                      <a:pt x="6" y="410"/>
                    </a:lnTo>
                    <a:lnTo>
                      <a:pt x="24" y="412"/>
                    </a:lnTo>
                    <a:lnTo>
                      <a:pt x="31" y="418"/>
                    </a:lnTo>
                    <a:lnTo>
                      <a:pt x="31" y="421"/>
                    </a:lnTo>
                    <a:lnTo>
                      <a:pt x="30" y="425"/>
                    </a:lnTo>
                    <a:lnTo>
                      <a:pt x="21" y="416"/>
                    </a:lnTo>
                    <a:lnTo>
                      <a:pt x="18" y="418"/>
                    </a:lnTo>
                    <a:lnTo>
                      <a:pt x="19" y="427"/>
                    </a:lnTo>
                    <a:lnTo>
                      <a:pt x="13" y="437"/>
                    </a:lnTo>
                    <a:lnTo>
                      <a:pt x="13" y="437"/>
                    </a:lnTo>
                    <a:lnTo>
                      <a:pt x="13" y="440"/>
                    </a:lnTo>
                    <a:lnTo>
                      <a:pt x="9" y="443"/>
                    </a:lnTo>
                    <a:lnTo>
                      <a:pt x="7" y="447"/>
                    </a:lnTo>
                    <a:lnTo>
                      <a:pt x="12" y="444"/>
                    </a:lnTo>
                    <a:lnTo>
                      <a:pt x="22" y="452"/>
                    </a:lnTo>
                    <a:lnTo>
                      <a:pt x="28" y="452"/>
                    </a:lnTo>
                    <a:lnTo>
                      <a:pt x="39" y="447"/>
                    </a:lnTo>
                    <a:lnTo>
                      <a:pt x="42" y="449"/>
                    </a:lnTo>
                    <a:lnTo>
                      <a:pt x="46" y="446"/>
                    </a:lnTo>
                    <a:lnTo>
                      <a:pt x="49" y="449"/>
                    </a:lnTo>
                    <a:lnTo>
                      <a:pt x="54" y="447"/>
                    </a:lnTo>
                    <a:lnTo>
                      <a:pt x="57" y="450"/>
                    </a:lnTo>
                    <a:lnTo>
                      <a:pt x="69" y="443"/>
                    </a:lnTo>
                    <a:lnTo>
                      <a:pt x="76" y="441"/>
                    </a:lnTo>
                    <a:lnTo>
                      <a:pt x="82" y="443"/>
                    </a:lnTo>
                    <a:lnTo>
                      <a:pt x="87" y="450"/>
                    </a:lnTo>
                    <a:lnTo>
                      <a:pt x="90" y="452"/>
                    </a:lnTo>
                    <a:lnTo>
                      <a:pt x="102" y="449"/>
                    </a:lnTo>
                    <a:lnTo>
                      <a:pt x="102" y="444"/>
                    </a:lnTo>
                    <a:lnTo>
                      <a:pt x="107" y="441"/>
                    </a:lnTo>
                    <a:lnTo>
                      <a:pt x="109" y="437"/>
                    </a:lnTo>
                    <a:lnTo>
                      <a:pt x="116" y="437"/>
                    </a:lnTo>
                    <a:lnTo>
                      <a:pt x="119" y="438"/>
                    </a:lnTo>
                    <a:lnTo>
                      <a:pt x="116" y="443"/>
                    </a:lnTo>
                    <a:lnTo>
                      <a:pt x="124" y="449"/>
                    </a:lnTo>
                    <a:lnTo>
                      <a:pt x="127" y="453"/>
                    </a:lnTo>
                    <a:lnTo>
                      <a:pt x="139" y="443"/>
                    </a:lnTo>
                    <a:lnTo>
                      <a:pt x="142" y="435"/>
                    </a:lnTo>
                    <a:lnTo>
                      <a:pt x="152" y="435"/>
                    </a:lnTo>
                    <a:lnTo>
                      <a:pt x="152" y="430"/>
                    </a:lnTo>
                    <a:lnTo>
                      <a:pt x="164" y="422"/>
                    </a:lnTo>
                    <a:lnTo>
                      <a:pt x="170" y="425"/>
                    </a:lnTo>
                    <a:lnTo>
                      <a:pt x="173" y="419"/>
                    </a:lnTo>
                    <a:lnTo>
                      <a:pt x="178" y="422"/>
                    </a:lnTo>
                    <a:lnTo>
                      <a:pt x="187" y="440"/>
                    </a:lnTo>
                    <a:lnTo>
                      <a:pt x="190" y="443"/>
                    </a:lnTo>
                    <a:lnTo>
                      <a:pt x="193" y="450"/>
                    </a:lnTo>
                    <a:lnTo>
                      <a:pt x="203" y="449"/>
                    </a:lnTo>
                    <a:lnTo>
                      <a:pt x="213" y="444"/>
                    </a:lnTo>
                    <a:lnTo>
                      <a:pt x="218" y="446"/>
                    </a:lnTo>
                    <a:lnTo>
                      <a:pt x="222" y="444"/>
                    </a:lnTo>
                    <a:lnTo>
                      <a:pt x="227" y="444"/>
                    </a:lnTo>
                    <a:lnTo>
                      <a:pt x="233" y="437"/>
                    </a:lnTo>
                    <a:lnTo>
                      <a:pt x="246" y="435"/>
                    </a:lnTo>
                    <a:lnTo>
                      <a:pt x="249" y="431"/>
                    </a:lnTo>
                    <a:lnTo>
                      <a:pt x="252" y="430"/>
                    </a:lnTo>
                    <a:lnTo>
                      <a:pt x="255" y="434"/>
                    </a:lnTo>
                    <a:lnTo>
                      <a:pt x="261" y="434"/>
                    </a:lnTo>
                    <a:lnTo>
                      <a:pt x="269" y="437"/>
                    </a:lnTo>
                    <a:lnTo>
                      <a:pt x="269" y="437"/>
                    </a:lnTo>
                    <a:lnTo>
                      <a:pt x="269" y="430"/>
                    </a:lnTo>
                    <a:lnTo>
                      <a:pt x="275" y="424"/>
                    </a:lnTo>
                    <a:lnTo>
                      <a:pt x="278" y="413"/>
                    </a:lnTo>
                    <a:lnTo>
                      <a:pt x="288" y="413"/>
                    </a:lnTo>
                    <a:lnTo>
                      <a:pt x="291" y="412"/>
                    </a:lnTo>
                    <a:lnTo>
                      <a:pt x="297" y="421"/>
                    </a:lnTo>
                    <a:lnTo>
                      <a:pt x="300" y="421"/>
                    </a:lnTo>
                    <a:lnTo>
                      <a:pt x="308" y="416"/>
                    </a:lnTo>
                    <a:lnTo>
                      <a:pt x="300" y="404"/>
                    </a:lnTo>
                    <a:lnTo>
                      <a:pt x="311" y="400"/>
                    </a:lnTo>
                    <a:lnTo>
                      <a:pt x="321" y="386"/>
                    </a:lnTo>
                    <a:lnTo>
                      <a:pt x="334" y="385"/>
                    </a:lnTo>
                    <a:lnTo>
                      <a:pt x="339" y="391"/>
                    </a:lnTo>
                    <a:lnTo>
                      <a:pt x="355" y="388"/>
                    </a:lnTo>
                    <a:lnTo>
                      <a:pt x="376" y="355"/>
                    </a:lnTo>
                    <a:lnTo>
                      <a:pt x="381" y="350"/>
                    </a:lnTo>
                    <a:lnTo>
                      <a:pt x="385" y="343"/>
                    </a:lnTo>
                    <a:lnTo>
                      <a:pt x="394" y="338"/>
                    </a:lnTo>
                    <a:lnTo>
                      <a:pt x="408" y="334"/>
                    </a:lnTo>
                    <a:lnTo>
                      <a:pt x="455" y="328"/>
                    </a:lnTo>
                    <a:lnTo>
                      <a:pt x="479" y="329"/>
                    </a:lnTo>
                    <a:lnTo>
                      <a:pt x="484" y="335"/>
                    </a:lnTo>
                    <a:lnTo>
                      <a:pt x="491" y="337"/>
                    </a:lnTo>
                    <a:lnTo>
                      <a:pt x="497" y="335"/>
                    </a:lnTo>
                    <a:lnTo>
                      <a:pt x="502" y="331"/>
                    </a:lnTo>
                    <a:lnTo>
                      <a:pt x="502" y="331"/>
                    </a:lnTo>
                    <a:lnTo>
                      <a:pt x="515" y="323"/>
                    </a:lnTo>
                    <a:lnTo>
                      <a:pt x="523" y="308"/>
                    </a:lnTo>
                    <a:lnTo>
                      <a:pt x="521" y="305"/>
                    </a:lnTo>
                    <a:lnTo>
                      <a:pt x="524" y="292"/>
                    </a:lnTo>
                    <a:lnTo>
                      <a:pt x="523" y="287"/>
                    </a:lnTo>
                    <a:lnTo>
                      <a:pt x="526" y="286"/>
                    </a:lnTo>
                    <a:lnTo>
                      <a:pt x="527" y="280"/>
                    </a:lnTo>
                    <a:lnTo>
                      <a:pt x="521" y="270"/>
                    </a:lnTo>
                    <a:lnTo>
                      <a:pt x="517" y="271"/>
                    </a:lnTo>
                    <a:lnTo>
                      <a:pt x="511" y="264"/>
                    </a:lnTo>
                    <a:lnTo>
                      <a:pt x="509" y="255"/>
                    </a:lnTo>
                    <a:lnTo>
                      <a:pt x="502" y="252"/>
                    </a:lnTo>
                    <a:lnTo>
                      <a:pt x="496" y="244"/>
                    </a:lnTo>
                    <a:lnTo>
                      <a:pt x="491" y="244"/>
                    </a:lnTo>
                    <a:lnTo>
                      <a:pt x="482" y="229"/>
                    </a:lnTo>
                    <a:lnTo>
                      <a:pt x="494" y="220"/>
                    </a:lnTo>
                    <a:lnTo>
                      <a:pt x="506" y="217"/>
                    </a:lnTo>
                    <a:lnTo>
                      <a:pt x="512" y="217"/>
                    </a:lnTo>
                    <a:lnTo>
                      <a:pt x="545" y="205"/>
                    </a:lnTo>
                    <a:lnTo>
                      <a:pt x="551" y="201"/>
                    </a:lnTo>
                    <a:lnTo>
                      <a:pt x="558" y="190"/>
                    </a:lnTo>
                    <a:lnTo>
                      <a:pt x="557" y="175"/>
                    </a:lnTo>
                    <a:lnTo>
                      <a:pt x="554" y="166"/>
                    </a:lnTo>
                    <a:lnTo>
                      <a:pt x="554" y="159"/>
                    </a:lnTo>
                    <a:lnTo>
                      <a:pt x="560" y="151"/>
                    </a:lnTo>
                    <a:lnTo>
                      <a:pt x="561" y="147"/>
                    </a:lnTo>
                    <a:lnTo>
                      <a:pt x="575" y="139"/>
                    </a:lnTo>
                    <a:lnTo>
                      <a:pt x="564" y="138"/>
                    </a:lnTo>
                    <a:lnTo>
                      <a:pt x="560" y="135"/>
                    </a:lnTo>
                    <a:lnTo>
                      <a:pt x="561" y="130"/>
                    </a:lnTo>
                    <a:lnTo>
                      <a:pt x="554" y="129"/>
                    </a:lnTo>
                    <a:lnTo>
                      <a:pt x="558" y="90"/>
                    </a:lnTo>
                    <a:lnTo>
                      <a:pt x="546" y="86"/>
                    </a:lnTo>
                    <a:lnTo>
                      <a:pt x="545" y="78"/>
                    </a:lnTo>
                    <a:lnTo>
                      <a:pt x="536" y="84"/>
                    </a:lnTo>
                    <a:lnTo>
                      <a:pt x="527" y="80"/>
                    </a:lnTo>
                    <a:lnTo>
                      <a:pt x="515" y="90"/>
                    </a:lnTo>
                    <a:lnTo>
                      <a:pt x="523" y="102"/>
                    </a:lnTo>
                    <a:lnTo>
                      <a:pt x="520" y="104"/>
                    </a:lnTo>
                    <a:lnTo>
                      <a:pt x="509" y="105"/>
                    </a:lnTo>
                    <a:lnTo>
                      <a:pt x="500" y="99"/>
                    </a:lnTo>
                    <a:lnTo>
                      <a:pt x="490" y="101"/>
                    </a:lnTo>
                    <a:lnTo>
                      <a:pt x="479" y="107"/>
                    </a:lnTo>
                    <a:lnTo>
                      <a:pt x="469" y="104"/>
                    </a:lnTo>
                    <a:lnTo>
                      <a:pt x="470" y="98"/>
                    </a:lnTo>
                    <a:lnTo>
                      <a:pt x="461" y="89"/>
                    </a:lnTo>
                    <a:lnTo>
                      <a:pt x="461" y="86"/>
                    </a:lnTo>
                    <a:lnTo>
                      <a:pt x="472" y="84"/>
                    </a:lnTo>
                    <a:lnTo>
                      <a:pt x="475" y="80"/>
                    </a:lnTo>
                    <a:lnTo>
                      <a:pt x="469" y="66"/>
                    </a:lnTo>
                    <a:lnTo>
                      <a:pt x="475" y="57"/>
                    </a:lnTo>
                    <a:lnTo>
                      <a:pt x="476" y="44"/>
                    </a:lnTo>
                    <a:lnTo>
                      <a:pt x="481" y="36"/>
                    </a:lnTo>
                    <a:lnTo>
                      <a:pt x="476" y="33"/>
                    </a:lnTo>
                    <a:lnTo>
                      <a:pt x="472" y="32"/>
                    </a:lnTo>
                    <a:close/>
                    <a:moveTo>
                      <a:pt x="112" y="249"/>
                    </a:moveTo>
                    <a:lnTo>
                      <a:pt x="118" y="255"/>
                    </a:lnTo>
                    <a:lnTo>
                      <a:pt x="121" y="255"/>
                    </a:lnTo>
                    <a:lnTo>
                      <a:pt x="122" y="253"/>
                    </a:lnTo>
                    <a:lnTo>
                      <a:pt x="116" y="244"/>
                    </a:lnTo>
                    <a:lnTo>
                      <a:pt x="115" y="244"/>
                    </a:lnTo>
                    <a:lnTo>
                      <a:pt x="110" y="238"/>
                    </a:lnTo>
                    <a:lnTo>
                      <a:pt x="107" y="238"/>
                    </a:lnTo>
                    <a:lnTo>
                      <a:pt x="106" y="243"/>
                    </a:lnTo>
                    <a:lnTo>
                      <a:pt x="107" y="247"/>
                    </a:lnTo>
                    <a:lnTo>
                      <a:pt x="112" y="249"/>
                    </a:lnTo>
                    <a:close/>
                    <a:moveTo>
                      <a:pt x="119" y="301"/>
                    </a:moveTo>
                    <a:lnTo>
                      <a:pt x="109" y="298"/>
                    </a:lnTo>
                    <a:lnTo>
                      <a:pt x="103" y="301"/>
                    </a:lnTo>
                    <a:lnTo>
                      <a:pt x="97" y="301"/>
                    </a:lnTo>
                    <a:lnTo>
                      <a:pt x="96" y="305"/>
                    </a:lnTo>
                    <a:lnTo>
                      <a:pt x="97" y="307"/>
                    </a:lnTo>
                    <a:lnTo>
                      <a:pt x="119" y="301"/>
                    </a:lnTo>
                    <a:close/>
                    <a:moveTo>
                      <a:pt x="55" y="353"/>
                    </a:moveTo>
                    <a:lnTo>
                      <a:pt x="60" y="349"/>
                    </a:lnTo>
                    <a:lnTo>
                      <a:pt x="63" y="350"/>
                    </a:lnTo>
                    <a:lnTo>
                      <a:pt x="66" y="359"/>
                    </a:lnTo>
                    <a:lnTo>
                      <a:pt x="60" y="365"/>
                    </a:lnTo>
                    <a:lnTo>
                      <a:pt x="66" y="367"/>
                    </a:lnTo>
                    <a:lnTo>
                      <a:pt x="72" y="365"/>
                    </a:lnTo>
                    <a:lnTo>
                      <a:pt x="79" y="353"/>
                    </a:lnTo>
                    <a:lnTo>
                      <a:pt x="84" y="352"/>
                    </a:lnTo>
                    <a:lnTo>
                      <a:pt x="100" y="337"/>
                    </a:lnTo>
                    <a:lnTo>
                      <a:pt x="88" y="331"/>
                    </a:lnTo>
                    <a:lnTo>
                      <a:pt x="88" y="328"/>
                    </a:lnTo>
                    <a:lnTo>
                      <a:pt x="84" y="316"/>
                    </a:lnTo>
                    <a:lnTo>
                      <a:pt x="76" y="314"/>
                    </a:lnTo>
                    <a:lnTo>
                      <a:pt x="69" y="316"/>
                    </a:lnTo>
                    <a:lnTo>
                      <a:pt x="64" y="319"/>
                    </a:lnTo>
                    <a:lnTo>
                      <a:pt x="58" y="329"/>
                    </a:lnTo>
                    <a:lnTo>
                      <a:pt x="60" y="344"/>
                    </a:lnTo>
                    <a:lnTo>
                      <a:pt x="54" y="343"/>
                    </a:lnTo>
                    <a:lnTo>
                      <a:pt x="52" y="346"/>
                    </a:lnTo>
                    <a:lnTo>
                      <a:pt x="55" y="350"/>
                    </a:lnTo>
                    <a:lnTo>
                      <a:pt x="55" y="353"/>
                    </a:lnTo>
                    <a:close/>
                    <a:moveTo>
                      <a:pt x="103" y="292"/>
                    </a:moveTo>
                    <a:lnTo>
                      <a:pt x="103" y="286"/>
                    </a:lnTo>
                    <a:lnTo>
                      <a:pt x="100" y="283"/>
                    </a:lnTo>
                    <a:lnTo>
                      <a:pt x="97" y="286"/>
                    </a:lnTo>
                    <a:lnTo>
                      <a:pt x="97" y="293"/>
                    </a:lnTo>
                    <a:lnTo>
                      <a:pt x="100" y="295"/>
                    </a:lnTo>
                    <a:lnTo>
                      <a:pt x="103" y="292"/>
                    </a:lnTo>
                    <a:close/>
                    <a:moveTo>
                      <a:pt x="133" y="313"/>
                    </a:moveTo>
                    <a:lnTo>
                      <a:pt x="122" y="316"/>
                    </a:lnTo>
                    <a:lnTo>
                      <a:pt x="122" y="311"/>
                    </a:lnTo>
                    <a:lnTo>
                      <a:pt x="119" y="310"/>
                    </a:lnTo>
                    <a:lnTo>
                      <a:pt x="116" y="311"/>
                    </a:lnTo>
                    <a:lnTo>
                      <a:pt x="113" y="307"/>
                    </a:lnTo>
                    <a:lnTo>
                      <a:pt x="107" y="311"/>
                    </a:lnTo>
                    <a:lnTo>
                      <a:pt x="91" y="311"/>
                    </a:lnTo>
                    <a:lnTo>
                      <a:pt x="94" y="317"/>
                    </a:lnTo>
                    <a:lnTo>
                      <a:pt x="100" y="322"/>
                    </a:lnTo>
                    <a:lnTo>
                      <a:pt x="107" y="325"/>
                    </a:lnTo>
                    <a:lnTo>
                      <a:pt x="127" y="320"/>
                    </a:lnTo>
                    <a:lnTo>
                      <a:pt x="134" y="316"/>
                    </a:lnTo>
                    <a:lnTo>
                      <a:pt x="133" y="313"/>
                    </a:lnTo>
                    <a:close/>
                    <a:moveTo>
                      <a:pt x="131" y="301"/>
                    </a:moveTo>
                    <a:lnTo>
                      <a:pt x="118" y="304"/>
                    </a:lnTo>
                    <a:lnTo>
                      <a:pt x="118" y="307"/>
                    </a:lnTo>
                    <a:lnTo>
                      <a:pt x="131" y="305"/>
                    </a:lnTo>
                    <a:lnTo>
                      <a:pt x="131" y="310"/>
                    </a:lnTo>
                    <a:lnTo>
                      <a:pt x="136" y="313"/>
                    </a:lnTo>
                    <a:lnTo>
                      <a:pt x="137" y="317"/>
                    </a:lnTo>
                    <a:lnTo>
                      <a:pt x="143" y="314"/>
                    </a:lnTo>
                    <a:lnTo>
                      <a:pt x="158" y="311"/>
                    </a:lnTo>
                    <a:lnTo>
                      <a:pt x="170" y="304"/>
                    </a:lnTo>
                    <a:lnTo>
                      <a:pt x="179" y="298"/>
                    </a:lnTo>
                    <a:lnTo>
                      <a:pt x="176" y="295"/>
                    </a:lnTo>
                    <a:lnTo>
                      <a:pt x="172" y="298"/>
                    </a:lnTo>
                    <a:lnTo>
                      <a:pt x="169" y="295"/>
                    </a:lnTo>
                    <a:lnTo>
                      <a:pt x="152" y="290"/>
                    </a:lnTo>
                    <a:lnTo>
                      <a:pt x="146" y="295"/>
                    </a:lnTo>
                    <a:lnTo>
                      <a:pt x="131" y="301"/>
                    </a:lnTo>
                    <a:close/>
                    <a:moveTo>
                      <a:pt x="85" y="283"/>
                    </a:moveTo>
                    <a:lnTo>
                      <a:pt x="93" y="281"/>
                    </a:lnTo>
                    <a:lnTo>
                      <a:pt x="93" y="278"/>
                    </a:lnTo>
                    <a:lnTo>
                      <a:pt x="96" y="277"/>
                    </a:lnTo>
                    <a:lnTo>
                      <a:pt x="102" y="284"/>
                    </a:lnTo>
                    <a:lnTo>
                      <a:pt x="100" y="267"/>
                    </a:lnTo>
                    <a:lnTo>
                      <a:pt x="94" y="267"/>
                    </a:lnTo>
                    <a:lnTo>
                      <a:pt x="93" y="268"/>
                    </a:lnTo>
                    <a:lnTo>
                      <a:pt x="97" y="273"/>
                    </a:lnTo>
                    <a:lnTo>
                      <a:pt x="88" y="274"/>
                    </a:lnTo>
                    <a:lnTo>
                      <a:pt x="85" y="277"/>
                    </a:lnTo>
                    <a:lnTo>
                      <a:pt x="85" y="278"/>
                    </a:lnTo>
                    <a:lnTo>
                      <a:pt x="85" y="283"/>
                    </a:lnTo>
                    <a:close/>
                    <a:moveTo>
                      <a:pt x="88" y="304"/>
                    </a:moveTo>
                    <a:lnTo>
                      <a:pt x="90" y="298"/>
                    </a:lnTo>
                    <a:lnTo>
                      <a:pt x="79" y="296"/>
                    </a:lnTo>
                    <a:lnTo>
                      <a:pt x="75" y="302"/>
                    </a:lnTo>
                    <a:lnTo>
                      <a:pt x="85" y="302"/>
                    </a:lnTo>
                    <a:lnTo>
                      <a:pt x="88" y="304"/>
                    </a:lnTo>
                    <a:close/>
                    <a:moveTo>
                      <a:pt x="113" y="262"/>
                    </a:moveTo>
                    <a:lnTo>
                      <a:pt x="113" y="256"/>
                    </a:lnTo>
                    <a:lnTo>
                      <a:pt x="109" y="253"/>
                    </a:lnTo>
                    <a:lnTo>
                      <a:pt x="100" y="253"/>
                    </a:lnTo>
                    <a:lnTo>
                      <a:pt x="103" y="259"/>
                    </a:lnTo>
                    <a:lnTo>
                      <a:pt x="112" y="264"/>
                    </a:lnTo>
                    <a:lnTo>
                      <a:pt x="113" y="262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algn="ctr" defTabSz="1828800" hangingPunct="1">
                  <a:defRPr/>
                </a:pPr>
                <a:endParaRPr lang="en-US" sz="240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9" name="Nordland">
                <a:extLst>
                  <a:ext uri="{FF2B5EF4-FFF2-40B4-BE49-F238E27FC236}">
                    <a16:creationId xmlns:a16="http://schemas.microsoft.com/office/drawing/2014/main" id="{1971E06E-8A68-4CFC-8846-5AF65C23FD2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867588">
                <a:off x="5366335" y="1101134"/>
                <a:ext cx="1567122" cy="2773700"/>
              </a:xfrm>
              <a:custGeom>
                <a:avLst/>
                <a:gdLst>
                  <a:gd name="T0" fmla="*/ 312 w 878"/>
                  <a:gd name="T1" fmla="*/ 395 h 1554"/>
                  <a:gd name="T2" fmla="*/ 258 w 878"/>
                  <a:gd name="T3" fmla="*/ 464 h 1554"/>
                  <a:gd name="T4" fmla="*/ 266 w 878"/>
                  <a:gd name="T5" fmla="*/ 906 h 1554"/>
                  <a:gd name="T6" fmla="*/ 412 w 878"/>
                  <a:gd name="T7" fmla="*/ 399 h 1554"/>
                  <a:gd name="T8" fmla="*/ 369 w 878"/>
                  <a:gd name="T9" fmla="*/ 362 h 1554"/>
                  <a:gd name="T10" fmla="*/ 364 w 878"/>
                  <a:gd name="T11" fmla="*/ 707 h 1554"/>
                  <a:gd name="T12" fmla="*/ 179 w 878"/>
                  <a:gd name="T13" fmla="*/ 541 h 1554"/>
                  <a:gd name="T14" fmla="*/ 154 w 878"/>
                  <a:gd name="T15" fmla="*/ 540 h 1554"/>
                  <a:gd name="T16" fmla="*/ 203 w 878"/>
                  <a:gd name="T17" fmla="*/ 462 h 1554"/>
                  <a:gd name="T18" fmla="*/ 160 w 878"/>
                  <a:gd name="T19" fmla="*/ 1134 h 1554"/>
                  <a:gd name="T20" fmla="*/ 445 w 878"/>
                  <a:gd name="T21" fmla="*/ 402 h 1554"/>
                  <a:gd name="T22" fmla="*/ 440 w 878"/>
                  <a:gd name="T23" fmla="*/ 531 h 1554"/>
                  <a:gd name="T24" fmla="*/ 639 w 878"/>
                  <a:gd name="T25" fmla="*/ 344 h 1554"/>
                  <a:gd name="T26" fmla="*/ 531 w 878"/>
                  <a:gd name="T27" fmla="*/ 329 h 1554"/>
                  <a:gd name="T28" fmla="*/ 534 w 878"/>
                  <a:gd name="T29" fmla="*/ 196 h 1554"/>
                  <a:gd name="T30" fmla="*/ 443 w 878"/>
                  <a:gd name="T31" fmla="*/ 383 h 1554"/>
                  <a:gd name="T32" fmla="*/ 546 w 878"/>
                  <a:gd name="T33" fmla="*/ 359 h 1554"/>
                  <a:gd name="T34" fmla="*/ 410 w 878"/>
                  <a:gd name="T35" fmla="*/ 204 h 1554"/>
                  <a:gd name="T36" fmla="*/ 402 w 878"/>
                  <a:gd name="T37" fmla="*/ 256 h 1554"/>
                  <a:gd name="T38" fmla="*/ 416 w 878"/>
                  <a:gd name="T39" fmla="*/ 262 h 1554"/>
                  <a:gd name="T40" fmla="*/ 479 w 878"/>
                  <a:gd name="T41" fmla="*/ 157 h 1554"/>
                  <a:gd name="T42" fmla="*/ 448 w 878"/>
                  <a:gd name="T43" fmla="*/ 201 h 1554"/>
                  <a:gd name="T44" fmla="*/ 369 w 878"/>
                  <a:gd name="T45" fmla="*/ 232 h 1554"/>
                  <a:gd name="T46" fmla="*/ 539 w 878"/>
                  <a:gd name="T47" fmla="*/ 130 h 1554"/>
                  <a:gd name="T48" fmla="*/ 482 w 878"/>
                  <a:gd name="T49" fmla="*/ 153 h 1554"/>
                  <a:gd name="T50" fmla="*/ 573 w 878"/>
                  <a:gd name="T51" fmla="*/ 500 h 1554"/>
                  <a:gd name="T52" fmla="*/ 22 w 878"/>
                  <a:gd name="T53" fmla="*/ 1300 h 1554"/>
                  <a:gd name="T54" fmla="*/ 836 w 878"/>
                  <a:gd name="T55" fmla="*/ 347 h 1554"/>
                  <a:gd name="T56" fmla="*/ 767 w 878"/>
                  <a:gd name="T57" fmla="*/ 396 h 1554"/>
                  <a:gd name="T58" fmla="*/ 696 w 878"/>
                  <a:gd name="T59" fmla="*/ 443 h 1554"/>
                  <a:gd name="T60" fmla="*/ 649 w 878"/>
                  <a:gd name="T61" fmla="*/ 431 h 1554"/>
                  <a:gd name="T62" fmla="*/ 651 w 878"/>
                  <a:gd name="T63" fmla="*/ 497 h 1554"/>
                  <a:gd name="T64" fmla="*/ 614 w 878"/>
                  <a:gd name="T65" fmla="*/ 540 h 1554"/>
                  <a:gd name="T66" fmla="*/ 560 w 878"/>
                  <a:gd name="T67" fmla="*/ 458 h 1554"/>
                  <a:gd name="T68" fmla="*/ 487 w 878"/>
                  <a:gd name="T69" fmla="*/ 492 h 1554"/>
                  <a:gd name="T70" fmla="*/ 500 w 878"/>
                  <a:gd name="T71" fmla="*/ 530 h 1554"/>
                  <a:gd name="T72" fmla="*/ 442 w 878"/>
                  <a:gd name="T73" fmla="*/ 591 h 1554"/>
                  <a:gd name="T74" fmla="*/ 516 w 878"/>
                  <a:gd name="T75" fmla="*/ 585 h 1554"/>
                  <a:gd name="T76" fmla="*/ 518 w 878"/>
                  <a:gd name="T77" fmla="*/ 678 h 1554"/>
                  <a:gd name="T78" fmla="*/ 478 w 878"/>
                  <a:gd name="T79" fmla="*/ 679 h 1554"/>
                  <a:gd name="T80" fmla="*/ 396 w 878"/>
                  <a:gd name="T81" fmla="*/ 716 h 1554"/>
                  <a:gd name="T82" fmla="*/ 479 w 878"/>
                  <a:gd name="T83" fmla="*/ 764 h 1554"/>
                  <a:gd name="T84" fmla="*/ 442 w 878"/>
                  <a:gd name="T85" fmla="*/ 817 h 1554"/>
                  <a:gd name="T86" fmla="*/ 315 w 878"/>
                  <a:gd name="T87" fmla="*/ 830 h 1554"/>
                  <a:gd name="T88" fmla="*/ 252 w 878"/>
                  <a:gd name="T89" fmla="*/ 942 h 1554"/>
                  <a:gd name="T90" fmla="*/ 200 w 878"/>
                  <a:gd name="T91" fmla="*/ 981 h 1554"/>
                  <a:gd name="T92" fmla="*/ 200 w 878"/>
                  <a:gd name="T93" fmla="*/ 1027 h 1554"/>
                  <a:gd name="T94" fmla="*/ 175 w 878"/>
                  <a:gd name="T95" fmla="*/ 1135 h 1554"/>
                  <a:gd name="T96" fmla="*/ 261 w 878"/>
                  <a:gd name="T97" fmla="*/ 1140 h 1554"/>
                  <a:gd name="T98" fmla="*/ 164 w 878"/>
                  <a:gd name="T99" fmla="*/ 1201 h 1554"/>
                  <a:gd name="T100" fmla="*/ 119 w 878"/>
                  <a:gd name="T101" fmla="*/ 1304 h 1554"/>
                  <a:gd name="T102" fmla="*/ 94 w 878"/>
                  <a:gd name="T103" fmla="*/ 1386 h 1554"/>
                  <a:gd name="T104" fmla="*/ 91 w 878"/>
                  <a:gd name="T105" fmla="*/ 1416 h 1554"/>
                  <a:gd name="T106" fmla="*/ 88 w 878"/>
                  <a:gd name="T107" fmla="*/ 1501 h 1554"/>
                  <a:gd name="T108" fmla="*/ 192 w 878"/>
                  <a:gd name="T109" fmla="*/ 1497 h 1554"/>
                  <a:gd name="T110" fmla="*/ 875 w 878"/>
                  <a:gd name="T111" fmla="*/ 301 h 1554"/>
                  <a:gd name="T112" fmla="*/ 110 w 878"/>
                  <a:gd name="T113" fmla="*/ 1183 h 1554"/>
                  <a:gd name="T114" fmla="*/ 155 w 878"/>
                  <a:gd name="T115" fmla="*/ 1196 h 1554"/>
                  <a:gd name="T116" fmla="*/ 146 w 878"/>
                  <a:gd name="T117" fmla="*/ 1027 h 1554"/>
                  <a:gd name="T118" fmla="*/ 157 w 878"/>
                  <a:gd name="T119" fmla="*/ 1108 h 1554"/>
                  <a:gd name="T120" fmla="*/ 86 w 878"/>
                  <a:gd name="T121" fmla="*/ 1289 h 1554"/>
                  <a:gd name="T122" fmla="*/ 79 w 878"/>
                  <a:gd name="T123" fmla="*/ 1237 h 1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78" h="1554">
                    <a:moveTo>
                      <a:pt x="234" y="464"/>
                    </a:moveTo>
                    <a:lnTo>
                      <a:pt x="237" y="459"/>
                    </a:lnTo>
                    <a:lnTo>
                      <a:pt x="237" y="455"/>
                    </a:lnTo>
                    <a:lnTo>
                      <a:pt x="242" y="449"/>
                    </a:lnTo>
                    <a:lnTo>
                      <a:pt x="239" y="446"/>
                    </a:lnTo>
                    <a:lnTo>
                      <a:pt x="243" y="438"/>
                    </a:lnTo>
                    <a:lnTo>
                      <a:pt x="239" y="434"/>
                    </a:lnTo>
                    <a:lnTo>
                      <a:pt x="243" y="432"/>
                    </a:lnTo>
                    <a:lnTo>
                      <a:pt x="246" y="429"/>
                    </a:lnTo>
                    <a:lnTo>
                      <a:pt x="243" y="426"/>
                    </a:lnTo>
                    <a:lnTo>
                      <a:pt x="239" y="428"/>
                    </a:lnTo>
                    <a:lnTo>
                      <a:pt x="237" y="425"/>
                    </a:lnTo>
                    <a:lnTo>
                      <a:pt x="237" y="423"/>
                    </a:lnTo>
                    <a:lnTo>
                      <a:pt x="245" y="417"/>
                    </a:lnTo>
                    <a:lnTo>
                      <a:pt x="263" y="413"/>
                    </a:lnTo>
                    <a:lnTo>
                      <a:pt x="260" y="408"/>
                    </a:lnTo>
                    <a:lnTo>
                      <a:pt x="242" y="410"/>
                    </a:lnTo>
                    <a:lnTo>
                      <a:pt x="245" y="402"/>
                    </a:lnTo>
                    <a:lnTo>
                      <a:pt x="251" y="401"/>
                    </a:lnTo>
                    <a:lnTo>
                      <a:pt x="249" y="396"/>
                    </a:lnTo>
                    <a:lnTo>
                      <a:pt x="251" y="393"/>
                    </a:lnTo>
                    <a:lnTo>
                      <a:pt x="254" y="393"/>
                    </a:lnTo>
                    <a:lnTo>
                      <a:pt x="263" y="386"/>
                    </a:lnTo>
                    <a:lnTo>
                      <a:pt x="266" y="386"/>
                    </a:lnTo>
                    <a:lnTo>
                      <a:pt x="270" y="389"/>
                    </a:lnTo>
                    <a:lnTo>
                      <a:pt x="275" y="393"/>
                    </a:lnTo>
                    <a:lnTo>
                      <a:pt x="279" y="392"/>
                    </a:lnTo>
                    <a:lnTo>
                      <a:pt x="282" y="396"/>
                    </a:lnTo>
                    <a:lnTo>
                      <a:pt x="287" y="392"/>
                    </a:lnTo>
                    <a:lnTo>
                      <a:pt x="288" y="389"/>
                    </a:lnTo>
                    <a:lnTo>
                      <a:pt x="291" y="384"/>
                    </a:lnTo>
                    <a:lnTo>
                      <a:pt x="293" y="378"/>
                    </a:lnTo>
                    <a:lnTo>
                      <a:pt x="297" y="380"/>
                    </a:lnTo>
                    <a:lnTo>
                      <a:pt x="297" y="374"/>
                    </a:lnTo>
                    <a:lnTo>
                      <a:pt x="301" y="373"/>
                    </a:lnTo>
                    <a:lnTo>
                      <a:pt x="307" y="373"/>
                    </a:lnTo>
                    <a:lnTo>
                      <a:pt x="312" y="383"/>
                    </a:lnTo>
                    <a:lnTo>
                      <a:pt x="312" y="387"/>
                    </a:lnTo>
                    <a:lnTo>
                      <a:pt x="309" y="390"/>
                    </a:lnTo>
                    <a:lnTo>
                      <a:pt x="312" y="395"/>
                    </a:lnTo>
                    <a:lnTo>
                      <a:pt x="307" y="399"/>
                    </a:lnTo>
                    <a:lnTo>
                      <a:pt x="307" y="404"/>
                    </a:lnTo>
                    <a:lnTo>
                      <a:pt x="313" y="402"/>
                    </a:lnTo>
                    <a:lnTo>
                      <a:pt x="315" y="398"/>
                    </a:lnTo>
                    <a:lnTo>
                      <a:pt x="316" y="399"/>
                    </a:lnTo>
                    <a:lnTo>
                      <a:pt x="321" y="393"/>
                    </a:lnTo>
                    <a:lnTo>
                      <a:pt x="325" y="395"/>
                    </a:lnTo>
                    <a:lnTo>
                      <a:pt x="333" y="404"/>
                    </a:lnTo>
                    <a:lnTo>
                      <a:pt x="325" y="411"/>
                    </a:lnTo>
                    <a:lnTo>
                      <a:pt x="327" y="419"/>
                    </a:lnTo>
                    <a:lnTo>
                      <a:pt x="324" y="422"/>
                    </a:lnTo>
                    <a:lnTo>
                      <a:pt x="324" y="417"/>
                    </a:lnTo>
                    <a:lnTo>
                      <a:pt x="321" y="416"/>
                    </a:lnTo>
                    <a:lnTo>
                      <a:pt x="316" y="426"/>
                    </a:lnTo>
                    <a:lnTo>
                      <a:pt x="310" y="431"/>
                    </a:lnTo>
                    <a:lnTo>
                      <a:pt x="307" y="428"/>
                    </a:lnTo>
                    <a:lnTo>
                      <a:pt x="303" y="428"/>
                    </a:lnTo>
                    <a:lnTo>
                      <a:pt x="297" y="434"/>
                    </a:lnTo>
                    <a:lnTo>
                      <a:pt x="294" y="432"/>
                    </a:lnTo>
                    <a:lnTo>
                      <a:pt x="291" y="434"/>
                    </a:lnTo>
                    <a:lnTo>
                      <a:pt x="290" y="434"/>
                    </a:lnTo>
                    <a:lnTo>
                      <a:pt x="287" y="440"/>
                    </a:lnTo>
                    <a:lnTo>
                      <a:pt x="288" y="444"/>
                    </a:lnTo>
                    <a:lnTo>
                      <a:pt x="287" y="447"/>
                    </a:lnTo>
                    <a:lnTo>
                      <a:pt x="290" y="455"/>
                    </a:lnTo>
                    <a:lnTo>
                      <a:pt x="288" y="456"/>
                    </a:lnTo>
                    <a:lnTo>
                      <a:pt x="287" y="455"/>
                    </a:lnTo>
                    <a:lnTo>
                      <a:pt x="282" y="458"/>
                    </a:lnTo>
                    <a:lnTo>
                      <a:pt x="278" y="458"/>
                    </a:lnTo>
                    <a:lnTo>
                      <a:pt x="278" y="450"/>
                    </a:lnTo>
                    <a:lnTo>
                      <a:pt x="276" y="450"/>
                    </a:lnTo>
                    <a:lnTo>
                      <a:pt x="273" y="456"/>
                    </a:lnTo>
                    <a:lnTo>
                      <a:pt x="273" y="461"/>
                    </a:lnTo>
                    <a:lnTo>
                      <a:pt x="272" y="465"/>
                    </a:lnTo>
                    <a:lnTo>
                      <a:pt x="273" y="468"/>
                    </a:lnTo>
                    <a:lnTo>
                      <a:pt x="269" y="471"/>
                    </a:lnTo>
                    <a:lnTo>
                      <a:pt x="267" y="471"/>
                    </a:lnTo>
                    <a:lnTo>
                      <a:pt x="267" y="467"/>
                    </a:lnTo>
                    <a:lnTo>
                      <a:pt x="258" y="470"/>
                    </a:lnTo>
                    <a:lnTo>
                      <a:pt x="258" y="464"/>
                    </a:lnTo>
                    <a:lnTo>
                      <a:pt x="258" y="456"/>
                    </a:lnTo>
                    <a:lnTo>
                      <a:pt x="260" y="452"/>
                    </a:lnTo>
                    <a:lnTo>
                      <a:pt x="252" y="450"/>
                    </a:lnTo>
                    <a:lnTo>
                      <a:pt x="248" y="456"/>
                    </a:lnTo>
                    <a:lnTo>
                      <a:pt x="252" y="461"/>
                    </a:lnTo>
                    <a:lnTo>
                      <a:pt x="252" y="465"/>
                    </a:lnTo>
                    <a:lnTo>
                      <a:pt x="251" y="470"/>
                    </a:lnTo>
                    <a:lnTo>
                      <a:pt x="245" y="471"/>
                    </a:lnTo>
                    <a:lnTo>
                      <a:pt x="245" y="476"/>
                    </a:lnTo>
                    <a:lnTo>
                      <a:pt x="240" y="479"/>
                    </a:lnTo>
                    <a:lnTo>
                      <a:pt x="239" y="477"/>
                    </a:lnTo>
                    <a:lnTo>
                      <a:pt x="239" y="476"/>
                    </a:lnTo>
                    <a:lnTo>
                      <a:pt x="234" y="470"/>
                    </a:lnTo>
                    <a:lnTo>
                      <a:pt x="234" y="464"/>
                    </a:lnTo>
                    <a:close/>
                    <a:moveTo>
                      <a:pt x="322" y="389"/>
                    </a:moveTo>
                    <a:lnTo>
                      <a:pt x="330" y="386"/>
                    </a:lnTo>
                    <a:lnTo>
                      <a:pt x="327" y="395"/>
                    </a:lnTo>
                    <a:lnTo>
                      <a:pt x="331" y="399"/>
                    </a:lnTo>
                    <a:lnTo>
                      <a:pt x="337" y="405"/>
                    </a:lnTo>
                    <a:lnTo>
                      <a:pt x="343" y="402"/>
                    </a:lnTo>
                    <a:lnTo>
                      <a:pt x="346" y="390"/>
                    </a:lnTo>
                    <a:lnTo>
                      <a:pt x="342" y="381"/>
                    </a:lnTo>
                    <a:lnTo>
                      <a:pt x="337" y="381"/>
                    </a:lnTo>
                    <a:lnTo>
                      <a:pt x="330" y="373"/>
                    </a:lnTo>
                    <a:lnTo>
                      <a:pt x="319" y="374"/>
                    </a:lnTo>
                    <a:lnTo>
                      <a:pt x="322" y="381"/>
                    </a:lnTo>
                    <a:lnTo>
                      <a:pt x="316" y="380"/>
                    </a:lnTo>
                    <a:lnTo>
                      <a:pt x="316" y="383"/>
                    </a:lnTo>
                    <a:lnTo>
                      <a:pt x="319" y="387"/>
                    </a:lnTo>
                    <a:lnTo>
                      <a:pt x="322" y="389"/>
                    </a:lnTo>
                    <a:close/>
                    <a:moveTo>
                      <a:pt x="300" y="821"/>
                    </a:moveTo>
                    <a:lnTo>
                      <a:pt x="288" y="815"/>
                    </a:lnTo>
                    <a:lnTo>
                      <a:pt x="287" y="823"/>
                    </a:lnTo>
                    <a:lnTo>
                      <a:pt x="295" y="824"/>
                    </a:lnTo>
                    <a:lnTo>
                      <a:pt x="300" y="821"/>
                    </a:lnTo>
                    <a:close/>
                    <a:moveTo>
                      <a:pt x="255" y="912"/>
                    </a:moveTo>
                    <a:lnTo>
                      <a:pt x="255" y="917"/>
                    </a:lnTo>
                    <a:lnTo>
                      <a:pt x="261" y="917"/>
                    </a:lnTo>
                    <a:lnTo>
                      <a:pt x="264" y="914"/>
                    </a:lnTo>
                    <a:lnTo>
                      <a:pt x="266" y="906"/>
                    </a:lnTo>
                    <a:lnTo>
                      <a:pt x="263" y="905"/>
                    </a:lnTo>
                    <a:lnTo>
                      <a:pt x="255" y="912"/>
                    </a:lnTo>
                    <a:close/>
                    <a:moveTo>
                      <a:pt x="345" y="405"/>
                    </a:moveTo>
                    <a:lnTo>
                      <a:pt x="346" y="411"/>
                    </a:lnTo>
                    <a:lnTo>
                      <a:pt x="340" y="413"/>
                    </a:lnTo>
                    <a:lnTo>
                      <a:pt x="337" y="414"/>
                    </a:lnTo>
                    <a:lnTo>
                      <a:pt x="339" y="422"/>
                    </a:lnTo>
                    <a:lnTo>
                      <a:pt x="337" y="438"/>
                    </a:lnTo>
                    <a:lnTo>
                      <a:pt x="355" y="434"/>
                    </a:lnTo>
                    <a:lnTo>
                      <a:pt x="358" y="431"/>
                    </a:lnTo>
                    <a:lnTo>
                      <a:pt x="366" y="428"/>
                    </a:lnTo>
                    <a:lnTo>
                      <a:pt x="363" y="425"/>
                    </a:lnTo>
                    <a:lnTo>
                      <a:pt x="364" y="420"/>
                    </a:lnTo>
                    <a:lnTo>
                      <a:pt x="369" y="425"/>
                    </a:lnTo>
                    <a:lnTo>
                      <a:pt x="376" y="425"/>
                    </a:lnTo>
                    <a:lnTo>
                      <a:pt x="382" y="419"/>
                    </a:lnTo>
                    <a:lnTo>
                      <a:pt x="385" y="416"/>
                    </a:lnTo>
                    <a:lnTo>
                      <a:pt x="396" y="410"/>
                    </a:lnTo>
                    <a:lnTo>
                      <a:pt x="396" y="413"/>
                    </a:lnTo>
                    <a:lnTo>
                      <a:pt x="400" y="413"/>
                    </a:lnTo>
                    <a:lnTo>
                      <a:pt x="400" y="408"/>
                    </a:lnTo>
                    <a:lnTo>
                      <a:pt x="402" y="407"/>
                    </a:lnTo>
                    <a:lnTo>
                      <a:pt x="403" y="399"/>
                    </a:lnTo>
                    <a:lnTo>
                      <a:pt x="403" y="396"/>
                    </a:lnTo>
                    <a:lnTo>
                      <a:pt x="404" y="395"/>
                    </a:lnTo>
                    <a:lnTo>
                      <a:pt x="409" y="383"/>
                    </a:lnTo>
                    <a:lnTo>
                      <a:pt x="404" y="383"/>
                    </a:lnTo>
                    <a:lnTo>
                      <a:pt x="404" y="380"/>
                    </a:lnTo>
                    <a:lnTo>
                      <a:pt x="406" y="378"/>
                    </a:lnTo>
                    <a:lnTo>
                      <a:pt x="407" y="373"/>
                    </a:lnTo>
                    <a:lnTo>
                      <a:pt x="406" y="368"/>
                    </a:lnTo>
                    <a:lnTo>
                      <a:pt x="410" y="370"/>
                    </a:lnTo>
                    <a:lnTo>
                      <a:pt x="410" y="375"/>
                    </a:lnTo>
                    <a:lnTo>
                      <a:pt x="412" y="378"/>
                    </a:lnTo>
                    <a:lnTo>
                      <a:pt x="418" y="378"/>
                    </a:lnTo>
                    <a:lnTo>
                      <a:pt x="410" y="383"/>
                    </a:lnTo>
                    <a:lnTo>
                      <a:pt x="407" y="396"/>
                    </a:lnTo>
                    <a:lnTo>
                      <a:pt x="407" y="402"/>
                    </a:lnTo>
                    <a:lnTo>
                      <a:pt x="409" y="402"/>
                    </a:lnTo>
                    <a:lnTo>
                      <a:pt x="412" y="399"/>
                    </a:lnTo>
                    <a:lnTo>
                      <a:pt x="416" y="398"/>
                    </a:lnTo>
                    <a:lnTo>
                      <a:pt x="422" y="390"/>
                    </a:lnTo>
                    <a:lnTo>
                      <a:pt x="442" y="374"/>
                    </a:lnTo>
                    <a:lnTo>
                      <a:pt x="446" y="362"/>
                    </a:lnTo>
                    <a:lnTo>
                      <a:pt x="451" y="364"/>
                    </a:lnTo>
                    <a:lnTo>
                      <a:pt x="452" y="362"/>
                    </a:lnTo>
                    <a:lnTo>
                      <a:pt x="457" y="353"/>
                    </a:lnTo>
                    <a:lnTo>
                      <a:pt x="464" y="346"/>
                    </a:lnTo>
                    <a:lnTo>
                      <a:pt x="473" y="328"/>
                    </a:lnTo>
                    <a:lnTo>
                      <a:pt x="454" y="329"/>
                    </a:lnTo>
                    <a:lnTo>
                      <a:pt x="449" y="332"/>
                    </a:lnTo>
                    <a:lnTo>
                      <a:pt x="446" y="332"/>
                    </a:lnTo>
                    <a:lnTo>
                      <a:pt x="443" y="334"/>
                    </a:lnTo>
                    <a:lnTo>
                      <a:pt x="430" y="335"/>
                    </a:lnTo>
                    <a:lnTo>
                      <a:pt x="431" y="341"/>
                    </a:lnTo>
                    <a:lnTo>
                      <a:pt x="427" y="347"/>
                    </a:lnTo>
                    <a:lnTo>
                      <a:pt x="431" y="356"/>
                    </a:lnTo>
                    <a:lnTo>
                      <a:pt x="430" y="356"/>
                    </a:lnTo>
                    <a:lnTo>
                      <a:pt x="427" y="353"/>
                    </a:lnTo>
                    <a:lnTo>
                      <a:pt x="422" y="356"/>
                    </a:lnTo>
                    <a:lnTo>
                      <a:pt x="424" y="346"/>
                    </a:lnTo>
                    <a:lnTo>
                      <a:pt x="424" y="340"/>
                    </a:lnTo>
                    <a:lnTo>
                      <a:pt x="406" y="340"/>
                    </a:lnTo>
                    <a:lnTo>
                      <a:pt x="404" y="350"/>
                    </a:lnTo>
                    <a:lnTo>
                      <a:pt x="407" y="356"/>
                    </a:lnTo>
                    <a:lnTo>
                      <a:pt x="404" y="356"/>
                    </a:lnTo>
                    <a:lnTo>
                      <a:pt x="402" y="353"/>
                    </a:lnTo>
                    <a:lnTo>
                      <a:pt x="403" y="343"/>
                    </a:lnTo>
                    <a:lnTo>
                      <a:pt x="399" y="338"/>
                    </a:lnTo>
                    <a:lnTo>
                      <a:pt x="393" y="338"/>
                    </a:lnTo>
                    <a:lnTo>
                      <a:pt x="382" y="346"/>
                    </a:lnTo>
                    <a:lnTo>
                      <a:pt x="388" y="353"/>
                    </a:lnTo>
                    <a:lnTo>
                      <a:pt x="388" y="359"/>
                    </a:lnTo>
                    <a:lnTo>
                      <a:pt x="385" y="361"/>
                    </a:lnTo>
                    <a:lnTo>
                      <a:pt x="384" y="359"/>
                    </a:lnTo>
                    <a:lnTo>
                      <a:pt x="379" y="350"/>
                    </a:lnTo>
                    <a:lnTo>
                      <a:pt x="375" y="355"/>
                    </a:lnTo>
                    <a:lnTo>
                      <a:pt x="366" y="355"/>
                    </a:lnTo>
                    <a:lnTo>
                      <a:pt x="364" y="359"/>
                    </a:lnTo>
                    <a:lnTo>
                      <a:pt x="369" y="362"/>
                    </a:lnTo>
                    <a:lnTo>
                      <a:pt x="367" y="365"/>
                    </a:lnTo>
                    <a:lnTo>
                      <a:pt x="369" y="370"/>
                    </a:lnTo>
                    <a:lnTo>
                      <a:pt x="369" y="373"/>
                    </a:lnTo>
                    <a:lnTo>
                      <a:pt x="370" y="381"/>
                    </a:lnTo>
                    <a:lnTo>
                      <a:pt x="364" y="381"/>
                    </a:lnTo>
                    <a:lnTo>
                      <a:pt x="363" y="377"/>
                    </a:lnTo>
                    <a:lnTo>
                      <a:pt x="355" y="373"/>
                    </a:lnTo>
                    <a:lnTo>
                      <a:pt x="351" y="381"/>
                    </a:lnTo>
                    <a:lnTo>
                      <a:pt x="351" y="392"/>
                    </a:lnTo>
                    <a:lnTo>
                      <a:pt x="357" y="398"/>
                    </a:lnTo>
                    <a:lnTo>
                      <a:pt x="348" y="398"/>
                    </a:lnTo>
                    <a:lnTo>
                      <a:pt x="348" y="402"/>
                    </a:lnTo>
                    <a:lnTo>
                      <a:pt x="345" y="405"/>
                    </a:lnTo>
                    <a:close/>
                    <a:moveTo>
                      <a:pt x="306" y="800"/>
                    </a:moveTo>
                    <a:lnTo>
                      <a:pt x="301" y="808"/>
                    </a:lnTo>
                    <a:lnTo>
                      <a:pt x="298" y="814"/>
                    </a:lnTo>
                    <a:lnTo>
                      <a:pt x="300" y="817"/>
                    </a:lnTo>
                    <a:lnTo>
                      <a:pt x="310" y="805"/>
                    </a:lnTo>
                    <a:lnTo>
                      <a:pt x="310" y="800"/>
                    </a:lnTo>
                    <a:lnTo>
                      <a:pt x="306" y="800"/>
                    </a:lnTo>
                    <a:close/>
                    <a:moveTo>
                      <a:pt x="284" y="829"/>
                    </a:moveTo>
                    <a:lnTo>
                      <a:pt x="282" y="830"/>
                    </a:lnTo>
                    <a:lnTo>
                      <a:pt x="276" y="832"/>
                    </a:lnTo>
                    <a:lnTo>
                      <a:pt x="275" y="835"/>
                    </a:lnTo>
                    <a:lnTo>
                      <a:pt x="275" y="844"/>
                    </a:lnTo>
                    <a:lnTo>
                      <a:pt x="278" y="841"/>
                    </a:lnTo>
                    <a:lnTo>
                      <a:pt x="290" y="838"/>
                    </a:lnTo>
                    <a:lnTo>
                      <a:pt x="291" y="835"/>
                    </a:lnTo>
                    <a:lnTo>
                      <a:pt x="288" y="830"/>
                    </a:lnTo>
                    <a:lnTo>
                      <a:pt x="284" y="829"/>
                    </a:lnTo>
                    <a:close/>
                    <a:moveTo>
                      <a:pt x="361" y="701"/>
                    </a:moveTo>
                    <a:lnTo>
                      <a:pt x="355" y="704"/>
                    </a:lnTo>
                    <a:lnTo>
                      <a:pt x="349" y="709"/>
                    </a:lnTo>
                    <a:lnTo>
                      <a:pt x="337" y="727"/>
                    </a:lnTo>
                    <a:lnTo>
                      <a:pt x="343" y="727"/>
                    </a:lnTo>
                    <a:lnTo>
                      <a:pt x="351" y="722"/>
                    </a:lnTo>
                    <a:lnTo>
                      <a:pt x="355" y="722"/>
                    </a:lnTo>
                    <a:lnTo>
                      <a:pt x="361" y="721"/>
                    </a:lnTo>
                    <a:lnTo>
                      <a:pt x="367" y="709"/>
                    </a:lnTo>
                    <a:lnTo>
                      <a:pt x="364" y="707"/>
                    </a:lnTo>
                    <a:lnTo>
                      <a:pt x="361" y="701"/>
                    </a:lnTo>
                    <a:close/>
                    <a:moveTo>
                      <a:pt x="346" y="788"/>
                    </a:moveTo>
                    <a:lnTo>
                      <a:pt x="343" y="791"/>
                    </a:lnTo>
                    <a:lnTo>
                      <a:pt x="334" y="811"/>
                    </a:lnTo>
                    <a:lnTo>
                      <a:pt x="331" y="815"/>
                    </a:lnTo>
                    <a:lnTo>
                      <a:pt x="319" y="802"/>
                    </a:lnTo>
                    <a:lnTo>
                      <a:pt x="316" y="803"/>
                    </a:lnTo>
                    <a:lnTo>
                      <a:pt x="313" y="811"/>
                    </a:lnTo>
                    <a:lnTo>
                      <a:pt x="313" y="814"/>
                    </a:lnTo>
                    <a:lnTo>
                      <a:pt x="316" y="814"/>
                    </a:lnTo>
                    <a:lnTo>
                      <a:pt x="315" y="817"/>
                    </a:lnTo>
                    <a:lnTo>
                      <a:pt x="310" y="821"/>
                    </a:lnTo>
                    <a:lnTo>
                      <a:pt x="309" y="827"/>
                    </a:lnTo>
                    <a:lnTo>
                      <a:pt x="312" y="829"/>
                    </a:lnTo>
                    <a:lnTo>
                      <a:pt x="315" y="827"/>
                    </a:lnTo>
                    <a:lnTo>
                      <a:pt x="321" y="833"/>
                    </a:lnTo>
                    <a:lnTo>
                      <a:pt x="325" y="835"/>
                    </a:lnTo>
                    <a:lnTo>
                      <a:pt x="334" y="857"/>
                    </a:lnTo>
                    <a:lnTo>
                      <a:pt x="339" y="854"/>
                    </a:lnTo>
                    <a:lnTo>
                      <a:pt x="340" y="850"/>
                    </a:lnTo>
                    <a:lnTo>
                      <a:pt x="342" y="841"/>
                    </a:lnTo>
                    <a:lnTo>
                      <a:pt x="337" y="836"/>
                    </a:lnTo>
                    <a:lnTo>
                      <a:pt x="337" y="824"/>
                    </a:lnTo>
                    <a:lnTo>
                      <a:pt x="342" y="818"/>
                    </a:lnTo>
                    <a:lnTo>
                      <a:pt x="345" y="809"/>
                    </a:lnTo>
                    <a:lnTo>
                      <a:pt x="349" y="805"/>
                    </a:lnTo>
                    <a:lnTo>
                      <a:pt x="348" y="799"/>
                    </a:lnTo>
                    <a:lnTo>
                      <a:pt x="351" y="793"/>
                    </a:lnTo>
                    <a:lnTo>
                      <a:pt x="348" y="790"/>
                    </a:lnTo>
                    <a:lnTo>
                      <a:pt x="346" y="788"/>
                    </a:lnTo>
                    <a:close/>
                    <a:moveTo>
                      <a:pt x="146" y="565"/>
                    </a:moveTo>
                    <a:lnTo>
                      <a:pt x="155" y="562"/>
                    </a:lnTo>
                    <a:lnTo>
                      <a:pt x="157" y="558"/>
                    </a:lnTo>
                    <a:lnTo>
                      <a:pt x="160" y="555"/>
                    </a:lnTo>
                    <a:lnTo>
                      <a:pt x="163" y="550"/>
                    </a:lnTo>
                    <a:lnTo>
                      <a:pt x="164" y="547"/>
                    </a:lnTo>
                    <a:lnTo>
                      <a:pt x="167" y="547"/>
                    </a:lnTo>
                    <a:lnTo>
                      <a:pt x="173" y="541"/>
                    </a:lnTo>
                    <a:lnTo>
                      <a:pt x="178" y="543"/>
                    </a:lnTo>
                    <a:lnTo>
                      <a:pt x="179" y="541"/>
                    </a:lnTo>
                    <a:lnTo>
                      <a:pt x="181" y="537"/>
                    </a:lnTo>
                    <a:lnTo>
                      <a:pt x="187" y="528"/>
                    </a:lnTo>
                    <a:lnTo>
                      <a:pt x="188" y="521"/>
                    </a:lnTo>
                    <a:lnTo>
                      <a:pt x="189" y="518"/>
                    </a:lnTo>
                    <a:lnTo>
                      <a:pt x="191" y="519"/>
                    </a:lnTo>
                    <a:lnTo>
                      <a:pt x="198" y="510"/>
                    </a:lnTo>
                    <a:lnTo>
                      <a:pt x="195" y="504"/>
                    </a:lnTo>
                    <a:lnTo>
                      <a:pt x="194" y="485"/>
                    </a:lnTo>
                    <a:lnTo>
                      <a:pt x="184" y="494"/>
                    </a:lnTo>
                    <a:lnTo>
                      <a:pt x="184" y="492"/>
                    </a:lnTo>
                    <a:lnTo>
                      <a:pt x="179" y="488"/>
                    </a:lnTo>
                    <a:lnTo>
                      <a:pt x="185" y="485"/>
                    </a:lnTo>
                    <a:lnTo>
                      <a:pt x="188" y="486"/>
                    </a:lnTo>
                    <a:lnTo>
                      <a:pt x="195" y="479"/>
                    </a:lnTo>
                    <a:lnTo>
                      <a:pt x="194" y="476"/>
                    </a:lnTo>
                    <a:lnTo>
                      <a:pt x="197" y="470"/>
                    </a:lnTo>
                    <a:lnTo>
                      <a:pt x="198" y="464"/>
                    </a:lnTo>
                    <a:lnTo>
                      <a:pt x="194" y="464"/>
                    </a:lnTo>
                    <a:lnTo>
                      <a:pt x="191" y="465"/>
                    </a:lnTo>
                    <a:lnTo>
                      <a:pt x="191" y="459"/>
                    </a:lnTo>
                    <a:lnTo>
                      <a:pt x="187" y="461"/>
                    </a:lnTo>
                    <a:lnTo>
                      <a:pt x="182" y="459"/>
                    </a:lnTo>
                    <a:lnTo>
                      <a:pt x="185" y="471"/>
                    </a:lnTo>
                    <a:lnTo>
                      <a:pt x="182" y="474"/>
                    </a:lnTo>
                    <a:lnTo>
                      <a:pt x="178" y="473"/>
                    </a:lnTo>
                    <a:lnTo>
                      <a:pt x="178" y="477"/>
                    </a:lnTo>
                    <a:lnTo>
                      <a:pt x="175" y="479"/>
                    </a:lnTo>
                    <a:lnTo>
                      <a:pt x="173" y="483"/>
                    </a:lnTo>
                    <a:lnTo>
                      <a:pt x="170" y="488"/>
                    </a:lnTo>
                    <a:lnTo>
                      <a:pt x="166" y="489"/>
                    </a:lnTo>
                    <a:lnTo>
                      <a:pt x="167" y="495"/>
                    </a:lnTo>
                    <a:lnTo>
                      <a:pt x="166" y="498"/>
                    </a:lnTo>
                    <a:lnTo>
                      <a:pt x="169" y="507"/>
                    </a:lnTo>
                    <a:lnTo>
                      <a:pt x="163" y="507"/>
                    </a:lnTo>
                    <a:lnTo>
                      <a:pt x="160" y="512"/>
                    </a:lnTo>
                    <a:lnTo>
                      <a:pt x="160" y="522"/>
                    </a:lnTo>
                    <a:lnTo>
                      <a:pt x="157" y="524"/>
                    </a:lnTo>
                    <a:lnTo>
                      <a:pt x="158" y="530"/>
                    </a:lnTo>
                    <a:lnTo>
                      <a:pt x="154" y="535"/>
                    </a:lnTo>
                    <a:lnTo>
                      <a:pt x="154" y="540"/>
                    </a:lnTo>
                    <a:lnTo>
                      <a:pt x="152" y="544"/>
                    </a:lnTo>
                    <a:lnTo>
                      <a:pt x="154" y="549"/>
                    </a:lnTo>
                    <a:lnTo>
                      <a:pt x="151" y="556"/>
                    </a:lnTo>
                    <a:lnTo>
                      <a:pt x="145" y="559"/>
                    </a:lnTo>
                    <a:lnTo>
                      <a:pt x="145" y="561"/>
                    </a:lnTo>
                    <a:lnTo>
                      <a:pt x="146" y="565"/>
                    </a:lnTo>
                    <a:close/>
                    <a:moveTo>
                      <a:pt x="185" y="993"/>
                    </a:moveTo>
                    <a:lnTo>
                      <a:pt x="187" y="1005"/>
                    </a:lnTo>
                    <a:lnTo>
                      <a:pt x="189" y="998"/>
                    </a:lnTo>
                    <a:lnTo>
                      <a:pt x="188" y="987"/>
                    </a:lnTo>
                    <a:lnTo>
                      <a:pt x="185" y="993"/>
                    </a:lnTo>
                    <a:close/>
                    <a:moveTo>
                      <a:pt x="198" y="500"/>
                    </a:moveTo>
                    <a:lnTo>
                      <a:pt x="201" y="500"/>
                    </a:lnTo>
                    <a:lnTo>
                      <a:pt x="204" y="486"/>
                    </a:lnTo>
                    <a:lnTo>
                      <a:pt x="204" y="479"/>
                    </a:lnTo>
                    <a:lnTo>
                      <a:pt x="207" y="485"/>
                    </a:lnTo>
                    <a:lnTo>
                      <a:pt x="207" y="501"/>
                    </a:lnTo>
                    <a:lnTo>
                      <a:pt x="215" y="497"/>
                    </a:lnTo>
                    <a:lnTo>
                      <a:pt x="221" y="488"/>
                    </a:lnTo>
                    <a:lnTo>
                      <a:pt x="222" y="491"/>
                    </a:lnTo>
                    <a:lnTo>
                      <a:pt x="225" y="488"/>
                    </a:lnTo>
                    <a:lnTo>
                      <a:pt x="225" y="477"/>
                    </a:lnTo>
                    <a:lnTo>
                      <a:pt x="228" y="471"/>
                    </a:lnTo>
                    <a:lnTo>
                      <a:pt x="228" y="462"/>
                    </a:lnTo>
                    <a:lnTo>
                      <a:pt x="233" y="455"/>
                    </a:lnTo>
                    <a:lnTo>
                      <a:pt x="231" y="452"/>
                    </a:lnTo>
                    <a:lnTo>
                      <a:pt x="234" y="449"/>
                    </a:lnTo>
                    <a:lnTo>
                      <a:pt x="233" y="444"/>
                    </a:lnTo>
                    <a:lnTo>
                      <a:pt x="228" y="443"/>
                    </a:lnTo>
                    <a:lnTo>
                      <a:pt x="225" y="438"/>
                    </a:lnTo>
                    <a:lnTo>
                      <a:pt x="216" y="437"/>
                    </a:lnTo>
                    <a:lnTo>
                      <a:pt x="215" y="449"/>
                    </a:lnTo>
                    <a:lnTo>
                      <a:pt x="212" y="453"/>
                    </a:lnTo>
                    <a:lnTo>
                      <a:pt x="218" y="458"/>
                    </a:lnTo>
                    <a:lnTo>
                      <a:pt x="218" y="473"/>
                    </a:lnTo>
                    <a:lnTo>
                      <a:pt x="212" y="470"/>
                    </a:lnTo>
                    <a:lnTo>
                      <a:pt x="216" y="462"/>
                    </a:lnTo>
                    <a:lnTo>
                      <a:pt x="212" y="459"/>
                    </a:lnTo>
                    <a:lnTo>
                      <a:pt x="210" y="462"/>
                    </a:lnTo>
                    <a:lnTo>
                      <a:pt x="203" y="462"/>
                    </a:lnTo>
                    <a:lnTo>
                      <a:pt x="201" y="465"/>
                    </a:lnTo>
                    <a:lnTo>
                      <a:pt x="204" y="473"/>
                    </a:lnTo>
                    <a:lnTo>
                      <a:pt x="198" y="473"/>
                    </a:lnTo>
                    <a:lnTo>
                      <a:pt x="195" y="483"/>
                    </a:lnTo>
                    <a:lnTo>
                      <a:pt x="195" y="491"/>
                    </a:lnTo>
                    <a:lnTo>
                      <a:pt x="198" y="500"/>
                    </a:lnTo>
                    <a:close/>
                    <a:moveTo>
                      <a:pt x="185" y="966"/>
                    </a:moveTo>
                    <a:lnTo>
                      <a:pt x="184" y="965"/>
                    </a:lnTo>
                    <a:lnTo>
                      <a:pt x="178" y="969"/>
                    </a:lnTo>
                    <a:lnTo>
                      <a:pt x="179" y="980"/>
                    </a:lnTo>
                    <a:lnTo>
                      <a:pt x="184" y="978"/>
                    </a:lnTo>
                    <a:lnTo>
                      <a:pt x="185" y="972"/>
                    </a:lnTo>
                    <a:lnTo>
                      <a:pt x="185" y="966"/>
                    </a:lnTo>
                    <a:close/>
                    <a:moveTo>
                      <a:pt x="158" y="1048"/>
                    </a:moveTo>
                    <a:lnTo>
                      <a:pt x="157" y="1048"/>
                    </a:lnTo>
                    <a:lnTo>
                      <a:pt x="148" y="1051"/>
                    </a:lnTo>
                    <a:lnTo>
                      <a:pt x="149" y="1060"/>
                    </a:lnTo>
                    <a:lnTo>
                      <a:pt x="152" y="1065"/>
                    </a:lnTo>
                    <a:lnTo>
                      <a:pt x="145" y="1071"/>
                    </a:lnTo>
                    <a:lnTo>
                      <a:pt x="148" y="1075"/>
                    </a:lnTo>
                    <a:lnTo>
                      <a:pt x="149" y="1078"/>
                    </a:lnTo>
                    <a:lnTo>
                      <a:pt x="157" y="1075"/>
                    </a:lnTo>
                    <a:lnTo>
                      <a:pt x="157" y="1056"/>
                    </a:lnTo>
                    <a:lnTo>
                      <a:pt x="160" y="1051"/>
                    </a:lnTo>
                    <a:lnTo>
                      <a:pt x="158" y="1048"/>
                    </a:lnTo>
                    <a:close/>
                    <a:moveTo>
                      <a:pt x="178" y="998"/>
                    </a:moveTo>
                    <a:lnTo>
                      <a:pt x="181" y="984"/>
                    </a:lnTo>
                    <a:lnTo>
                      <a:pt x="175" y="984"/>
                    </a:lnTo>
                    <a:lnTo>
                      <a:pt x="173" y="986"/>
                    </a:lnTo>
                    <a:lnTo>
                      <a:pt x="173" y="989"/>
                    </a:lnTo>
                    <a:lnTo>
                      <a:pt x="170" y="993"/>
                    </a:lnTo>
                    <a:lnTo>
                      <a:pt x="173" y="996"/>
                    </a:lnTo>
                    <a:lnTo>
                      <a:pt x="178" y="998"/>
                    </a:lnTo>
                    <a:close/>
                    <a:moveTo>
                      <a:pt x="160" y="1134"/>
                    </a:moveTo>
                    <a:lnTo>
                      <a:pt x="155" y="1137"/>
                    </a:lnTo>
                    <a:lnTo>
                      <a:pt x="151" y="1147"/>
                    </a:lnTo>
                    <a:lnTo>
                      <a:pt x="155" y="1149"/>
                    </a:lnTo>
                    <a:lnTo>
                      <a:pt x="166" y="1143"/>
                    </a:lnTo>
                    <a:lnTo>
                      <a:pt x="167" y="1131"/>
                    </a:lnTo>
                    <a:lnTo>
                      <a:pt x="160" y="1134"/>
                    </a:lnTo>
                    <a:close/>
                    <a:moveTo>
                      <a:pt x="221" y="918"/>
                    </a:moveTo>
                    <a:lnTo>
                      <a:pt x="218" y="926"/>
                    </a:lnTo>
                    <a:lnTo>
                      <a:pt x="242" y="920"/>
                    </a:lnTo>
                    <a:lnTo>
                      <a:pt x="251" y="915"/>
                    </a:lnTo>
                    <a:lnTo>
                      <a:pt x="242" y="912"/>
                    </a:lnTo>
                    <a:lnTo>
                      <a:pt x="231" y="912"/>
                    </a:lnTo>
                    <a:lnTo>
                      <a:pt x="221" y="918"/>
                    </a:lnTo>
                    <a:close/>
                    <a:moveTo>
                      <a:pt x="249" y="900"/>
                    </a:moveTo>
                    <a:lnTo>
                      <a:pt x="251" y="906"/>
                    </a:lnTo>
                    <a:lnTo>
                      <a:pt x="260" y="899"/>
                    </a:lnTo>
                    <a:lnTo>
                      <a:pt x="254" y="897"/>
                    </a:lnTo>
                    <a:lnTo>
                      <a:pt x="251" y="899"/>
                    </a:lnTo>
                    <a:lnTo>
                      <a:pt x="249" y="900"/>
                    </a:lnTo>
                    <a:close/>
                    <a:moveTo>
                      <a:pt x="230" y="945"/>
                    </a:moveTo>
                    <a:lnTo>
                      <a:pt x="234" y="942"/>
                    </a:lnTo>
                    <a:lnTo>
                      <a:pt x="237" y="938"/>
                    </a:lnTo>
                    <a:lnTo>
                      <a:pt x="225" y="936"/>
                    </a:lnTo>
                    <a:lnTo>
                      <a:pt x="221" y="933"/>
                    </a:lnTo>
                    <a:lnTo>
                      <a:pt x="207" y="944"/>
                    </a:lnTo>
                    <a:lnTo>
                      <a:pt x="210" y="947"/>
                    </a:lnTo>
                    <a:lnTo>
                      <a:pt x="230" y="945"/>
                    </a:lnTo>
                    <a:close/>
                    <a:moveTo>
                      <a:pt x="476" y="483"/>
                    </a:moveTo>
                    <a:lnTo>
                      <a:pt x="475" y="491"/>
                    </a:lnTo>
                    <a:lnTo>
                      <a:pt x="472" y="494"/>
                    </a:lnTo>
                    <a:lnTo>
                      <a:pt x="470" y="494"/>
                    </a:lnTo>
                    <a:lnTo>
                      <a:pt x="469" y="500"/>
                    </a:lnTo>
                    <a:lnTo>
                      <a:pt x="467" y="500"/>
                    </a:lnTo>
                    <a:lnTo>
                      <a:pt x="470" y="512"/>
                    </a:lnTo>
                    <a:lnTo>
                      <a:pt x="481" y="513"/>
                    </a:lnTo>
                    <a:lnTo>
                      <a:pt x="487" y="512"/>
                    </a:lnTo>
                    <a:lnTo>
                      <a:pt x="487" y="506"/>
                    </a:lnTo>
                    <a:lnTo>
                      <a:pt x="484" y="501"/>
                    </a:lnTo>
                    <a:lnTo>
                      <a:pt x="476" y="483"/>
                    </a:lnTo>
                    <a:close/>
                    <a:moveTo>
                      <a:pt x="445" y="402"/>
                    </a:moveTo>
                    <a:lnTo>
                      <a:pt x="449" y="402"/>
                    </a:lnTo>
                    <a:lnTo>
                      <a:pt x="460" y="393"/>
                    </a:lnTo>
                    <a:lnTo>
                      <a:pt x="451" y="390"/>
                    </a:lnTo>
                    <a:lnTo>
                      <a:pt x="445" y="392"/>
                    </a:lnTo>
                    <a:lnTo>
                      <a:pt x="443" y="399"/>
                    </a:lnTo>
                    <a:lnTo>
                      <a:pt x="445" y="402"/>
                    </a:lnTo>
                    <a:close/>
                    <a:moveTo>
                      <a:pt x="440" y="395"/>
                    </a:moveTo>
                    <a:lnTo>
                      <a:pt x="440" y="390"/>
                    </a:lnTo>
                    <a:lnTo>
                      <a:pt x="436" y="386"/>
                    </a:lnTo>
                    <a:lnTo>
                      <a:pt x="428" y="389"/>
                    </a:lnTo>
                    <a:lnTo>
                      <a:pt x="421" y="398"/>
                    </a:lnTo>
                    <a:lnTo>
                      <a:pt x="418" y="407"/>
                    </a:lnTo>
                    <a:lnTo>
                      <a:pt x="418" y="413"/>
                    </a:lnTo>
                    <a:lnTo>
                      <a:pt x="419" y="413"/>
                    </a:lnTo>
                    <a:lnTo>
                      <a:pt x="421" y="416"/>
                    </a:lnTo>
                    <a:lnTo>
                      <a:pt x="425" y="417"/>
                    </a:lnTo>
                    <a:lnTo>
                      <a:pt x="428" y="417"/>
                    </a:lnTo>
                    <a:lnTo>
                      <a:pt x="430" y="410"/>
                    </a:lnTo>
                    <a:lnTo>
                      <a:pt x="433" y="408"/>
                    </a:lnTo>
                    <a:lnTo>
                      <a:pt x="434" y="408"/>
                    </a:lnTo>
                    <a:lnTo>
                      <a:pt x="437" y="399"/>
                    </a:lnTo>
                    <a:lnTo>
                      <a:pt x="440" y="395"/>
                    </a:lnTo>
                    <a:close/>
                    <a:moveTo>
                      <a:pt x="412" y="419"/>
                    </a:moveTo>
                    <a:lnTo>
                      <a:pt x="406" y="428"/>
                    </a:lnTo>
                    <a:lnTo>
                      <a:pt x="412" y="431"/>
                    </a:lnTo>
                    <a:lnTo>
                      <a:pt x="416" y="428"/>
                    </a:lnTo>
                    <a:lnTo>
                      <a:pt x="419" y="420"/>
                    </a:lnTo>
                    <a:lnTo>
                      <a:pt x="412" y="419"/>
                    </a:lnTo>
                    <a:close/>
                    <a:moveTo>
                      <a:pt x="484" y="521"/>
                    </a:moveTo>
                    <a:lnTo>
                      <a:pt x="478" y="518"/>
                    </a:lnTo>
                    <a:lnTo>
                      <a:pt x="472" y="519"/>
                    </a:lnTo>
                    <a:lnTo>
                      <a:pt x="470" y="516"/>
                    </a:lnTo>
                    <a:lnTo>
                      <a:pt x="464" y="515"/>
                    </a:lnTo>
                    <a:lnTo>
                      <a:pt x="458" y="507"/>
                    </a:lnTo>
                    <a:lnTo>
                      <a:pt x="463" y="503"/>
                    </a:lnTo>
                    <a:lnTo>
                      <a:pt x="463" y="500"/>
                    </a:lnTo>
                    <a:lnTo>
                      <a:pt x="460" y="500"/>
                    </a:lnTo>
                    <a:lnTo>
                      <a:pt x="460" y="501"/>
                    </a:lnTo>
                    <a:lnTo>
                      <a:pt x="454" y="509"/>
                    </a:lnTo>
                    <a:lnTo>
                      <a:pt x="455" y="512"/>
                    </a:lnTo>
                    <a:lnTo>
                      <a:pt x="451" y="513"/>
                    </a:lnTo>
                    <a:lnTo>
                      <a:pt x="445" y="510"/>
                    </a:lnTo>
                    <a:lnTo>
                      <a:pt x="442" y="512"/>
                    </a:lnTo>
                    <a:lnTo>
                      <a:pt x="439" y="519"/>
                    </a:lnTo>
                    <a:lnTo>
                      <a:pt x="442" y="525"/>
                    </a:lnTo>
                    <a:lnTo>
                      <a:pt x="440" y="531"/>
                    </a:lnTo>
                    <a:lnTo>
                      <a:pt x="449" y="530"/>
                    </a:lnTo>
                    <a:lnTo>
                      <a:pt x="451" y="531"/>
                    </a:lnTo>
                    <a:lnTo>
                      <a:pt x="463" y="531"/>
                    </a:lnTo>
                    <a:lnTo>
                      <a:pt x="463" y="534"/>
                    </a:lnTo>
                    <a:lnTo>
                      <a:pt x="469" y="534"/>
                    </a:lnTo>
                    <a:lnTo>
                      <a:pt x="475" y="531"/>
                    </a:lnTo>
                    <a:lnTo>
                      <a:pt x="479" y="531"/>
                    </a:lnTo>
                    <a:lnTo>
                      <a:pt x="490" y="525"/>
                    </a:lnTo>
                    <a:lnTo>
                      <a:pt x="490" y="524"/>
                    </a:lnTo>
                    <a:lnTo>
                      <a:pt x="488" y="521"/>
                    </a:lnTo>
                    <a:lnTo>
                      <a:pt x="484" y="521"/>
                    </a:lnTo>
                    <a:close/>
                    <a:moveTo>
                      <a:pt x="609" y="373"/>
                    </a:moveTo>
                    <a:lnTo>
                      <a:pt x="605" y="368"/>
                    </a:lnTo>
                    <a:lnTo>
                      <a:pt x="596" y="368"/>
                    </a:lnTo>
                    <a:lnTo>
                      <a:pt x="588" y="377"/>
                    </a:lnTo>
                    <a:lnTo>
                      <a:pt x="608" y="375"/>
                    </a:lnTo>
                    <a:lnTo>
                      <a:pt x="609" y="373"/>
                    </a:lnTo>
                    <a:close/>
                    <a:moveTo>
                      <a:pt x="654" y="328"/>
                    </a:moveTo>
                    <a:lnTo>
                      <a:pt x="654" y="323"/>
                    </a:lnTo>
                    <a:lnTo>
                      <a:pt x="643" y="311"/>
                    </a:lnTo>
                    <a:lnTo>
                      <a:pt x="642" y="302"/>
                    </a:lnTo>
                    <a:lnTo>
                      <a:pt x="637" y="295"/>
                    </a:lnTo>
                    <a:lnTo>
                      <a:pt x="631" y="293"/>
                    </a:lnTo>
                    <a:lnTo>
                      <a:pt x="622" y="298"/>
                    </a:lnTo>
                    <a:lnTo>
                      <a:pt x="615" y="298"/>
                    </a:lnTo>
                    <a:lnTo>
                      <a:pt x="614" y="305"/>
                    </a:lnTo>
                    <a:lnTo>
                      <a:pt x="609" y="308"/>
                    </a:lnTo>
                    <a:lnTo>
                      <a:pt x="608" y="313"/>
                    </a:lnTo>
                    <a:lnTo>
                      <a:pt x="603" y="317"/>
                    </a:lnTo>
                    <a:lnTo>
                      <a:pt x="603" y="323"/>
                    </a:lnTo>
                    <a:lnTo>
                      <a:pt x="602" y="325"/>
                    </a:lnTo>
                    <a:lnTo>
                      <a:pt x="600" y="332"/>
                    </a:lnTo>
                    <a:lnTo>
                      <a:pt x="600" y="340"/>
                    </a:lnTo>
                    <a:lnTo>
                      <a:pt x="594" y="346"/>
                    </a:lnTo>
                    <a:lnTo>
                      <a:pt x="594" y="349"/>
                    </a:lnTo>
                    <a:lnTo>
                      <a:pt x="600" y="358"/>
                    </a:lnTo>
                    <a:lnTo>
                      <a:pt x="605" y="358"/>
                    </a:lnTo>
                    <a:lnTo>
                      <a:pt x="619" y="344"/>
                    </a:lnTo>
                    <a:lnTo>
                      <a:pt x="624" y="346"/>
                    </a:lnTo>
                    <a:lnTo>
                      <a:pt x="639" y="344"/>
                    </a:lnTo>
                    <a:lnTo>
                      <a:pt x="648" y="337"/>
                    </a:lnTo>
                    <a:lnTo>
                      <a:pt x="645" y="334"/>
                    </a:lnTo>
                    <a:lnTo>
                      <a:pt x="640" y="331"/>
                    </a:lnTo>
                    <a:lnTo>
                      <a:pt x="642" y="329"/>
                    </a:lnTo>
                    <a:lnTo>
                      <a:pt x="648" y="328"/>
                    </a:lnTo>
                    <a:lnTo>
                      <a:pt x="654" y="328"/>
                    </a:lnTo>
                    <a:close/>
                    <a:moveTo>
                      <a:pt x="561" y="441"/>
                    </a:moveTo>
                    <a:lnTo>
                      <a:pt x="558" y="440"/>
                    </a:lnTo>
                    <a:lnTo>
                      <a:pt x="554" y="443"/>
                    </a:lnTo>
                    <a:lnTo>
                      <a:pt x="548" y="449"/>
                    </a:lnTo>
                    <a:lnTo>
                      <a:pt x="560" y="455"/>
                    </a:lnTo>
                    <a:lnTo>
                      <a:pt x="560" y="444"/>
                    </a:lnTo>
                    <a:lnTo>
                      <a:pt x="561" y="441"/>
                    </a:lnTo>
                    <a:close/>
                    <a:moveTo>
                      <a:pt x="648" y="307"/>
                    </a:moveTo>
                    <a:lnTo>
                      <a:pt x="655" y="322"/>
                    </a:lnTo>
                    <a:lnTo>
                      <a:pt x="652" y="335"/>
                    </a:lnTo>
                    <a:lnTo>
                      <a:pt x="670" y="332"/>
                    </a:lnTo>
                    <a:lnTo>
                      <a:pt x="673" y="313"/>
                    </a:lnTo>
                    <a:lnTo>
                      <a:pt x="663" y="314"/>
                    </a:lnTo>
                    <a:lnTo>
                      <a:pt x="660" y="301"/>
                    </a:lnTo>
                    <a:lnTo>
                      <a:pt x="663" y="299"/>
                    </a:lnTo>
                    <a:lnTo>
                      <a:pt x="660" y="293"/>
                    </a:lnTo>
                    <a:lnTo>
                      <a:pt x="657" y="292"/>
                    </a:lnTo>
                    <a:lnTo>
                      <a:pt x="654" y="293"/>
                    </a:lnTo>
                    <a:lnTo>
                      <a:pt x="654" y="296"/>
                    </a:lnTo>
                    <a:lnTo>
                      <a:pt x="646" y="301"/>
                    </a:lnTo>
                    <a:lnTo>
                      <a:pt x="648" y="307"/>
                    </a:lnTo>
                    <a:close/>
                    <a:moveTo>
                      <a:pt x="590" y="286"/>
                    </a:moveTo>
                    <a:lnTo>
                      <a:pt x="587" y="286"/>
                    </a:lnTo>
                    <a:lnTo>
                      <a:pt x="578" y="272"/>
                    </a:lnTo>
                    <a:lnTo>
                      <a:pt x="572" y="280"/>
                    </a:lnTo>
                    <a:lnTo>
                      <a:pt x="573" y="284"/>
                    </a:lnTo>
                    <a:lnTo>
                      <a:pt x="567" y="293"/>
                    </a:lnTo>
                    <a:lnTo>
                      <a:pt x="567" y="302"/>
                    </a:lnTo>
                    <a:lnTo>
                      <a:pt x="558" y="302"/>
                    </a:lnTo>
                    <a:lnTo>
                      <a:pt x="549" y="316"/>
                    </a:lnTo>
                    <a:lnTo>
                      <a:pt x="542" y="322"/>
                    </a:lnTo>
                    <a:lnTo>
                      <a:pt x="537" y="332"/>
                    </a:lnTo>
                    <a:lnTo>
                      <a:pt x="533" y="335"/>
                    </a:lnTo>
                    <a:lnTo>
                      <a:pt x="531" y="329"/>
                    </a:lnTo>
                    <a:lnTo>
                      <a:pt x="537" y="320"/>
                    </a:lnTo>
                    <a:lnTo>
                      <a:pt x="536" y="311"/>
                    </a:lnTo>
                    <a:lnTo>
                      <a:pt x="531" y="304"/>
                    </a:lnTo>
                    <a:lnTo>
                      <a:pt x="528" y="289"/>
                    </a:lnTo>
                    <a:lnTo>
                      <a:pt x="536" y="284"/>
                    </a:lnTo>
                    <a:lnTo>
                      <a:pt x="537" y="281"/>
                    </a:lnTo>
                    <a:lnTo>
                      <a:pt x="537" y="272"/>
                    </a:lnTo>
                    <a:lnTo>
                      <a:pt x="534" y="265"/>
                    </a:lnTo>
                    <a:lnTo>
                      <a:pt x="543" y="260"/>
                    </a:lnTo>
                    <a:lnTo>
                      <a:pt x="549" y="262"/>
                    </a:lnTo>
                    <a:lnTo>
                      <a:pt x="555" y="251"/>
                    </a:lnTo>
                    <a:lnTo>
                      <a:pt x="554" y="244"/>
                    </a:lnTo>
                    <a:lnTo>
                      <a:pt x="555" y="239"/>
                    </a:lnTo>
                    <a:lnTo>
                      <a:pt x="554" y="236"/>
                    </a:lnTo>
                    <a:lnTo>
                      <a:pt x="543" y="235"/>
                    </a:lnTo>
                    <a:lnTo>
                      <a:pt x="543" y="226"/>
                    </a:lnTo>
                    <a:lnTo>
                      <a:pt x="545" y="217"/>
                    </a:lnTo>
                    <a:lnTo>
                      <a:pt x="554" y="205"/>
                    </a:lnTo>
                    <a:lnTo>
                      <a:pt x="552" y="201"/>
                    </a:lnTo>
                    <a:lnTo>
                      <a:pt x="558" y="190"/>
                    </a:lnTo>
                    <a:lnTo>
                      <a:pt x="561" y="183"/>
                    </a:lnTo>
                    <a:lnTo>
                      <a:pt x="558" y="178"/>
                    </a:lnTo>
                    <a:lnTo>
                      <a:pt x="561" y="174"/>
                    </a:lnTo>
                    <a:lnTo>
                      <a:pt x="563" y="166"/>
                    </a:lnTo>
                    <a:lnTo>
                      <a:pt x="561" y="151"/>
                    </a:lnTo>
                    <a:lnTo>
                      <a:pt x="563" y="147"/>
                    </a:lnTo>
                    <a:lnTo>
                      <a:pt x="570" y="139"/>
                    </a:lnTo>
                    <a:lnTo>
                      <a:pt x="567" y="138"/>
                    </a:lnTo>
                    <a:lnTo>
                      <a:pt x="563" y="138"/>
                    </a:lnTo>
                    <a:lnTo>
                      <a:pt x="555" y="142"/>
                    </a:lnTo>
                    <a:lnTo>
                      <a:pt x="552" y="141"/>
                    </a:lnTo>
                    <a:lnTo>
                      <a:pt x="540" y="141"/>
                    </a:lnTo>
                    <a:lnTo>
                      <a:pt x="534" y="145"/>
                    </a:lnTo>
                    <a:lnTo>
                      <a:pt x="530" y="156"/>
                    </a:lnTo>
                    <a:lnTo>
                      <a:pt x="530" y="165"/>
                    </a:lnTo>
                    <a:lnTo>
                      <a:pt x="525" y="168"/>
                    </a:lnTo>
                    <a:lnTo>
                      <a:pt x="521" y="178"/>
                    </a:lnTo>
                    <a:lnTo>
                      <a:pt x="528" y="189"/>
                    </a:lnTo>
                    <a:lnTo>
                      <a:pt x="540" y="196"/>
                    </a:lnTo>
                    <a:lnTo>
                      <a:pt x="534" y="196"/>
                    </a:lnTo>
                    <a:lnTo>
                      <a:pt x="522" y="193"/>
                    </a:lnTo>
                    <a:lnTo>
                      <a:pt x="519" y="196"/>
                    </a:lnTo>
                    <a:lnTo>
                      <a:pt x="509" y="198"/>
                    </a:lnTo>
                    <a:lnTo>
                      <a:pt x="512" y="202"/>
                    </a:lnTo>
                    <a:lnTo>
                      <a:pt x="509" y="218"/>
                    </a:lnTo>
                    <a:lnTo>
                      <a:pt x="521" y="227"/>
                    </a:lnTo>
                    <a:lnTo>
                      <a:pt x="531" y="223"/>
                    </a:lnTo>
                    <a:lnTo>
                      <a:pt x="534" y="224"/>
                    </a:lnTo>
                    <a:lnTo>
                      <a:pt x="524" y="230"/>
                    </a:lnTo>
                    <a:lnTo>
                      <a:pt x="518" y="232"/>
                    </a:lnTo>
                    <a:lnTo>
                      <a:pt x="509" y="229"/>
                    </a:lnTo>
                    <a:lnTo>
                      <a:pt x="508" y="232"/>
                    </a:lnTo>
                    <a:lnTo>
                      <a:pt x="508" y="242"/>
                    </a:lnTo>
                    <a:lnTo>
                      <a:pt x="512" y="250"/>
                    </a:lnTo>
                    <a:lnTo>
                      <a:pt x="509" y="254"/>
                    </a:lnTo>
                    <a:lnTo>
                      <a:pt x="515" y="262"/>
                    </a:lnTo>
                    <a:lnTo>
                      <a:pt x="524" y="263"/>
                    </a:lnTo>
                    <a:lnTo>
                      <a:pt x="524" y="265"/>
                    </a:lnTo>
                    <a:lnTo>
                      <a:pt x="516" y="268"/>
                    </a:lnTo>
                    <a:lnTo>
                      <a:pt x="509" y="266"/>
                    </a:lnTo>
                    <a:lnTo>
                      <a:pt x="506" y="268"/>
                    </a:lnTo>
                    <a:lnTo>
                      <a:pt x="499" y="277"/>
                    </a:lnTo>
                    <a:lnTo>
                      <a:pt x="490" y="281"/>
                    </a:lnTo>
                    <a:lnTo>
                      <a:pt x="491" y="286"/>
                    </a:lnTo>
                    <a:lnTo>
                      <a:pt x="490" y="289"/>
                    </a:lnTo>
                    <a:lnTo>
                      <a:pt x="484" y="286"/>
                    </a:lnTo>
                    <a:lnTo>
                      <a:pt x="475" y="287"/>
                    </a:lnTo>
                    <a:lnTo>
                      <a:pt x="470" y="302"/>
                    </a:lnTo>
                    <a:lnTo>
                      <a:pt x="482" y="304"/>
                    </a:lnTo>
                    <a:lnTo>
                      <a:pt x="482" y="307"/>
                    </a:lnTo>
                    <a:lnTo>
                      <a:pt x="476" y="314"/>
                    </a:lnTo>
                    <a:lnTo>
                      <a:pt x="481" y="323"/>
                    </a:lnTo>
                    <a:lnTo>
                      <a:pt x="502" y="328"/>
                    </a:lnTo>
                    <a:lnTo>
                      <a:pt x="491" y="329"/>
                    </a:lnTo>
                    <a:lnTo>
                      <a:pt x="478" y="326"/>
                    </a:lnTo>
                    <a:lnTo>
                      <a:pt x="475" y="328"/>
                    </a:lnTo>
                    <a:lnTo>
                      <a:pt x="473" y="335"/>
                    </a:lnTo>
                    <a:lnTo>
                      <a:pt x="461" y="352"/>
                    </a:lnTo>
                    <a:lnTo>
                      <a:pt x="452" y="374"/>
                    </a:lnTo>
                    <a:lnTo>
                      <a:pt x="443" y="383"/>
                    </a:lnTo>
                    <a:lnTo>
                      <a:pt x="445" y="387"/>
                    </a:lnTo>
                    <a:lnTo>
                      <a:pt x="461" y="389"/>
                    </a:lnTo>
                    <a:lnTo>
                      <a:pt x="464" y="386"/>
                    </a:lnTo>
                    <a:lnTo>
                      <a:pt x="466" y="380"/>
                    </a:lnTo>
                    <a:lnTo>
                      <a:pt x="469" y="380"/>
                    </a:lnTo>
                    <a:lnTo>
                      <a:pt x="470" y="380"/>
                    </a:lnTo>
                    <a:lnTo>
                      <a:pt x="473" y="378"/>
                    </a:lnTo>
                    <a:lnTo>
                      <a:pt x="478" y="375"/>
                    </a:lnTo>
                    <a:lnTo>
                      <a:pt x="482" y="362"/>
                    </a:lnTo>
                    <a:lnTo>
                      <a:pt x="491" y="353"/>
                    </a:lnTo>
                    <a:lnTo>
                      <a:pt x="493" y="353"/>
                    </a:lnTo>
                    <a:lnTo>
                      <a:pt x="503" y="344"/>
                    </a:lnTo>
                    <a:lnTo>
                      <a:pt x="516" y="329"/>
                    </a:lnTo>
                    <a:lnTo>
                      <a:pt x="525" y="314"/>
                    </a:lnTo>
                    <a:lnTo>
                      <a:pt x="525" y="317"/>
                    </a:lnTo>
                    <a:lnTo>
                      <a:pt x="531" y="320"/>
                    </a:lnTo>
                    <a:lnTo>
                      <a:pt x="527" y="320"/>
                    </a:lnTo>
                    <a:lnTo>
                      <a:pt x="522" y="325"/>
                    </a:lnTo>
                    <a:lnTo>
                      <a:pt x="516" y="332"/>
                    </a:lnTo>
                    <a:lnTo>
                      <a:pt x="512" y="344"/>
                    </a:lnTo>
                    <a:lnTo>
                      <a:pt x="500" y="353"/>
                    </a:lnTo>
                    <a:lnTo>
                      <a:pt x="493" y="371"/>
                    </a:lnTo>
                    <a:lnTo>
                      <a:pt x="496" y="374"/>
                    </a:lnTo>
                    <a:lnTo>
                      <a:pt x="503" y="368"/>
                    </a:lnTo>
                    <a:lnTo>
                      <a:pt x="510" y="374"/>
                    </a:lnTo>
                    <a:lnTo>
                      <a:pt x="512" y="370"/>
                    </a:lnTo>
                    <a:lnTo>
                      <a:pt x="516" y="370"/>
                    </a:lnTo>
                    <a:lnTo>
                      <a:pt x="515" y="373"/>
                    </a:lnTo>
                    <a:lnTo>
                      <a:pt x="516" y="377"/>
                    </a:lnTo>
                    <a:lnTo>
                      <a:pt x="522" y="375"/>
                    </a:lnTo>
                    <a:lnTo>
                      <a:pt x="530" y="380"/>
                    </a:lnTo>
                    <a:lnTo>
                      <a:pt x="525" y="380"/>
                    </a:lnTo>
                    <a:lnTo>
                      <a:pt x="528" y="384"/>
                    </a:lnTo>
                    <a:lnTo>
                      <a:pt x="531" y="387"/>
                    </a:lnTo>
                    <a:lnTo>
                      <a:pt x="537" y="384"/>
                    </a:lnTo>
                    <a:lnTo>
                      <a:pt x="536" y="380"/>
                    </a:lnTo>
                    <a:lnTo>
                      <a:pt x="545" y="371"/>
                    </a:lnTo>
                    <a:lnTo>
                      <a:pt x="545" y="365"/>
                    </a:lnTo>
                    <a:lnTo>
                      <a:pt x="543" y="362"/>
                    </a:lnTo>
                    <a:lnTo>
                      <a:pt x="546" y="359"/>
                    </a:lnTo>
                    <a:lnTo>
                      <a:pt x="549" y="359"/>
                    </a:lnTo>
                    <a:lnTo>
                      <a:pt x="551" y="355"/>
                    </a:lnTo>
                    <a:lnTo>
                      <a:pt x="548" y="352"/>
                    </a:lnTo>
                    <a:lnTo>
                      <a:pt x="548" y="349"/>
                    </a:lnTo>
                    <a:lnTo>
                      <a:pt x="551" y="347"/>
                    </a:lnTo>
                    <a:lnTo>
                      <a:pt x="557" y="352"/>
                    </a:lnTo>
                    <a:lnTo>
                      <a:pt x="560" y="352"/>
                    </a:lnTo>
                    <a:lnTo>
                      <a:pt x="567" y="329"/>
                    </a:lnTo>
                    <a:lnTo>
                      <a:pt x="569" y="329"/>
                    </a:lnTo>
                    <a:lnTo>
                      <a:pt x="564" y="358"/>
                    </a:lnTo>
                    <a:lnTo>
                      <a:pt x="566" y="359"/>
                    </a:lnTo>
                    <a:lnTo>
                      <a:pt x="570" y="359"/>
                    </a:lnTo>
                    <a:lnTo>
                      <a:pt x="582" y="350"/>
                    </a:lnTo>
                    <a:lnTo>
                      <a:pt x="585" y="335"/>
                    </a:lnTo>
                    <a:lnTo>
                      <a:pt x="588" y="331"/>
                    </a:lnTo>
                    <a:lnTo>
                      <a:pt x="594" y="325"/>
                    </a:lnTo>
                    <a:lnTo>
                      <a:pt x="597" y="320"/>
                    </a:lnTo>
                    <a:lnTo>
                      <a:pt x="599" y="308"/>
                    </a:lnTo>
                    <a:lnTo>
                      <a:pt x="611" y="298"/>
                    </a:lnTo>
                    <a:lnTo>
                      <a:pt x="612" y="295"/>
                    </a:lnTo>
                    <a:lnTo>
                      <a:pt x="616" y="292"/>
                    </a:lnTo>
                    <a:lnTo>
                      <a:pt x="622" y="295"/>
                    </a:lnTo>
                    <a:lnTo>
                      <a:pt x="627" y="292"/>
                    </a:lnTo>
                    <a:lnTo>
                      <a:pt x="639" y="290"/>
                    </a:lnTo>
                    <a:lnTo>
                      <a:pt x="646" y="293"/>
                    </a:lnTo>
                    <a:lnTo>
                      <a:pt x="648" y="290"/>
                    </a:lnTo>
                    <a:lnTo>
                      <a:pt x="634" y="283"/>
                    </a:lnTo>
                    <a:lnTo>
                      <a:pt x="627" y="275"/>
                    </a:lnTo>
                    <a:lnTo>
                      <a:pt x="621" y="274"/>
                    </a:lnTo>
                    <a:lnTo>
                      <a:pt x="622" y="271"/>
                    </a:lnTo>
                    <a:lnTo>
                      <a:pt x="619" y="266"/>
                    </a:lnTo>
                    <a:lnTo>
                      <a:pt x="614" y="268"/>
                    </a:lnTo>
                    <a:lnTo>
                      <a:pt x="611" y="272"/>
                    </a:lnTo>
                    <a:lnTo>
                      <a:pt x="605" y="271"/>
                    </a:lnTo>
                    <a:lnTo>
                      <a:pt x="603" y="275"/>
                    </a:lnTo>
                    <a:lnTo>
                      <a:pt x="596" y="277"/>
                    </a:lnTo>
                    <a:lnTo>
                      <a:pt x="590" y="286"/>
                    </a:lnTo>
                    <a:close/>
                    <a:moveTo>
                      <a:pt x="415" y="201"/>
                    </a:moveTo>
                    <a:lnTo>
                      <a:pt x="416" y="198"/>
                    </a:lnTo>
                    <a:lnTo>
                      <a:pt x="410" y="204"/>
                    </a:lnTo>
                    <a:lnTo>
                      <a:pt x="407" y="210"/>
                    </a:lnTo>
                    <a:lnTo>
                      <a:pt x="413" y="208"/>
                    </a:lnTo>
                    <a:lnTo>
                      <a:pt x="419" y="204"/>
                    </a:lnTo>
                    <a:lnTo>
                      <a:pt x="415" y="201"/>
                    </a:lnTo>
                    <a:close/>
                    <a:moveTo>
                      <a:pt x="416" y="187"/>
                    </a:moveTo>
                    <a:lnTo>
                      <a:pt x="415" y="183"/>
                    </a:lnTo>
                    <a:lnTo>
                      <a:pt x="410" y="184"/>
                    </a:lnTo>
                    <a:lnTo>
                      <a:pt x="410" y="187"/>
                    </a:lnTo>
                    <a:lnTo>
                      <a:pt x="409" y="195"/>
                    </a:lnTo>
                    <a:lnTo>
                      <a:pt x="412" y="198"/>
                    </a:lnTo>
                    <a:lnTo>
                      <a:pt x="415" y="195"/>
                    </a:lnTo>
                    <a:lnTo>
                      <a:pt x="416" y="187"/>
                    </a:lnTo>
                    <a:close/>
                    <a:moveTo>
                      <a:pt x="421" y="198"/>
                    </a:moveTo>
                    <a:lnTo>
                      <a:pt x="421" y="202"/>
                    </a:lnTo>
                    <a:lnTo>
                      <a:pt x="425" y="201"/>
                    </a:lnTo>
                    <a:lnTo>
                      <a:pt x="424" y="189"/>
                    </a:lnTo>
                    <a:lnTo>
                      <a:pt x="418" y="190"/>
                    </a:lnTo>
                    <a:lnTo>
                      <a:pt x="416" y="196"/>
                    </a:lnTo>
                    <a:lnTo>
                      <a:pt x="421" y="198"/>
                    </a:lnTo>
                    <a:close/>
                    <a:moveTo>
                      <a:pt x="361" y="250"/>
                    </a:moveTo>
                    <a:lnTo>
                      <a:pt x="363" y="254"/>
                    </a:lnTo>
                    <a:lnTo>
                      <a:pt x="367" y="253"/>
                    </a:lnTo>
                    <a:lnTo>
                      <a:pt x="369" y="248"/>
                    </a:lnTo>
                    <a:lnTo>
                      <a:pt x="370" y="248"/>
                    </a:lnTo>
                    <a:lnTo>
                      <a:pt x="372" y="253"/>
                    </a:lnTo>
                    <a:lnTo>
                      <a:pt x="366" y="260"/>
                    </a:lnTo>
                    <a:lnTo>
                      <a:pt x="369" y="266"/>
                    </a:lnTo>
                    <a:lnTo>
                      <a:pt x="366" y="269"/>
                    </a:lnTo>
                    <a:lnTo>
                      <a:pt x="369" y="272"/>
                    </a:lnTo>
                    <a:lnTo>
                      <a:pt x="367" y="275"/>
                    </a:lnTo>
                    <a:lnTo>
                      <a:pt x="375" y="278"/>
                    </a:lnTo>
                    <a:lnTo>
                      <a:pt x="379" y="275"/>
                    </a:lnTo>
                    <a:lnTo>
                      <a:pt x="381" y="278"/>
                    </a:lnTo>
                    <a:lnTo>
                      <a:pt x="387" y="269"/>
                    </a:lnTo>
                    <a:lnTo>
                      <a:pt x="393" y="272"/>
                    </a:lnTo>
                    <a:lnTo>
                      <a:pt x="394" y="268"/>
                    </a:lnTo>
                    <a:lnTo>
                      <a:pt x="399" y="265"/>
                    </a:lnTo>
                    <a:lnTo>
                      <a:pt x="396" y="263"/>
                    </a:lnTo>
                    <a:lnTo>
                      <a:pt x="397" y="259"/>
                    </a:lnTo>
                    <a:lnTo>
                      <a:pt x="402" y="256"/>
                    </a:lnTo>
                    <a:lnTo>
                      <a:pt x="403" y="242"/>
                    </a:lnTo>
                    <a:lnTo>
                      <a:pt x="404" y="247"/>
                    </a:lnTo>
                    <a:lnTo>
                      <a:pt x="409" y="247"/>
                    </a:lnTo>
                    <a:lnTo>
                      <a:pt x="407" y="256"/>
                    </a:lnTo>
                    <a:lnTo>
                      <a:pt x="412" y="256"/>
                    </a:lnTo>
                    <a:lnTo>
                      <a:pt x="415" y="254"/>
                    </a:lnTo>
                    <a:lnTo>
                      <a:pt x="415" y="248"/>
                    </a:lnTo>
                    <a:lnTo>
                      <a:pt x="416" y="244"/>
                    </a:lnTo>
                    <a:lnTo>
                      <a:pt x="418" y="238"/>
                    </a:lnTo>
                    <a:lnTo>
                      <a:pt x="421" y="232"/>
                    </a:lnTo>
                    <a:lnTo>
                      <a:pt x="422" y="238"/>
                    </a:lnTo>
                    <a:lnTo>
                      <a:pt x="418" y="250"/>
                    </a:lnTo>
                    <a:lnTo>
                      <a:pt x="419" y="254"/>
                    </a:lnTo>
                    <a:lnTo>
                      <a:pt x="425" y="248"/>
                    </a:lnTo>
                    <a:lnTo>
                      <a:pt x="428" y="248"/>
                    </a:lnTo>
                    <a:lnTo>
                      <a:pt x="433" y="247"/>
                    </a:lnTo>
                    <a:lnTo>
                      <a:pt x="434" y="244"/>
                    </a:lnTo>
                    <a:lnTo>
                      <a:pt x="437" y="244"/>
                    </a:lnTo>
                    <a:lnTo>
                      <a:pt x="436" y="238"/>
                    </a:lnTo>
                    <a:lnTo>
                      <a:pt x="440" y="233"/>
                    </a:lnTo>
                    <a:lnTo>
                      <a:pt x="443" y="239"/>
                    </a:lnTo>
                    <a:lnTo>
                      <a:pt x="443" y="241"/>
                    </a:lnTo>
                    <a:lnTo>
                      <a:pt x="446" y="239"/>
                    </a:lnTo>
                    <a:lnTo>
                      <a:pt x="454" y="226"/>
                    </a:lnTo>
                    <a:lnTo>
                      <a:pt x="452" y="223"/>
                    </a:lnTo>
                    <a:lnTo>
                      <a:pt x="452" y="218"/>
                    </a:lnTo>
                    <a:lnTo>
                      <a:pt x="466" y="220"/>
                    </a:lnTo>
                    <a:lnTo>
                      <a:pt x="463" y="227"/>
                    </a:lnTo>
                    <a:lnTo>
                      <a:pt x="467" y="233"/>
                    </a:lnTo>
                    <a:lnTo>
                      <a:pt x="466" y="238"/>
                    </a:lnTo>
                    <a:lnTo>
                      <a:pt x="460" y="235"/>
                    </a:lnTo>
                    <a:lnTo>
                      <a:pt x="454" y="242"/>
                    </a:lnTo>
                    <a:lnTo>
                      <a:pt x="452" y="245"/>
                    </a:lnTo>
                    <a:lnTo>
                      <a:pt x="454" y="248"/>
                    </a:lnTo>
                    <a:lnTo>
                      <a:pt x="442" y="253"/>
                    </a:lnTo>
                    <a:lnTo>
                      <a:pt x="437" y="251"/>
                    </a:lnTo>
                    <a:lnTo>
                      <a:pt x="433" y="257"/>
                    </a:lnTo>
                    <a:lnTo>
                      <a:pt x="424" y="257"/>
                    </a:lnTo>
                    <a:lnTo>
                      <a:pt x="421" y="262"/>
                    </a:lnTo>
                    <a:lnTo>
                      <a:pt x="416" y="262"/>
                    </a:lnTo>
                    <a:lnTo>
                      <a:pt x="416" y="266"/>
                    </a:lnTo>
                    <a:lnTo>
                      <a:pt x="421" y="272"/>
                    </a:lnTo>
                    <a:lnTo>
                      <a:pt x="427" y="271"/>
                    </a:lnTo>
                    <a:lnTo>
                      <a:pt x="430" y="275"/>
                    </a:lnTo>
                    <a:lnTo>
                      <a:pt x="425" y="275"/>
                    </a:lnTo>
                    <a:lnTo>
                      <a:pt x="424" y="280"/>
                    </a:lnTo>
                    <a:lnTo>
                      <a:pt x="425" y="283"/>
                    </a:lnTo>
                    <a:lnTo>
                      <a:pt x="433" y="284"/>
                    </a:lnTo>
                    <a:lnTo>
                      <a:pt x="439" y="283"/>
                    </a:lnTo>
                    <a:lnTo>
                      <a:pt x="452" y="286"/>
                    </a:lnTo>
                    <a:lnTo>
                      <a:pt x="457" y="280"/>
                    </a:lnTo>
                    <a:lnTo>
                      <a:pt x="464" y="274"/>
                    </a:lnTo>
                    <a:lnTo>
                      <a:pt x="470" y="272"/>
                    </a:lnTo>
                    <a:lnTo>
                      <a:pt x="472" y="268"/>
                    </a:lnTo>
                    <a:lnTo>
                      <a:pt x="482" y="265"/>
                    </a:lnTo>
                    <a:lnTo>
                      <a:pt x="497" y="253"/>
                    </a:lnTo>
                    <a:lnTo>
                      <a:pt x="503" y="245"/>
                    </a:lnTo>
                    <a:lnTo>
                      <a:pt x="502" y="229"/>
                    </a:lnTo>
                    <a:lnTo>
                      <a:pt x="496" y="223"/>
                    </a:lnTo>
                    <a:lnTo>
                      <a:pt x="482" y="218"/>
                    </a:lnTo>
                    <a:lnTo>
                      <a:pt x="487" y="217"/>
                    </a:lnTo>
                    <a:lnTo>
                      <a:pt x="487" y="213"/>
                    </a:lnTo>
                    <a:lnTo>
                      <a:pt x="490" y="211"/>
                    </a:lnTo>
                    <a:lnTo>
                      <a:pt x="488" y="208"/>
                    </a:lnTo>
                    <a:lnTo>
                      <a:pt x="484" y="204"/>
                    </a:lnTo>
                    <a:lnTo>
                      <a:pt x="487" y="202"/>
                    </a:lnTo>
                    <a:lnTo>
                      <a:pt x="491" y="204"/>
                    </a:lnTo>
                    <a:lnTo>
                      <a:pt x="496" y="202"/>
                    </a:lnTo>
                    <a:lnTo>
                      <a:pt x="496" y="195"/>
                    </a:lnTo>
                    <a:lnTo>
                      <a:pt x="499" y="192"/>
                    </a:lnTo>
                    <a:lnTo>
                      <a:pt x="500" y="183"/>
                    </a:lnTo>
                    <a:lnTo>
                      <a:pt x="490" y="177"/>
                    </a:lnTo>
                    <a:lnTo>
                      <a:pt x="485" y="189"/>
                    </a:lnTo>
                    <a:lnTo>
                      <a:pt x="482" y="190"/>
                    </a:lnTo>
                    <a:lnTo>
                      <a:pt x="481" y="186"/>
                    </a:lnTo>
                    <a:lnTo>
                      <a:pt x="484" y="184"/>
                    </a:lnTo>
                    <a:lnTo>
                      <a:pt x="482" y="181"/>
                    </a:lnTo>
                    <a:lnTo>
                      <a:pt x="485" y="180"/>
                    </a:lnTo>
                    <a:lnTo>
                      <a:pt x="488" y="166"/>
                    </a:lnTo>
                    <a:lnTo>
                      <a:pt x="479" y="157"/>
                    </a:lnTo>
                    <a:lnTo>
                      <a:pt x="475" y="157"/>
                    </a:lnTo>
                    <a:lnTo>
                      <a:pt x="476" y="153"/>
                    </a:lnTo>
                    <a:lnTo>
                      <a:pt x="473" y="154"/>
                    </a:lnTo>
                    <a:lnTo>
                      <a:pt x="470" y="153"/>
                    </a:lnTo>
                    <a:lnTo>
                      <a:pt x="470" y="150"/>
                    </a:lnTo>
                    <a:lnTo>
                      <a:pt x="476" y="151"/>
                    </a:lnTo>
                    <a:lnTo>
                      <a:pt x="475" y="148"/>
                    </a:lnTo>
                    <a:lnTo>
                      <a:pt x="472" y="147"/>
                    </a:lnTo>
                    <a:lnTo>
                      <a:pt x="469" y="144"/>
                    </a:lnTo>
                    <a:lnTo>
                      <a:pt x="472" y="139"/>
                    </a:lnTo>
                    <a:lnTo>
                      <a:pt x="469" y="136"/>
                    </a:lnTo>
                    <a:lnTo>
                      <a:pt x="472" y="133"/>
                    </a:lnTo>
                    <a:lnTo>
                      <a:pt x="470" y="121"/>
                    </a:lnTo>
                    <a:lnTo>
                      <a:pt x="469" y="118"/>
                    </a:lnTo>
                    <a:lnTo>
                      <a:pt x="460" y="118"/>
                    </a:lnTo>
                    <a:lnTo>
                      <a:pt x="454" y="126"/>
                    </a:lnTo>
                    <a:lnTo>
                      <a:pt x="448" y="127"/>
                    </a:lnTo>
                    <a:lnTo>
                      <a:pt x="449" y="130"/>
                    </a:lnTo>
                    <a:lnTo>
                      <a:pt x="446" y="139"/>
                    </a:lnTo>
                    <a:lnTo>
                      <a:pt x="449" y="144"/>
                    </a:lnTo>
                    <a:lnTo>
                      <a:pt x="448" y="150"/>
                    </a:lnTo>
                    <a:lnTo>
                      <a:pt x="451" y="150"/>
                    </a:lnTo>
                    <a:lnTo>
                      <a:pt x="454" y="159"/>
                    </a:lnTo>
                    <a:lnTo>
                      <a:pt x="451" y="162"/>
                    </a:lnTo>
                    <a:lnTo>
                      <a:pt x="454" y="165"/>
                    </a:lnTo>
                    <a:lnTo>
                      <a:pt x="449" y="168"/>
                    </a:lnTo>
                    <a:lnTo>
                      <a:pt x="452" y="169"/>
                    </a:lnTo>
                    <a:lnTo>
                      <a:pt x="458" y="165"/>
                    </a:lnTo>
                    <a:lnTo>
                      <a:pt x="458" y="168"/>
                    </a:lnTo>
                    <a:lnTo>
                      <a:pt x="454" y="175"/>
                    </a:lnTo>
                    <a:lnTo>
                      <a:pt x="466" y="183"/>
                    </a:lnTo>
                    <a:lnTo>
                      <a:pt x="466" y="193"/>
                    </a:lnTo>
                    <a:lnTo>
                      <a:pt x="467" y="198"/>
                    </a:lnTo>
                    <a:lnTo>
                      <a:pt x="463" y="195"/>
                    </a:lnTo>
                    <a:lnTo>
                      <a:pt x="463" y="187"/>
                    </a:lnTo>
                    <a:lnTo>
                      <a:pt x="457" y="181"/>
                    </a:lnTo>
                    <a:lnTo>
                      <a:pt x="452" y="180"/>
                    </a:lnTo>
                    <a:lnTo>
                      <a:pt x="451" y="192"/>
                    </a:lnTo>
                    <a:lnTo>
                      <a:pt x="451" y="204"/>
                    </a:lnTo>
                    <a:lnTo>
                      <a:pt x="448" y="201"/>
                    </a:lnTo>
                    <a:lnTo>
                      <a:pt x="449" y="189"/>
                    </a:lnTo>
                    <a:lnTo>
                      <a:pt x="445" y="183"/>
                    </a:lnTo>
                    <a:lnTo>
                      <a:pt x="445" y="178"/>
                    </a:lnTo>
                    <a:lnTo>
                      <a:pt x="442" y="177"/>
                    </a:lnTo>
                    <a:lnTo>
                      <a:pt x="433" y="181"/>
                    </a:lnTo>
                    <a:lnTo>
                      <a:pt x="431" y="184"/>
                    </a:lnTo>
                    <a:lnTo>
                      <a:pt x="433" y="187"/>
                    </a:lnTo>
                    <a:lnTo>
                      <a:pt x="442" y="196"/>
                    </a:lnTo>
                    <a:lnTo>
                      <a:pt x="437" y="198"/>
                    </a:lnTo>
                    <a:lnTo>
                      <a:pt x="434" y="202"/>
                    </a:lnTo>
                    <a:lnTo>
                      <a:pt x="437" y="208"/>
                    </a:lnTo>
                    <a:lnTo>
                      <a:pt x="434" y="211"/>
                    </a:lnTo>
                    <a:lnTo>
                      <a:pt x="431" y="208"/>
                    </a:lnTo>
                    <a:lnTo>
                      <a:pt x="428" y="205"/>
                    </a:lnTo>
                    <a:lnTo>
                      <a:pt x="413" y="210"/>
                    </a:lnTo>
                    <a:lnTo>
                      <a:pt x="412" y="217"/>
                    </a:lnTo>
                    <a:lnTo>
                      <a:pt x="404" y="221"/>
                    </a:lnTo>
                    <a:lnTo>
                      <a:pt x="406" y="217"/>
                    </a:lnTo>
                    <a:lnTo>
                      <a:pt x="403" y="215"/>
                    </a:lnTo>
                    <a:lnTo>
                      <a:pt x="404" y="204"/>
                    </a:lnTo>
                    <a:lnTo>
                      <a:pt x="404" y="190"/>
                    </a:lnTo>
                    <a:lnTo>
                      <a:pt x="403" y="189"/>
                    </a:lnTo>
                    <a:lnTo>
                      <a:pt x="397" y="189"/>
                    </a:lnTo>
                    <a:lnTo>
                      <a:pt x="394" y="199"/>
                    </a:lnTo>
                    <a:lnTo>
                      <a:pt x="396" y="207"/>
                    </a:lnTo>
                    <a:lnTo>
                      <a:pt x="391" y="217"/>
                    </a:lnTo>
                    <a:lnTo>
                      <a:pt x="390" y="204"/>
                    </a:lnTo>
                    <a:lnTo>
                      <a:pt x="387" y="198"/>
                    </a:lnTo>
                    <a:lnTo>
                      <a:pt x="384" y="199"/>
                    </a:lnTo>
                    <a:lnTo>
                      <a:pt x="379" y="207"/>
                    </a:lnTo>
                    <a:lnTo>
                      <a:pt x="373" y="210"/>
                    </a:lnTo>
                    <a:lnTo>
                      <a:pt x="369" y="215"/>
                    </a:lnTo>
                    <a:lnTo>
                      <a:pt x="372" y="220"/>
                    </a:lnTo>
                    <a:lnTo>
                      <a:pt x="373" y="221"/>
                    </a:lnTo>
                    <a:lnTo>
                      <a:pt x="379" y="221"/>
                    </a:lnTo>
                    <a:lnTo>
                      <a:pt x="381" y="224"/>
                    </a:lnTo>
                    <a:lnTo>
                      <a:pt x="384" y="224"/>
                    </a:lnTo>
                    <a:lnTo>
                      <a:pt x="382" y="227"/>
                    </a:lnTo>
                    <a:lnTo>
                      <a:pt x="376" y="227"/>
                    </a:lnTo>
                    <a:lnTo>
                      <a:pt x="369" y="232"/>
                    </a:lnTo>
                    <a:lnTo>
                      <a:pt x="366" y="235"/>
                    </a:lnTo>
                    <a:lnTo>
                      <a:pt x="367" y="238"/>
                    </a:lnTo>
                    <a:lnTo>
                      <a:pt x="372" y="241"/>
                    </a:lnTo>
                    <a:lnTo>
                      <a:pt x="364" y="239"/>
                    </a:lnTo>
                    <a:lnTo>
                      <a:pt x="358" y="245"/>
                    </a:lnTo>
                    <a:lnTo>
                      <a:pt x="361" y="250"/>
                    </a:lnTo>
                    <a:close/>
                    <a:moveTo>
                      <a:pt x="431" y="316"/>
                    </a:moveTo>
                    <a:lnTo>
                      <a:pt x="445" y="304"/>
                    </a:lnTo>
                    <a:lnTo>
                      <a:pt x="446" y="298"/>
                    </a:lnTo>
                    <a:lnTo>
                      <a:pt x="445" y="293"/>
                    </a:lnTo>
                    <a:lnTo>
                      <a:pt x="436" y="293"/>
                    </a:lnTo>
                    <a:lnTo>
                      <a:pt x="433" y="289"/>
                    </a:lnTo>
                    <a:lnTo>
                      <a:pt x="428" y="287"/>
                    </a:lnTo>
                    <a:lnTo>
                      <a:pt x="424" y="289"/>
                    </a:lnTo>
                    <a:lnTo>
                      <a:pt x="418" y="286"/>
                    </a:lnTo>
                    <a:lnTo>
                      <a:pt x="406" y="286"/>
                    </a:lnTo>
                    <a:lnTo>
                      <a:pt x="403" y="283"/>
                    </a:lnTo>
                    <a:lnTo>
                      <a:pt x="396" y="286"/>
                    </a:lnTo>
                    <a:lnTo>
                      <a:pt x="393" y="290"/>
                    </a:lnTo>
                    <a:lnTo>
                      <a:pt x="393" y="296"/>
                    </a:lnTo>
                    <a:lnTo>
                      <a:pt x="396" y="296"/>
                    </a:lnTo>
                    <a:lnTo>
                      <a:pt x="402" y="305"/>
                    </a:lnTo>
                    <a:lnTo>
                      <a:pt x="409" y="311"/>
                    </a:lnTo>
                    <a:lnTo>
                      <a:pt x="406" y="314"/>
                    </a:lnTo>
                    <a:lnTo>
                      <a:pt x="407" y="319"/>
                    </a:lnTo>
                    <a:lnTo>
                      <a:pt x="410" y="314"/>
                    </a:lnTo>
                    <a:lnTo>
                      <a:pt x="413" y="317"/>
                    </a:lnTo>
                    <a:lnTo>
                      <a:pt x="427" y="316"/>
                    </a:lnTo>
                    <a:lnTo>
                      <a:pt x="431" y="316"/>
                    </a:lnTo>
                    <a:close/>
                    <a:moveTo>
                      <a:pt x="512" y="175"/>
                    </a:moveTo>
                    <a:lnTo>
                      <a:pt x="521" y="162"/>
                    </a:lnTo>
                    <a:lnTo>
                      <a:pt x="525" y="153"/>
                    </a:lnTo>
                    <a:lnTo>
                      <a:pt x="528" y="135"/>
                    </a:lnTo>
                    <a:lnTo>
                      <a:pt x="527" y="130"/>
                    </a:lnTo>
                    <a:lnTo>
                      <a:pt x="521" y="127"/>
                    </a:lnTo>
                    <a:lnTo>
                      <a:pt x="519" y="124"/>
                    </a:lnTo>
                    <a:lnTo>
                      <a:pt x="525" y="124"/>
                    </a:lnTo>
                    <a:lnTo>
                      <a:pt x="531" y="127"/>
                    </a:lnTo>
                    <a:lnTo>
                      <a:pt x="533" y="138"/>
                    </a:lnTo>
                    <a:lnTo>
                      <a:pt x="539" y="130"/>
                    </a:lnTo>
                    <a:lnTo>
                      <a:pt x="545" y="129"/>
                    </a:lnTo>
                    <a:lnTo>
                      <a:pt x="566" y="115"/>
                    </a:lnTo>
                    <a:lnTo>
                      <a:pt x="566" y="109"/>
                    </a:lnTo>
                    <a:lnTo>
                      <a:pt x="572" y="94"/>
                    </a:lnTo>
                    <a:lnTo>
                      <a:pt x="585" y="75"/>
                    </a:lnTo>
                    <a:lnTo>
                      <a:pt x="590" y="73"/>
                    </a:lnTo>
                    <a:lnTo>
                      <a:pt x="596" y="67"/>
                    </a:lnTo>
                    <a:lnTo>
                      <a:pt x="599" y="36"/>
                    </a:lnTo>
                    <a:lnTo>
                      <a:pt x="608" y="26"/>
                    </a:lnTo>
                    <a:lnTo>
                      <a:pt x="608" y="17"/>
                    </a:lnTo>
                    <a:lnTo>
                      <a:pt x="608" y="15"/>
                    </a:lnTo>
                    <a:lnTo>
                      <a:pt x="602" y="9"/>
                    </a:lnTo>
                    <a:lnTo>
                      <a:pt x="600" y="0"/>
                    </a:lnTo>
                    <a:lnTo>
                      <a:pt x="593" y="5"/>
                    </a:lnTo>
                    <a:lnTo>
                      <a:pt x="588" y="11"/>
                    </a:lnTo>
                    <a:lnTo>
                      <a:pt x="582" y="11"/>
                    </a:lnTo>
                    <a:lnTo>
                      <a:pt x="579" y="18"/>
                    </a:lnTo>
                    <a:lnTo>
                      <a:pt x="563" y="29"/>
                    </a:lnTo>
                    <a:lnTo>
                      <a:pt x="561" y="39"/>
                    </a:lnTo>
                    <a:lnTo>
                      <a:pt x="563" y="41"/>
                    </a:lnTo>
                    <a:lnTo>
                      <a:pt x="564" y="47"/>
                    </a:lnTo>
                    <a:lnTo>
                      <a:pt x="558" y="51"/>
                    </a:lnTo>
                    <a:lnTo>
                      <a:pt x="558" y="61"/>
                    </a:lnTo>
                    <a:lnTo>
                      <a:pt x="554" y="66"/>
                    </a:lnTo>
                    <a:lnTo>
                      <a:pt x="549" y="70"/>
                    </a:lnTo>
                    <a:lnTo>
                      <a:pt x="537" y="72"/>
                    </a:lnTo>
                    <a:lnTo>
                      <a:pt x="530" y="78"/>
                    </a:lnTo>
                    <a:lnTo>
                      <a:pt x="524" y="84"/>
                    </a:lnTo>
                    <a:lnTo>
                      <a:pt x="513" y="117"/>
                    </a:lnTo>
                    <a:lnTo>
                      <a:pt x="505" y="136"/>
                    </a:lnTo>
                    <a:lnTo>
                      <a:pt x="506" y="154"/>
                    </a:lnTo>
                    <a:lnTo>
                      <a:pt x="503" y="165"/>
                    </a:lnTo>
                    <a:lnTo>
                      <a:pt x="506" y="171"/>
                    </a:lnTo>
                    <a:lnTo>
                      <a:pt x="512" y="175"/>
                    </a:lnTo>
                    <a:close/>
                    <a:moveTo>
                      <a:pt x="482" y="153"/>
                    </a:moveTo>
                    <a:lnTo>
                      <a:pt x="487" y="147"/>
                    </a:lnTo>
                    <a:lnTo>
                      <a:pt x="482" y="141"/>
                    </a:lnTo>
                    <a:lnTo>
                      <a:pt x="476" y="145"/>
                    </a:lnTo>
                    <a:lnTo>
                      <a:pt x="478" y="148"/>
                    </a:lnTo>
                    <a:lnTo>
                      <a:pt x="482" y="153"/>
                    </a:lnTo>
                    <a:close/>
                    <a:moveTo>
                      <a:pt x="428" y="171"/>
                    </a:moveTo>
                    <a:lnTo>
                      <a:pt x="430" y="175"/>
                    </a:lnTo>
                    <a:lnTo>
                      <a:pt x="442" y="174"/>
                    </a:lnTo>
                    <a:lnTo>
                      <a:pt x="446" y="169"/>
                    </a:lnTo>
                    <a:lnTo>
                      <a:pt x="446" y="165"/>
                    </a:lnTo>
                    <a:lnTo>
                      <a:pt x="442" y="154"/>
                    </a:lnTo>
                    <a:lnTo>
                      <a:pt x="440" y="153"/>
                    </a:lnTo>
                    <a:lnTo>
                      <a:pt x="436" y="156"/>
                    </a:lnTo>
                    <a:lnTo>
                      <a:pt x="431" y="150"/>
                    </a:lnTo>
                    <a:lnTo>
                      <a:pt x="427" y="151"/>
                    </a:lnTo>
                    <a:lnTo>
                      <a:pt x="427" y="154"/>
                    </a:lnTo>
                    <a:lnTo>
                      <a:pt x="424" y="156"/>
                    </a:lnTo>
                    <a:lnTo>
                      <a:pt x="427" y="162"/>
                    </a:lnTo>
                    <a:lnTo>
                      <a:pt x="422" y="171"/>
                    </a:lnTo>
                    <a:lnTo>
                      <a:pt x="425" y="169"/>
                    </a:lnTo>
                    <a:lnTo>
                      <a:pt x="428" y="171"/>
                    </a:lnTo>
                    <a:close/>
                    <a:moveTo>
                      <a:pt x="181" y="1007"/>
                    </a:moveTo>
                    <a:lnTo>
                      <a:pt x="179" y="1002"/>
                    </a:lnTo>
                    <a:lnTo>
                      <a:pt x="172" y="1007"/>
                    </a:lnTo>
                    <a:lnTo>
                      <a:pt x="172" y="1013"/>
                    </a:lnTo>
                    <a:lnTo>
                      <a:pt x="175" y="1014"/>
                    </a:lnTo>
                    <a:lnTo>
                      <a:pt x="179" y="1013"/>
                    </a:lnTo>
                    <a:lnTo>
                      <a:pt x="181" y="1007"/>
                    </a:lnTo>
                    <a:close/>
                    <a:moveTo>
                      <a:pt x="42" y="679"/>
                    </a:moveTo>
                    <a:lnTo>
                      <a:pt x="49" y="678"/>
                    </a:lnTo>
                    <a:lnTo>
                      <a:pt x="54" y="672"/>
                    </a:lnTo>
                    <a:lnTo>
                      <a:pt x="48" y="672"/>
                    </a:lnTo>
                    <a:lnTo>
                      <a:pt x="42" y="676"/>
                    </a:lnTo>
                    <a:lnTo>
                      <a:pt x="42" y="679"/>
                    </a:lnTo>
                    <a:close/>
                    <a:moveTo>
                      <a:pt x="512" y="501"/>
                    </a:moveTo>
                    <a:lnTo>
                      <a:pt x="528" y="506"/>
                    </a:lnTo>
                    <a:lnTo>
                      <a:pt x="545" y="501"/>
                    </a:lnTo>
                    <a:lnTo>
                      <a:pt x="546" y="500"/>
                    </a:lnTo>
                    <a:lnTo>
                      <a:pt x="539" y="498"/>
                    </a:lnTo>
                    <a:lnTo>
                      <a:pt x="540" y="497"/>
                    </a:lnTo>
                    <a:lnTo>
                      <a:pt x="546" y="495"/>
                    </a:lnTo>
                    <a:lnTo>
                      <a:pt x="554" y="503"/>
                    </a:lnTo>
                    <a:lnTo>
                      <a:pt x="561" y="509"/>
                    </a:lnTo>
                    <a:lnTo>
                      <a:pt x="569" y="507"/>
                    </a:lnTo>
                    <a:lnTo>
                      <a:pt x="573" y="500"/>
                    </a:lnTo>
                    <a:lnTo>
                      <a:pt x="572" y="495"/>
                    </a:lnTo>
                    <a:lnTo>
                      <a:pt x="566" y="491"/>
                    </a:lnTo>
                    <a:lnTo>
                      <a:pt x="551" y="491"/>
                    </a:lnTo>
                    <a:lnTo>
                      <a:pt x="539" y="486"/>
                    </a:lnTo>
                    <a:lnTo>
                      <a:pt x="516" y="494"/>
                    </a:lnTo>
                    <a:lnTo>
                      <a:pt x="516" y="498"/>
                    </a:lnTo>
                    <a:lnTo>
                      <a:pt x="515" y="498"/>
                    </a:lnTo>
                    <a:lnTo>
                      <a:pt x="510" y="497"/>
                    </a:lnTo>
                    <a:lnTo>
                      <a:pt x="512" y="501"/>
                    </a:lnTo>
                    <a:close/>
                    <a:moveTo>
                      <a:pt x="460" y="628"/>
                    </a:moveTo>
                    <a:lnTo>
                      <a:pt x="464" y="621"/>
                    </a:lnTo>
                    <a:lnTo>
                      <a:pt x="451" y="625"/>
                    </a:lnTo>
                    <a:lnTo>
                      <a:pt x="448" y="633"/>
                    </a:lnTo>
                    <a:lnTo>
                      <a:pt x="455" y="631"/>
                    </a:lnTo>
                    <a:lnTo>
                      <a:pt x="460" y="628"/>
                    </a:lnTo>
                    <a:close/>
                    <a:moveTo>
                      <a:pt x="628" y="473"/>
                    </a:moveTo>
                    <a:lnTo>
                      <a:pt x="625" y="471"/>
                    </a:lnTo>
                    <a:lnTo>
                      <a:pt x="621" y="465"/>
                    </a:lnTo>
                    <a:lnTo>
                      <a:pt x="619" y="465"/>
                    </a:lnTo>
                    <a:lnTo>
                      <a:pt x="608" y="476"/>
                    </a:lnTo>
                    <a:lnTo>
                      <a:pt x="608" y="479"/>
                    </a:lnTo>
                    <a:lnTo>
                      <a:pt x="615" y="480"/>
                    </a:lnTo>
                    <a:lnTo>
                      <a:pt x="618" y="480"/>
                    </a:lnTo>
                    <a:lnTo>
                      <a:pt x="619" y="485"/>
                    </a:lnTo>
                    <a:lnTo>
                      <a:pt x="625" y="485"/>
                    </a:lnTo>
                    <a:lnTo>
                      <a:pt x="628" y="473"/>
                    </a:lnTo>
                    <a:close/>
                    <a:moveTo>
                      <a:pt x="357" y="785"/>
                    </a:moveTo>
                    <a:lnTo>
                      <a:pt x="358" y="794"/>
                    </a:lnTo>
                    <a:lnTo>
                      <a:pt x="360" y="794"/>
                    </a:lnTo>
                    <a:lnTo>
                      <a:pt x="367" y="788"/>
                    </a:lnTo>
                    <a:lnTo>
                      <a:pt x="393" y="779"/>
                    </a:lnTo>
                    <a:lnTo>
                      <a:pt x="388" y="775"/>
                    </a:lnTo>
                    <a:lnTo>
                      <a:pt x="379" y="775"/>
                    </a:lnTo>
                    <a:lnTo>
                      <a:pt x="372" y="778"/>
                    </a:lnTo>
                    <a:lnTo>
                      <a:pt x="357" y="785"/>
                    </a:lnTo>
                    <a:close/>
                    <a:moveTo>
                      <a:pt x="22" y="1341"/>
                    </a:moveTo>
                    <a:lnTo>
                      <a:pt x="33" y="1328"/>
                    </a:lnTo>
                    <a:lnTo>
                      <a:pt x="39" y="1315"/>
                    </a:lnTo>
                    <a:lnTo>
                      <a:pt x="36" y="1301"/>
                    </a:lnTo>
                    <a:lnTo>
                      <a:pt x="22" y="1300"/>
                    </a:lnTo>
                    <a:lnTo>
                      <a:pt x="12" y="1306"/>
                    </a:lnTo>
                    <a:lnTo>
                      <a:pt x="9" y="1310"/>
                    </a:lnTo>
                    <a:lnTo>
                      <a:pt x="0" y="1332"/>
                    </a:lnTo>
                    <a:lnTo>
                      <a:pt x="1" y="1334"/>
                    </a:lnTo>
                    <a:lnTo>
                      <a:pt x="12" y="1334"/>
                    </a:lnTo>
                    <a:lnTo>
                      <a:pt x="15" y="1338"/>
                    </a:lnTo>
                    <a:lnTo>
                      <a:pt x="19" y="1341"/>
                    </a:lnTo>
                    <a:lnTo>
                      <a:pt x="22" y="1341"/>
                    </a:lnTo>
                    <a:close/>
                    <a:moveTo>
                      <a:pt x="875" y="301"/>
                    </a:moveTo>
                    <a:lnTo>
                      <a:pt x="860" y="274"/>
                    </a:lnTo>
                    <a:lnTo>
                      <a:pt x="834" y="277"/>
                    </a:lnTo>
                    <a:lnTo>
                      <a:pt x="794" y="278"/>
                    </a:lnTo>
                    <a:lnTo>
                      <a:pt x="767" y="290"/>
                    </a:lnTo>
                    <a:lnTo>
                      <a:pt x="755" y="292"/>
                    </a:lnTo>
                    <a:lnTo>
                      <a:pt x="746" y="293"/>
                    </a:lnTo>
                    <a:lnTo>
                      <a:pt x="700" y="287"/>
                    </a:lnTo>
                    <a:lnTo>
                      <a:pt x="681" y="310"/>
                    </a:lnTo>
                    <a:lnTo>
                      <a:pt x="675" y="311"/>
                    </a:lnTo>
                    <a:lnTo>
                      <a:pt x="675" y="332"/>
                    </a:lnTo>
                    <a:lnTo>
                      <a:pt x="681" y="332"/>
                    </a:lnTo>
                    <a:lnTo>
                      <a:pt x="703" y="326"/>
                    </a:lnTo>
                    <a:lnTo>
                      <a:pt x="712" y="310"/>
                    </a:lnTo>
                    <a:lnTo>
                      <a:pt x="720" y="305"/>
                    </a:lnTo>
                    <a:lnTo>
                      <a:pt x="728" y="313"/>
                    </a:lnTo>
                    <a:lnTo>
                      <a:pt x="734" y="322"/>
                    </a:lnTo>
                    <a:lnTo>
                      <a:pt x="724" y="328"/>
                    </a:lnTo>
                    <a:lnTo>
                      <a:pt x="722" y="331"/>
                    </a:lnTo>
                    <a:lnTo>
                      <a:pt x="724" y="334"/>
                    </a:lnTo>
                    <a:lnTo>
                      <a:pt x="749" y="331"/>
                    </a:lnTo>
                    <a:lnTo>
                      <a:pt x="758" y="326"/>
                    </a:lnTo>
                    <a:lnTo>
                      <a:pt x="775" y="308"/>
                    </a:lnTo>
                    <a:lnTo>
                      <a:pt x="787" y="304"/>
                    </a:lnTo>
                    <a:lnTo>
                      <a:pt x="796" y="296"/>
                    </a:lnTo>
                    <a:lnTo>
                      <a:pt x="799" y="301"/>
                    </a:lnTo>
                    <a:lnTo>
                      <a:pt x="797" y="308"/>
                    </a:lnTo>
                    <a:lnTo>
                      <a:pt x="785" y="322"/>
                    </a:lnTo>
                    <a:lnTo>
                      <a:pt x="785" y="328"/>
                    </a:lnTo>
                    <a:lnTo>
                      <a:pt x="806" y="325"/>
                    </a:lnTo>
                    <a:lnTo>
                      <a:pt x="830" y="346"/>
                    </a:lnTo>
                    <a:lnTo>
                      <a:pt x="836" y="347"/>
                    </a:lnTo>
                    <a:lnTo>
                      <a:pt x="842" y="346"/>
                    </a:lnTo>
                    <a:lnTo>
                      <a:pt x="845" y="347"/>
                    </a:lnTo>
                    <a:lnTo>
                      <a:pt x="834" y="350"/>
                    </a:lnTo>
                    <a:lnTo>
                      <a:pt x="830" y="349"/>
                    </a:lnTo>
                    <a:lnTo>
                      <a:pt x="821" y="340"/>
                    </a:lnTo>
                    <a:lnTo>
                      <a:pt x="808" y="335"/>
                    </a:lnTo>
                    <a:lnTo>
                      <a:pt x="800" y="335"/>
                    </a:lnTo>
                    <a:lnTo>
                      <a:pt x="794" y="332"/>
                    </a:lnTo>
                    <a:lnTo>
                      <a:pt x="784" y="332"/>
                    </a:lnTo>
                    <a:lnTo>
                      <a:pt x="773" y="337"/>
                    </a:lnTo>
                    <a:lnTo>
                      <a:pt x="773" y="341"/>
                    </a:lnTo>
                    <a:lnTo>
                      <a:pt x="779" y="344"/>
                    </a:lnTo>
                    <a:lnTo>
                      <a:pt x="781" y="349"/>
                    </a:lnTo>
                    <a:lnTo>
                      <a:pt x="802" y="359"/>
                    </a:lnTo>
                    <a:lnTo>
                      <a:pt x="802" y="362"/>
                    </a:lnTo>
                    <a:lnTo>
                      <a:pt x="799" y="362"/>
                    </a:lnTo>
                    <a:lnTo>
                      <a:pt x="787" y="355"/>
                    </a:lnTo>
                    <a:lnTo>
                      <a:pt x="781" y="353"/>
                    </a:lnTo>
                    <a:lnTo>
                      <a:pt x="773" y="344"/>
                    </a:lnTo>
                    <a:lnTo>
                      <a:pt x="767" y="343"/>
                    </a:lnTo>
                    <a:lnTo>
                      <a:pt x="761" y="344"/>
                    </a:lnTo>
                    <a:lnTo>
                      <a:pt x="761" y="352"/>
                    </a:lnTo>
                    <a:lnTo>
                      <a:pt x="754" y="355"/>
                    </a:lnTo>
                    <a:lnTo>
                      <a:pt x="755" y="364"/>
                    </a:lnTo>
                    <a:lnTo>
                      <a:pt x="758" y="370"/>
                    </a:lnTo>
                    <a:lnTo>
                      <a:pt x="760" y="378"/>
                    </a:lnTo>
                    <a:lnTo>
                      <a:pt x="757" y="381"/>
                    </a:lnTo>
                    <a:lnTo>
                      <a:pt x="767" y="389"/>
                    </a:lnTo>
                    <a:lnTo>
                      <a:pt x="776" y="404"/>
                    </a:lnTo>
                    <a:lnTo>
                      <a:pt x="772" y="405"/>
                    </a:lnTo>
                    <a:lnTo>
                      <a:pt x="770" y="404"/>
                    </a:lnTo>
                    <a:lnTo>
                      <a:pt x="769" y="413"/>
                    </a:lnTo>
                    <a:lnTo>
                      <a:pt x="766" y="417"/>
                    </a:lnTo>
                    <a:lnTo>
                      <a:pt x="770" y="425"/>
                    </a:lnTo>
                    <a:lnTo>
                      <a:pt x="764" y="429"/>
                    </a:lnTo>
                    <a:lnTo>
                      <a:pt x="763" y="428"/>
                    </a:lnTo>
                    <a:lnTo>
                      <a:pt x="767" y="425"/>
                    </a:lnTo>
                    <a:lnTo>
                      <a:pt x="763" y="414"/>
                    </a:lnTo>
                    <a:lnTo>
                      <a:pt x="766" y="410"/>
                    </a:lnTo>
                    <a:lnTo>
                      <a:pt x="767" y="396"/>
                    </a:lnTo>
                    <a:lnTo>
                      <a:pt x="758" y="390"/>
                    </a:lnTo>
                    <a:lnTo>
                      <a:pt x="754" y="384"/>
                    </a:lnTo>
                    <a:lnTo>
                      <a:pt x="752" y="374"/>
                    </a:lnTo>
                    <a:lnTo>
                      <a:pt x="755" y="370"/>
                    </a:lnTo>
                    <a:lnTo>
                      <a:pt x="746" y="355"/>
                    </a:lnTo>
                    <a:lnTo>
                      <a:pt x="739" y="356"/>
                    </a:lnTo>
                    <a:lnTo>
                      <a:pt x="736" y="359"/>
                    </a:lnTo>
                    <a:lnTo>
                      <a:pt x="733" y="358"/>
                    </a:lnTo>
                    <a:lnTo>
                      <a:pt x="727" y="358"/>
                    </a:lnTo>
                    <a:lnTo>
                      <a:pt x="725" y="361"/>
                    </a:lnTo>
                    <a:lnTo>
                      <a:pt x="724" y="368"/>
                    </a:lnTo>
                    <a:lnTo>
                      <a:pt x="715" y="370"/>
                    </a:lnTo>
                    <a:lnTo>
                      <a:pt x="697" y="377"/>
                    </a:lnTo>
                    <a:lnTo>
                      <a:pt x="699" y="373"/>
                    </a:lnTo>
                    <a:lnTo>
                      <a:pt x="706" y="365"/>
                    </a:lnTo>
                    <a:lnTo>
                      <a:pt x="706" y="359"/>
                    </a:lnTo>
                    <a:lnTo>
                      <a:pt x="700" y="353"/>
                    </a:lnTo>
                    <a:lnTo>
                      <a:pt x="696" y="353"/>
                    </a:lnTo>
                    <a:lnTo>
                      <a:pt x="687" y="344"/>
                    </a:lnTo>
                    <a:lnTo>
                      <a:pt x="679" y="346"/>
                    </a:lnTo>
                    <a:lnTo>
                      <a:pt x="675" y="350"/>
                    </a:lnTo>
                    <a:lnTo>
                      <a:pt x="670" y="343"/>
                    </a:lnTo>
                    <a:lnTo>
                      <a:pt x="666" y="344"/>
                    </a:lnTo>
                    <a:lnTo>
                      <a:pt x="649" y="349"/>
                    </a:lnTo>
                    <a:lnTo>
                      <a:pt x="634" y="358"/>
                    </a:lnTo>
                    <a:lnTo>
                      <a:pt x="621" y="362"/>
                    </a:lnTo>
                    <a:lnTo>
                      <a:pt x="619" y="367"/>
                    </a:lnTo>
                    <a:lnTo>
                      <a:pt x="624" y="371"/>
                    </a:lnTo>
                    <a:lnTo>
                      <a:pt x="621" y="375"/>
                    </a:lnTo>
                    <a:lnTo>
                      <a:pt x="624" y="378"/>
                    </a:lnTo>
                    <a:lnTo>
                      <a:pt x="631" y="375"/>
                    </a:lnTo>
                    <a:lnTo>
                      <a:pt x="630" y="381"/>
                    </a:lnTo>
                    <a:lnTo>
                      <a:pt x="669" y="396"/>
                    </a:lnTo>
                    <a:lnTo>
                      <a:pt x="670" y="404"/>
                    </a:lnTo>
                    <a:lnTo>
                      <a:pt x="667" y="407"/>
                    </a:lnTo>
                    <a:lnTo>
                      <a:pt x="672" y="416"/>
                    </a:lnTo>
                    <a:lnTo>
                      <a:pt x="670" y="420"/>
                    </a:lnTo>
                    <a:lnTo>
                      <a:pt x="685" y="434"/>
                    </a:lnTo>
                    <a:lnTo>
                      <a:pt x="687" y="438"/>
                    </a:lnTo>
                    <a:lnTo>
                      <a:pt x="696" y="443"/>
                    </a:lnTo>
                    <a:lnTo>
                      <a:pt x="693" y="444"/>
                    </a:lnTo>
                    <a:lnTo>
                      <a:pt x="684" y="441"/>
                    </a:lnTo>
                    <a:lnTo>
                      <a:pt x="679" y="434"/>
                    </a:lnTo>
                    <a:lnTo>
                      <a:pt x="667" y="426"/>
                    </a:lnTo>
                    <a:lnTo>
                      <a:pt x="667" y="417"/>
                    </a:lnTo>
                    <a:lnTo>
                      <a:pt x="666" y="411"/>
                    </a:lnTo>
                    <a:lnTo>
                      <a:pt x="663" y="410"/>
                    </a:lnTo>
                    <a:lnTo>
                      <a:pt x="658" y="401"/>
                    </a:lnTo>
                    <a:lnTo>
                      <a:pt x="648" y="393"/>
                    </a:lnTo>
                    <a:lnTo>
                      <a:pt x="627" y="383"/>
                    </a:lnTo>
                    <a:lnTo>
                      <a:pt x="622" y="381"/>
                    </a:lnTo>
                    <a:lnTo>
                      <a:pt x="615" y="377"/>
                    </a:lnTo>
                    <a:lnTo>
                      <a:pt x="611" y="381"/>
                    </a:lnTo>
                    <a:lnTo>
                      <a:pt x="606" y="381"/>
                    </a:lnTo>
                    <a:lnTo>
                      <a:pt x="606" y="384"/>
                    </a:lnTo>
                    <a:lnTo>
                      <a:pt x="602" y="392"/>
                    </a:lnTo>
                    <a:lnTo>
                      <a:pt x="603" y="395"/>
                    </a:lnTo>
                    <a:lnTo>
                      <a:pt x="614" y="398"/>
                    </a:lnTo>
                    <a:lnTo>
                      <a:pt x="621" y="404"/>
                    </a:lnTo>
                    <a:lnTo>
                      <a:pt x="630" y="399"/>
                    </a:lnTo>
                    <a:lnTo>
                      <a:pt x="633" y="408"/>
                    </a:lnTo>
                    <a:lnTo>
                      <a:pt x="627" y="408"/>
                    </a:lnTo>
                    <a:lnTo>
                      <a:pt x="616" y="414"/>
                    </a:lnTo>
                    <a:lnTo>
                      <a:pt x="614" y="413"/>
                    </a:lnTo>
                    <a:lnTo>
                      <a:pt x="609" y="414"/>
                    </a:lnTo>
                    <a:lnTo>
                      <a:pt x="609" y="422"/>
                    </a:lnTo>
                    <a:lnTo>
                      <a:pt x="612" y="420"/>
                    </a:lnTo>
                    <a:lnTo>
                      <a:pt x="618" y="423"/>
                    </a:lnTo>
                    <a:lnTo>
                      <a:pt x="630" y="417"/>
                    </a:lnTo>
                    <a:lnTo>
                      <a:pt x="646" y="417"/>
                    </a:lnTo>
                    <a:lnTo>
                      <a:pt x="649" y="419"/>
                    </a:lnTo>
                    <a:lnTo>
                      <a:pt x="648" y="425"/>
                    </a:lnTo>
                    <a:lnTo>
                      <a:pt x="661" y="432"/>
                    </a:lnTo>
                    <a:lnTo>
                      <a:pt x="667" y="432"/>
                    </a:lnTo>
                    <a:lnTo>
                      <a:pt x="664" y="435"/>
                    </a:lnTo>
                    <a:lnTo>
                      <a:pt x="658" y="435"/>
                    </a:lnTo>
                    <a:lnTo>
                      <a:pt x="651" y="429"/>
                    </a:lnTo>
                    <a:lnTo>
                      <a:pt x="640" y="425"/>
                    </a:lnTo>
                    <a:lnTo>
                      <a:pt x="640" y="429"/>
                    </a:lnTo>
                    <a:lnTo>
                      <a:pt x="649" y="431"/>
                    </a:lnTo>
                    <a:lnTo>
                      <a:pt x="648" y="437"/>
                    </a:lnTo>
                    <a:lnTo>
                      <a:pt x="645" y="435"/>
                    </a:lnTo>
                    <a:lnTo>
                      <a:pt x="634" y="435"/>
                    </a:lnTo>
                    <a:lnTo>
                      <a:pt x="633" y="437"/>
                    </a:lnTo>
                    <a:lnTo>
                      <a:pt x="628" y="443"/>
                    </a:lnTo>
                    <a:lnTo>
                      <a:pt x="630" y="447"/>
                    </a:lnTo>
                    <a:lnTo>
                      <a:pt x="625" y="449"/>
                    </a:lnTo>
                    <a:lnTo>
                      <a:pt x="621" y="444"/>
                    </a:lnTo>
                    <a:lnTo>
                      <a:pt x="618" y="447"/>
                    </a:lnTo>
                    <a:lnTo>
                      <a:pt x="616" y="450"/>
                    </a:lnTo>
                    <a:lnTo>
                      <a:pt x="624" y="453"/>
                    </a:lnTo>
                    <a:lnTo>
                      <a:pt x="624" y="456"/>
                    </a:lnTo>
                    <a:lnTo>
                      <a:pt x="621" y="456"/>
                    </a:lnTo>
                    <a:lnTo>
                      <a:pt x="628" y="464"/>
                    </a:lnTo>
                    <a:lnTo>
                      <a:pt x="634" y="467"/>
                    </a:lnTo>
                    <a:lnTo>
                      <a:pt x="642" y="458"/>
                    </a:lnTo>
                    <a:lnTo>
                      <a:pt x="642" y="455"/>
                    </a:lnTo>
                    <a:lnTo>
                      <a:pt x="643" y="452"/>
                    </a:lnTo>
                    <a:lnTo>
                      <a:pt x="651" y="452"/>
                    </a:lnTo>
                    <a:lnTo>
                      <a:pt x="655" y="453"/>
                    </a:lnTo>
                    <a:lnTo>
                      <a:pt x="657" y="461"/>
                    </a:lnTo>
                    <a:lnTo>
                      <a:pt x="661" y="465"/>
                    </a:lnTo>
                    <a:lnTo>
                      <a:pt x="678" y="468"/>
                    </a:lnTo>
                    <a:lnTo>
                      <a:pt x="678" y="473"/>
                    </a:lnTo>
                    <a:lnTo>
                      <a:pt x="673" y="477"/>
                    </a:lnTo>
                    <a:lnTo>
                      <a:pt x="672" y="474"/>
                    </a:lnTo>
                    <a:lnTo>
                      <a:pt x="657" y="468"/>
                    </a:lnTo>
                    <a:lnTo>
                      <a:pt x="652" y="458"/>
                    </a:lnTo>
                    <a:lnTo>
                      <a:pt x="646" y="455"/>
                    </a:lnTo>
                    <a:lnTo>
                      <a:pt x="645" y="461"/>
                    </a:lnTo>
                    <a:lnTo>
                      <a:pt x="643" y="462"/>
                    </a:lnTo>
                    <a:lnTo>
                      <a:pt x="643" y="467"/>
                    </a:lnTo>
                    <a:lnTo>
                      <a:pt x="639" y="467"/>
                    </a:lnTo>
                    <a:lnTo>
                      <a:pt x="637" y="473"/>
                    </a:lnTo>
                    <a:lnTo>
                      <a:pt x="633" y="477"/>
                    </a:lnTo>
                    <a:lnTo>
                      <a:pt x="633" y="488"/>
                    </a:lnTo>
                    <a:lnTo>
                      <a:pt x="640" y="486"/>
                    </a:lnTo>
                    <a:lnTo>
                      <a:pt x="649" y="491"/>
                    </a:lnTo>
                    <a:lnTo>
                      <a:pt x="654" y="491"/>
                    </a:lnTo>
                    <a:lnTo>
                      <a:pt x="651" y="497"/>
                    </a:lnTo>
                    <a:lnTo>
                      <a:pt x="646" y="498"/>
                    </a:lnTo>
                    <a:lnTo>
                      <a:pt x="646" y="503"/>
                    </a:lnTo>
                    <a:lnTo>
                      <a:pt x="651" y="510"/>
                    </a:lnTo>
                    <a:lnTo>
                      <a:pt x="655" y="509"/>
                    </a:lnTo>
                    <a:lnTo>
                      <a:pt x="655" y="512"/>
                    </a:lnTo>
                    <a:lnTo>
                      <a:pt x="649" y="515"/>
                    </a:lnTo>
                    <a:lnTo>
                      <a:pt x="645" y="510"/>
                    </a:lnTo>
                    <a:lnTo>
                      <a:pt x="639" y="491"/>
                    </a:lnTo>
                    <a:lnTo>
                      <a:pt x="636" y="489"/>
                    </a:lnTo>
                    <a:lnTo>
                      <a:pt x="634" y="494"/>
                    </a:lnTo>
                    <a:lnTo>
                      <a:pt x="631" y="489"/>
                    </a:lnTo>
                    <a:lnTo>
                      <a:pt x="627" y="491"/>
                    </a:lnTo>
                    <a:lnTo>
                      <a:pt x="628" y="503"/>
                    </a:lnTo>
                    <a:lnTo>
                      <a:pt x="640" y="518"/>
                    </a:lnTo>
                    <a:lnTo>
                      <a:pt x="645" y="518"/>
                    </a:lnTo>
                    <a:lnTo>
                      <a:pt x="643" y="524"/>
                    </a:lnTo>
                    <a:lnTo>
                      <a:pt x="646" y="531"/>
                    </a:lnTo>
                    <a:lnTo>
                      <a:pt x="642" y="530"/>
                    </a:lnTo>
                    <a:lnTo>
                      <a:pt x="639" y="522"/>
                    </a:lnTo>
                    <a:lnTo>
                      <a:pt x="630" y="512"/>
                    </a:lnTo>
                    <a:lnTo>
                      <a:pt x="622" y="489"/>
                    </a:lnTo>
                    <a:lnTo>
                      <a:pt x="615" y="486"/>
                    </a:lnTo>
                    <a:lnTo>
                      <a:pt x="615" y="491"/>
                    </a:lnTo>
                    <a:lnTo>
                      <a:pt x="609" y="492"/>
                    </a:lnTo>
                    <a:lnTo>
                      <a:pt x="618" y="500"/>
                    </a:lnTo>
                    <a:lnTo>
                      <a:pt x="622" y="515"/>
                    </a:lnTo>
                    <a:lnTo>
                      <a:pt x="615" y="535"/>
                    </a:lnTo>
                    <a:lnTo>
                      <a:pt x="618" y="535"/>
                    </a:lnTo>
                    <a:lnTo>
                      <a:pt x="625" y="541"/>
                    </a:lnTo>
                    <a:lnTo>
                      <a:pt x="636" y="544"/>
                    </a:lnTo>
                    <a:lnTo>
                      <a:pt x="640" y="550"/>
                    </a:lnTo>
                    <a:lnTo>
                      <a:pt x="646" y="550"/>
                    </a:lnTo>
                    <a:lnTo>
                      <a:pt x="643" y="559"/>
                    </a:lnTo>
                    <a:lnTo>
                      <a:pt x="654" y="567"/>
                    </a:lnTo>
                    <a:lnTo>
                      <a:pt x="651" y="568"/>
                    </a:lnTo>
                    <a:lnTo>
                      <a:pt x="646" y="565"/>
                    </a:lnTo>
                    <a:lnTo>
                      <a:pt x="631" y="549"/>
                    </a:lnTo>
                    <a:lnTo>
                      <a:pt x="625" y="547"/>
                    </a:lnTo>
                    <a:lnTo>
                      <a:pt x="619" y="538"/>
                    </a:lnTo>
                    <a:lnTo>
                      <a:pt x="614" y="540"/>
                    </a:lnTo>
                    <a:lnTo>
                      <a:pt x="611" y="537"/>
                    </a:lnTo>
                    <a:lnTo>
                      <a:pt x="609" y="533"/>
                    </a:lnTo>
                    <a:lnTo>
                      <a:pt x="614" y="522"/>
                    </a:lnTo>
                    <a:lnTo>
                      <a:pt x="614" y="512"/>
                    </a:lnTo>
                    <a:lnTo>
                      <a:pt x="605" y="491"/>
                    </a:lnTo>
                    <a:lnTo>
                      <a:pt x="600" y="489"/>
                    </a:lnTo>
                    <a:lnTo>
                      <a:pt x="594" y="482"/>
                    </a:lnTo>
                    <a:lnTo>
                      <a:pt x="591" y="482"/>
                    </a:lnTo>
                    <a:lnTo>
                      <a:pt x="599" y="467"/>
                    </a:lnTo>
                    <a:lnTo>
                      <a:pt x="596" y="467"/>
                    </a:lnTo>
                    <a:lnTo>
                      <a:pt x="599" y="450"/>
                    </a:lnTo>
                    <a:lnTo>
                      <a:pt x="603" y="440"/>
                    </a:lnTo>
                    <a:lnTo>
                      <a:pt x="602" y="431"/>
                    </a:lnTo>
                    <a:lnTo>
                      <a:pt x="599" y="426"/>
                    </a:lnTo>
                    <a:lnTo>
                      <a:pt x="593" y="432"/>
                    </a:lnTo>
                    <a:lnTo>
                      <a:pt x="588" y="434"/>
                    </a:lnTo>
                    <a:lnTo>
                      <a:pt x="587" y="429"/>
                    </a:lnTo>
                    <a:lnTo>
                      <a:pt x="591" y="429"/>
                    </a:lnTo>
                    <a:lnTo>
                      <a:pt x="596" y="425"/>
                    </a:lnTo>
                    <a:lnTo>
                      <a:pt x="600" y="425"/>
                    </a:lnTo>
                    <a:lnTo>
                      <a:pt x="596" y="419"/>
                    </a:lnTo>
                    <a:lnTo>
                      <a:pt x="590" y="417"/>
                    </a:lnTo>
                    <a:lnTo>
                      <a:pt x="593" y="413"/>
                    </a:lnTo>
                    <a:lnTo>
                      <a:pt x="591" y="408"/>
                    </a:lnTo>
                    <a:lnTo>
                      <a:pt x="582" y="402"/>
                    </a:lnTo>
                    <a:lnTo>
                      <a:pt x="578" y="402"/>
                    </a:lnTo>
                    <a:lnTo>
                      <a:pt x="575" y="405"/>
                    </a:lnTo>
                    <a:lnTo>
                      <a:pt x="578" y="423"/>
                    </a:lnTo>
                    <a:lnTo>
                      <a:pt x="575" y="423"/>
                    </a:lnTo>
                    <a:lnTo>
                      <a:pt x="570" y="428"/>
                    </a:lnTo>
                    <a:lnTo>
                      <a:pt x="567" y="423"/>
                    </a:lnTo>
                    <a:lnTo>
                      <a:pt x="563" y="426"/>
                    </a:lnTo>
                    <a:lnTo>
                      <a:pt x="561" y="429"/>
                    </a:lnTo>
                    <a:lnTo>
                      <a:pt x="563" y="435"/>
                    </a:lnTo>
                    <a:lnTo>
                      <a:pt x="567" y="437"/>
                    </a:lnTo>
                    <a:lnTo>
                      <a:pt x="564" y="441"/>
                    </a:lnTo>
                    <a:lnTo>
                      <a:pt x="569" y="444"/>
                    </a:lnTo>
                    <a:lnTo>
                      <a:pt x="564" y="449"/>
                    </a:lnTo>
                    <a:lnTo>
                      <a:pt x="567" y="450"/>
                    </a:lnTo>
                    <a:lnTo>
                      <a:pt x="560" y="458"/>
                    </a:lnTo>
                    <a:lnTo>
                      <a:pt x="558" y="456"/>
                    </a:lnTo>
                    <a:lnTo>
                      <a:pt x="555" y="459"/>
                    </a:lnTo>
                    <a:lnTo>
                      <a:pt x="555" y="465"/>
                    </a:lnTo>
                    <a:lnTo>
                      <a:pt x="545" y="462"/>
                    </a:lnTo>
                    <a:lnTo>
                      <a:pt x="548" y="468"/>
                    </a:lnTo>
                    <a:lnTo>
                      <a:pt x="537" y="468"/>
                    </a:lnTo>
                    <a:lnTo>
                      <a:pt x="536" y="479"/>
                    </a:lnTo>
                    <a:lnTo>
                      <a:pt x="533" y="479"/>
                    </a:lnTo>
                    <a:lnTo>
                      <a:pt x="533" y="470"/>
                    </a:lnTo>
                    <a:lnTo>
                      <a:pt x="531" y="465"/>
                    </a:lnTo>
                    <a:lnTo>
                      <a:pt x="531" y="461"/>
                    </a:lnTo>
                    <a:lnTo>
                      <a:pt x="543" y="461"/>
                    </a:lnTo>
                    <a:lnTo>
                      <a:pt x="545" y="443"/>
                    </a:lnTo>
                    <a:lnTo>
                      <a:pt x="543" y="437"/>
                    </a:lnTo>
                    <a:lnTo>
                      <a:pt x="539" y="437"/>
                    </a:lnTo>
                    <a:lnTo>
                      <a:pt x="537" y="431"/>
                    </a:lnTo>
                    <a:lnTo>
                      <a:pt x="528" y="432"/>
                    </a:lnTo>
                    <a:lnTo>
                      <a:pt x="527" y="434"/>
                    </a:lnTo>
                    <a:lnTo>
                      <a:pt x="530" y="435"/>
                    </a:lnTo>
                    <a:lnTo>
                      <a:pt x="531" y="449"/>
                    </a:lnTo>
                    <a:lnTo>
                      <a:pt x="527" y="444"/>
                    </a:lnTo>
                    <a:lnTo>
                      <a:pt x="524" y="447"/>
                    </a:lnTo>
                    <a:lnTo>
                      <a:pt x="527" y="450"/>
                    </a:lnTo>
                    <a:lnTo>
                      <a:pt x="525" y="452"/>
                    </a:lnTo>
                    <a:lnTo>
                      <a:pt x="518" y="450"/>
                    </a:lnTo>
                    <a:lnTo>
                      <a:pt x="519" y="458"/>
                    </a:lnTo>
                    <a:lnTo>
                      <a:pt x="518" y="459"/>
                    </a:lnTo>
                    <a:lnTo>
                      <a:pt x="513" y="458"/>
                    </a:lnTo>
                    <a:lnTo>
                      <a:pt x="513" y="452"/>
                    </a:lnTo>
                    <a:lnTo>
                      <a:pt x="518" y="447"/>
                    </a:lnTo>
                    <a:lnTo>
                      <a:pt x="516" y="444"/>
                    </a:lnTo>
                    <a:lnTo>
                      <a:pt x="512" y="443"/>
                    </a:lnTo>
                    <a:lnTo>
                      <a:pt x="508" y="444"/>
                    </a:lnTo>
                    <a:lnTo>
                      <a:pt x="502" y="447"/>
                    </a:lnTo>
                    <a:lnTo>
                      <a:pt x="500" y="456"/>
                    </a:lnTo>
                    <a:lnTo>
                      <a:pt x="493" y="461"/>
                    </a:lnTo>
                    <a:lnTo>
                      <a:pt x="490" y="470"/>
                    </a:lnTo>
                    <a:lnTo>
                      <a:pt x="484" y="477"/>
                    </a:lnTo>
                    <a:lnTo>
                      <a:pt x="484" y="482"/>
                    </a:lnTo>
                    <a:lnTo>
                      <a:pt x="487" y="492"/>
                    </a:lnTo>
                    <a:lnTo>
                      <a:pt x="491" y="495"/>
                    </a:lnTo>
                    <a:lnTo>
                      <a:pt x="497" y="492"/>
                    </a:lnTo>
                    <a:lnTo>
                      <a:pt x="497" y="494"/>
                    </a:lnTo>
                    <a:lnTo>
                      <a:pt x="496" y="498"/>
                    </a:lnTo>
                    <a:lnTo>
                      <a:pt x="502" y="501"/>
                    </a:lnTo>
                    <a:lnTo>
                      <a:pt x="505" y="500"/>
                    </a:lnTo>
                    <a:lnTo>
                      <a:pt x="506" y="491"/>
                    </a:lnTo>
                    <a:lnTo>
                      <a:pt x="502" y="489"/>
                    </a:lnTo>
                    <a:lnTo>
                      <a:pt x="500" y="485"/>
                    </a:lnTo>
                    <a:lnTo>
                      <a:pt x="515" y="480"/>
                    </a:lnTo>
                    <a:lnTo>
                      <a:pt x="518" y="471"/>
                    </a:lnTo>
                    <a:lnTo>
                      <a:pt x="516" y="464"/>
                    </a:lnTo>
                    <a:lnTo>
                      <a:pt x="519" y="468"/>
                    </a:lnTo>
                    <a:lnTo>
                      <a:pt x="524" y="470"/>
                    </a:lnTo>
                    <a:lnTo>
                      <a:pt x="525" y="483"/>
                    </a:lnTo>
                    <a:lnTo>
                      <a:pt x="542" y="482"/>
                    </a:lnTo>
                    <a:lnTo>
                      <a:pt x="549" y="485"/>
                    </a:lnTo>
                    <a:lnTo>
                      <a:pt x="552" y="479"/>
                    </a:lnTo>
                    <a:lnTo>
                      <a:pt x="561" y="483"/>
                    </a:lnTo>
                    <a:lnTo>
                      <a:pt x="563" y="486"/>
                    </a:lnTo>
                    <a:lnTo>
                      <a:pt x="572" y="488"/>
                    </a:lnTo>
                    <a:lnTo>
                      <a:pt x="579" y="495"/>
                    </a:lnTo>
                    <a:lnTo>
                      <a:pt x="575" y="497"/>
                    </a:lnTo>
                    <a:lnTo>
                      <a:pt x="576" y="503"/>
                    </a:lnTo>
                    <a:lnTo>
                      <a:pt x="573" y="507"/>
                    </a:lnTo>
                    <a:lnTo>
                      <a:pt x="573" y="513"/>
                    </a:lnTo>
                    <a:lnTo>
                      <a:pt x="564" y="522"/>
                    </a:lnTo>
                    <a:lnTo>
                      <a:pt x="567" y="528"/>
                    </a:lnTo>
                    <a:lnTo>
                      <a:pt x="566" y="530"/>
                    </a:lnTo>
                    <a:lnTo>
                      <a:pt x="561" y="531"/>
                    </a:lnTo>
                    <a:lnTo>
                      <a:pt x="557" y="515"/>
                    </a:lnTo>
                    <a:lnTo>
                      <a:pt x="552" y="512"/>
                    </a:lnTo>
                    <a:lnTo>
                      <a:pt x="545" y="512"/>
                    </a:lnTo>
                    <a:lnTo>
                      <a:pt x="525" y="519"/>
                    </a:lnTo>
                    <a:lnTo>
                      <a:pt x="525" y="527"/>
                    </a:lnTo>
                    <a:lnTo>
                      <a:pt x="521" y="527"/>
                    </a:lnTo>
                    <a:lnTo>
                      <a:pt x="522" y="524"/>
                    </a:lnTo>
                    <a:lnTo>
                      <a:pt x="521" y="521"/>
                    </a:lnTo>
                    <a:lnTo>
                      <a:pt x="506" y="525"/>
                    </a:lnTo>
                    <a:lnTo>
                      <a:pt x="500" y="530"/>
                    </a:lnTo>
                    <a:lnTo>
                      <a:pt x="491" y="530"/>
                    </a:lnTo>
                    <a:lnTo>
                      <a:pt x="484" y="537"/>
                    </a:lnTo>
                    <a:lnTo>
                      <a:pt x="481" y="541"/>
                    </a:lnTo>
                    <a:lnTo>
                      <a:pt x="475" y="541"/>
                    </a:lnTo>
                    <a:lnTo>
                      <a:pt x="473" y="540"/>
                    </a:lnTo>
                    <a:lnTo>
                      <a:pt x="464" y="538"/>
                    </a:lnTo>
                    <a:lnTo>
                      <a:pt x="457" y="537"/>
                    </a:lnTo>
                    <a:lnTo>
                      <a:pt x="460" y="534"/>
                    </a:lnTo>
                    <a:lnTo>
                      <a:pt x="449" y="534"/>
                    </a:lnTo>
                    <a:lnTo>
                      <a:pt x="425" y="544"/>
                    </a:lnTo>
                    <a:lnTo>
                      <a:pt x="430" y="547"/>
                    </a:lnTo>
                    <a:lnTo>
                      <a:pt x="424" y="550"/>
                    </a:lnTo>
                    <a:lnTo>
                      <a:pt x="425" y="552"/>
                    </a:lnTo>
                    <a:lnTo>
                      <a:pt x="458" y="546"/>
                    </a:lnTo>
                    <a:lnTo>
                      <a:pt x="460" y="549"/>
                    </a:lnTo>
                    <a:lnTo>
                      <a:pt x="455" y="549"/>
                    </a:lnTo>
                    <a:lnTo>
                      <a:pt x="446" y="553"/>
                    </a:lnTo>
                    <a:lnTo>
                      <a:pt x="437" y="553"/>
                    </a:lnTo>
                    <a:lnTo>
                      <a:pt x="430" y="558"/>
                    </a:lnTo>
                    <a:lnTo>
                      <a:pt x="431" y="561"/>
                    </a:lnTo>
                    <a:lnTo>
                      <a:pt x="428" y="562"/>
                    </a:lnTo>
                    <a:lnTo>
                      <a:pt x="419" y="556"/>
                    </a:lnTo>
                    <a:lnTo>
                      <a:pt x="415" y="562"/>
                    </a:lnTo>
                    <a:lnTo>
                      <a:pt x="415" y="567"/>
                    </a:lnTo>
                    <a:lnTo>
                      <a:pt x="412" y="573"/>
                    </a:lnTo>
                    <a:lnTo>
                      <a:pt x="418" y="576"/>
                    </a:lnTo>
                    <a:lnTo>
                      <a:pt x="424" y="571"/>
                    </a:lnTo>
                    <a:lnTo>
                      <a:pt x="422" y="577"/>
                    </a:lnTo>
                    <a:lnTo>
                      <a:pt x="422" y="582"/>
                    </a:lnTo>
                    <a:lnTo>
                      <a:pt x="421" y="583"/>
                    </a:lnTo>
                    <a:lnTo>
                      <a:pt x="449" y="576"/>
                    </a:lnTo>
                    <a:lnTo>
                      <a:pt x="452" y="576"/>
                    </a:lnTo>
                    <a:lnTo>
                      <a:pt x="445" y="582"/>
                    </a:lnTo>
                    <a:lnTo>
                      <a:pt x="445" y="585"/>
                    </a:lnTo>
                    <a:lnTo>
                      <a:pt x="451" y="585"/>
                    </a:lnTo>
                    <a:lnTo>
                      <a:pt x="448" y="588"/>
                    </a:lnTo>
                    <a:lnTo>
                      <a:pt x="464" y="588"/>
                    </a:lnTo>
                    <a:lnTo>
                      <a:pt x="460" y="591"/>
                    </a:lnTo>
                    <a:lnTo>
                      <a:pt x="452" y="592"/>
                    </a:lnTo>
                    <a:lnTo>
                      <a:pt x="442" y="591"/>
                    </a:lnTo>
                    <a:lnTo>
                      <a:pt x="431" y="597"/>
                    </a:lnTo>
                    <a:lnTo>
                      <a:pt x="416" y="595"/>
                    </a:lnTo>
                    <a:lnTo>
                      <a:pt x="413" y="600"/>
                    </a:lnTo>
                    <a:lnTo>
                      <a:pt x="415" y="601"/>
                    </a:lnTo>
                    <a:lnTo>
                      <a:pt x="419" y="600"/>
                    </a:lnTo>
                    <a:lnTo>
                      <a:pt x="418" y="604"/>
                    </a:lnTo>
                    <a:lnTo>
                      <a:pt x="428" y="603"/>
                    </a:lnTo>
                    <a:lnTo>
                      <a:pt x="431" y="604"/>
                    </a:lnTo>
                    <a:lnTo>
                      <a:pt x="424" y="610"/>
                    </a:lnTo>
                    <a:lnTo>
                      <a:pt x="410" y="616"/>
                    </a:lnTo>
                    <a:lnTo>
                      <a:pt x="409" y="621"/>
                    </a:lnTo>
                    <a:lnTo>
                      <a:pt x="413" y="625"/>
                    </a:lnTo>
                    <a:lnTo>
                      <a:pt x="434" y="625"/>
                    </a:lnTo>
                    <a:lnTo>
                      <a:pt x="469" y="603"/>
                    </a:lnTo>
                    <a:lnTo>
                      <a:pt x="475" y="595"/>
                    </a:lnTo>
                    <a:lnTo>
                      <a:pt x="472" y="592"/>
                    </a:lnTo>
                    <a:lnTo>
                      <a:pt x="473" y="589"/>
                    </a:lnTo>
                    <a:lnTo>
                      <a:pt x="479" y="586"/>
                    </a:lnTo>
                    <a:lnTo>
                      <a:pt x="488" y="577"/>
                    </a:lnTo>
                    <a:lnTo>
                      <a:pt x="497" y="573"/>
                    </a:lnTo>
                    <a:lnTo>
                      <a:pt x="500" y="558"/>
                    </a:lnTo>
                    <a:lnTo>
                      <a:pt x="506" y="553"/>
                    </a:lnTo>
                    <a:lnTo>
                      <a:pt x="508" y="561"/>
                    </a:lnTo>
                    <a:lnTo>
                      <a:pt x="503" y="564"/>
                    </a:lnTo>
                    <a:lnTo>
                      <a:pt x="505" y="568"/>
                    </a:lnTo>
                    <a:lnTo>
                      <a:pt x="515" y="576"/>
                    </a:lnTo>
                    <a:lnTo>
                      <a:pt x="536" y="583"/>
                    </a:lnTo>
                    <a:lnTo>
                      <a:pt x="546" y="592"/>
                    </a:lnTo>
                    <a:lnTo>
                      <a:pt x="552" y="594"/>
                    </a:lnTo>
                    <a:lnTo>
                      <a:pt x="554" y="597"/>
                    </a:lnTo>
                    <a:lnTo>
                      <a:pt x="554" y="604"/>
                    </a:lnTo>
                    <a:lnTo>
                      <a:pt x="561" y="609"/>
                    </a:lnTo>
                    <a:lnTo>
                      <a:pt x="561" y="615"/>
                    </a:lnTo>
                    <a:lnTo>
                      <a:pt x="560" y="615"/>
                    </a:lnTo>
                    <a:lnTo>
                      <a:pt x="552" y="609"/>
                    </a:lnTo>
                    <a:lnTo>
                      <a:pt x="549" y="604"/>
                    </a:lnTo>
                    <a:lnTo>
                      <a:pt x="549" y="598"/>
                    </a:lnTo>
                    <a:lnTo>
                      <a:pt x="542" y="598"/>
                    </a:lnTo>
                    <a:lnTo>
                      <a:pt x="528" y="586"/>
                    </a:lnTo>
                    <a:lnTo>
                      <a:pt x="516" y="585"/>
                    </a:lnTo>
                    <a:lnTo>
                      <a:pt x="502" y="591"/>
                    </a:lnTo>
                    <a:lnTo>
                      <a:pt x="502" y="592"/>
                    </a:lnTo>
                    <a:lnTo>
                      <a:pt x="510" y="603"/>
                    </a:lnTo>
                    <a:lnTo>
                      <a:pt x="521" y="601"/>
                    </a:lnTo>
                    <a:lnTo>
                      <a:pt x="524" y="603"/>
                    </a:lnTo>
                    <a:lnTo>
                      <a:pt x="534" y="613"/>
                    </a:lnTo>
                    <a:lnTo>
                      <a:pt x="534" y="615"/>
                    </a:lnTo>
                    <a:lnTo>
                      <a:pt x="519" y="606"/>
                    </a:lnTo>
                    <a:lnTo>
                      <a:pt x="515" y="609"/>
                    </a:lnTo>
                    <a:lnTo>
                      <a:pt x="519" y="615"/>
                    </a:lnTo>
                    <a:lnTo>
                      <a:pt x="518" y="616"/>
                    </a:lnTo>
                    <a:lnTo>
                      <a:pt x="512" y="610"/>
                    </a:lnTo>
                    <a:lnTo>
                      <a:pt x="500" y="604"/>
                    </a:lnTo>
                    <a:lnTo>
                      <a:pt x="494" y="598"/>
                    </a:lnTo>
                    <a:lnTo>
                      <a:pt x="488" y="595"/>
                    </a:lnTo>
                    <a:lnTo>
                      <a:pt x="482" y="603"/>
                    </a:lnTo>
                    <a:lnTo>
                      <a:pt x="479" y="609"/>
                    </a:lnTo>
                    <a:lnTo>
                      <a:pt x="490" y="610"/>
                    </a:lnTo>
                    <a:lnTo>
                      <a:pt x="493" y="612"/>
                    </a:lnTo>
                    <a:lnTo>
                      <a:pt x="490" y="615"/>
                    </a:lnTo>
                    <a:lnTo>
                      <a:pt x="484" y="612"/>
                    </a:lnTo>
                    <a:lnTo>
                      <a:pt x="478" y="615"/>
                    </a:lnTo>
                    <a:lnTo>
                      <a:pt x="472" y="624"/>
                    </a:lnTo>
                    <a:lnTo>
                      <a:pt x="467" y="634"/>
                    </a:lnTo>
                    <a:lnTo>
                      <a:pt x="472" y="636"/>
                    </a:lnTo>
                    <a:lnTo>
                      <a:pt x="479" y="636"/>
                    </a:lnTo>
                    <a:lnTo>
                      <a:pt x="485" y="631"/>
                    </a:lnTo>
                    <a:lnTo>
                      <a:pt x="485" y="634"/>
                    </a:lnTo>
                    <a:lnTo>
                      <a:pt x="505" y="643"/>
                    </a:lnTo>
                    <a:lnTo>
                      <a:pt x="505" y="646"/>
                    </a:lnTo>
                    <a:lnTo>
                      <a:pt x="500" y="646"/>
                    </a:lnTo>
                    <a:lnTo>
                      <a:pt x="490" y="639"/>
                    </a:lnTo>
                    <a:lnTo>
                      <a:pt x="485" y="639"/>
                    </a:lnTo>
                    <a:lnTo>
                      <a:pt x="478" y="640"/>
                    </a:lnTo>
                    <a:lnTo>
                      <a:pt x="475" y="646"/>
                    </a:lnTo>
                    <a:lnTo>
                      <a:pt x="475" y="660"/>
                    </a:lnTo>
                    <a:lnTo>
                      <a:pt x="478" y="664"/>
                    </a:lnTo>
                    <a:lnTo>
                      <a:pt x="485" y="669"/>
                    </a:lnTo>
                    <a:lnTo>
                      <a:pt x="508" y="670"/>
                    </a:lnTo>
                    <a:lnTo>
                      <a:pt x="518" y="678"/>
                    </a:lnTo>
                    <a:lnTo>
                      <a:pt x="521" y="672"/>
                    </a:lnTo>
                    <a:lnTo>
                      <a:pt x="537" y="660"/>
                    </a:lnTo>
                    <a:lnTo>
                      <a:pt x="552" y="655"/>
                    </a:lnTo>
                    <a:lnTo>
                      <a:pt x="558" y="651"/>
                    </a:lnTo>
                    <a:lnTo>
                      <a:pt x="566" y="651"/>
                    </a:lnTo>
                    <a:lnTo>
                      <a:pt x="566" y="654"/>
                    </a:lnTo>
                    <a:lnTo>
                      <a:pt x="549" y="658"/>
                    </a:lnTo>
                    <a:lnTo>
                      <a:pt x="537" y="664"/>
                    </a:lnTo>
                    <a:lnTo>
                      <a:pt x="525" y="676"/>
                    </a:lnTo>
                    <a:lnTo>
                      <a:pt x="519" y="687"/>
                    </a:lnTo>
                    <a:lnTo>
                      <a:pt x="518" y="690"/>
                    </a:lnTo>
                    <a:lnTo>
                      <a:pt x="522" y="694"/>
                    </a:lnTo>
                    <a:lnTo>
                      <a:pt x="516" y="697"/>
                    </a:lnTo>
                    <a:lnTo>
                      <a:pt x="518" y="703"/>
                    </a:lnTo>
                    <a:lnTo>
                      <a:pt x="525" y="713"/>
                    </a:lnTo>
                    <a:lnTo>
                      <a:pt x="527" y="718"/>
                    </a:lnTo>
                    <a:lnTo>
                      <a:pt x="530" y="722"/>
                    </a:lnTo>
                    <a:lnTo>
                      <a:pt x="528" y="725"/>
                    </a:lnTo>
                    <a:lnTo>
                      <a:pt x="531" y="728"/>
                    </a:lnTo>
                    <a:lnTo>
                      <a:pt x="533" y="739"/>
                    </a:lnTo>
                    <a:lnTo>
                      <a:pt x="542" y="743"/>
                    </a:lnTo>
                    <a:lnTo>
                      <a:pt x="542" y="745"/>
                    </a:lnTo>
                    <a:lnTo>
                      <a:pt x="540" y="748"/>
                    </a:lnTo>
                    <a:lnTo>
                      <a:pt x="533" y="745"/>
                    </a:lnTo>
                    <a:lnTo>
                      <a:pt x="525" y="734"/>
                    </a:lnTo>
                    <a:lnTo>
                      <a:pt x="524" y="725"/>
                    </a:lnTo>
                    <a:lnTo>
                      <a:pt x="516" y="706"/>
                    </a:lnTo>
                    <a:lnTo>
                      <a:pt x="510" y="701"/>
                    </a:lnTo>
                    <a:lnTo>
                      <a:pt x="512" y="690"/>
                    </a:lnTo>
                    <a:lnTo>
                      <a:pt x="508" y="684"/>
                    </a:lnTo>
                    <a:lnTo>
                      <a:pt x="485" y="678"/>
                    </a:lnTo>
                    <a:lnTo>
                      <a:pt x="476" y="685"/>
                    </a:lnTo>
                    <a:lnTo>
                      <a:pt x="476" y="690"/>
                    </a:lnTo>
                    <a:lnTo>
                      <a:pt x="473" y="694"/>
                    </a:lnTo>
                    <a:lnTo>
                      <a:pt x="467" y="698"/>
                    </a:lnTo>
                    <a:lnTo>
                      <a:pt x="464" y="697"/>
                    </a:lnTo>
                    <a:lnTo>
                      <a:pt x="469" y="693"/>
                    </a:lnTo>
                    <a:lnTo>
                      <a:pt x="470" y="690"/>
                    </a:lnTo>
                    <a:lnTo>
                      <a:pt x="466" y="684"/>
                    </a:lnTo>
                    <a:lnTo>
                      <a:pt x="478" y="679"/>
                    </a:lnTo>
                    <a:lnTo>
                      <a:pt x="473" y="676"/>
                    </a:lnTo>
                    <a:lnTo>
                      <a:pt x="473" y="670"/>
                    </a:lnTo>
                    <a:lnTo>
                      <a:pt x="467" y="670"/>
                    </a:lnTo>
                    <a:lnTo>
                      <a:pt x="458" y="678"/>
                    </a:lnTo>
                    <a:lnTo>
                      <a:pt x="454" y="678"/>
                    </a:lnTo>
                    <a:lnTo>
                      <a:pt x="445" y="687"/>
                    </a:lnTo>
                    <a:lnTo>
                      <a:pt x="439" y="685"/>
                    </a:lnTo>
                    <a:lnTo>
                      <a:pt x="457" y="672"/>
                    </a:lnTo>
                    <a:lnTo>
                      <a:pt x="449" y="667"/>
                    </a:lnTo>
                    <a:lnTo>
                      <a:pt x="449" y="660"/>
                    </a:lnTo>
                    <a:lnTo>
                      <a:pt x="451" y="655"/>
                    </a:lnTo>
                    <a:lnTo>
                      <a:pt x="457" y="666"/>
                    </a:lnTo>
                    <a:lnTo>
                      <a:pt x="460" y="667"/>
                    </a:lnTo>
                    <a:lnTo>
                      <a:pt x="466" y="664"/>
                    </a:lnTo>
                    <a:lnTo>
                      <a:pt x="467" y="658"/>
                    </a:lnTo>
                    <a:lnTo>
                      <a:pt x="458" y="649"/>
                    </a:lnTo>
                    <a:lnTo>
                      <a:pt x="454" y="648"/>
                    </a:lnTo>
                    <a:lnTo>
                      <a:pt x="431" y="657"/>
                    </a:lnTo>
                    <a:lnTo>
                      <a:pt x="418" y="672"/>
                    </a:lnTo>
                    <a:lnTo>
                      <a:pt x="406" y="679"/>
                    </a:lnTo>
                    <a:lnTo>
                      <a:pt x="399" y="690"/>
                    </a:lnTo>
                    <a:lnTo>
                      <a:pt x="406" y="698"/>
                    </a:lnTo>
                    <a:lnTo>
                      <a:pt x="415" y="698"/>
                    </a:lnTo>
                    <a:lnTo>
                      <a:pt x="422" y="695"/>
                    </a:lnTo>
                    <a:lnTo>
                      <a:pt x="439" y="700"/>
                    </a:lnTo>
                    <a:lnTo>
                      <a:pt x="446" y="697"/>
                    </a:lnTo>
                    <a:lnTo>
                      <a:pt x="454" y="697"/>
                    </a:lnTo>
                    <a:lnTo>
                      <a:pt x="452" y="698"/>
                    </a:lnTo>
                    <a:lnTo>
                      <a:pt x="442" y="701"/>
                    </a:lnTo>
                    <a:lnTo>
                      <a:pt x="439" y="707"/>
                    </a:lnTo>
                    <a:lnTo>
                      <a:pt x="433" y="706"/>
                    </a:lnTo>
                    <a:lnTo>
                      <a:pt x="427" y="715"/>
                    </a:lnTo>
                    <a:lnTo>
                      <a:pt x="427" y="704"/>
                    </a:lnTo>
                    <a:lnTo>
                      <a:pt x="419" y="700"/>
                    </a:lnTo>
                    <a:lnTo>
                      <a:pt x="418" y="704"/>
                    </a:lnTo>
                    <a:lnTo>
                      <a:pt x="406" y="704"/>
                    </a:lnTo>
                    <a:lnTo>
                      <a:pt x="403" y="700"/>
                    </a:lnTo>
                    <a:lnTo>
                      <a:pt x="399" y="703"/>
                    </a:lnTo>
                    <a:lnTo>
                      <a:pt x="396" y="704"/>
                    </a:lnTo>
                    <a:lnTo>
                      <a:pt x="396" y="716"/>
                    </a:lnTo>
                    <a:lnTo>
                      <a:pt x="396" y="722"/>
                    </a:lnTo>
                    <a:lnTo>
                      <a:pt x="387" y="728"/>
                    </a:lnTo>
                    <a:lnTo>
                      <a:pt x="387" y="731"/>
                    </a:lnTo>
                    <a:lnTo>
                      <a:pt x="375" y="740"/>
                    </a:lnTo>
                    <a:lnTo>
                      <a:pt x="370" y="748"/>
                    </a:lnTo>
                    <a:lnTo>
                      <a:pt x="367" y="751"/>
                    </a:lnTo>
                    <a:lnTo>
                      <a:pt x="361" y="751"/>
                    </a:lnTo>
                    <a:lnTo>
                      <a:pt x="360" y="758"/>
                    </a:lnTo>
                    <a:lnTo>
                      <a:pt x="351" y="766"/>
                    </a:lnTo>
                    <a:lnTo>
                      <a:pt x="352" y="769"/>
                    </a:lnTo>
                    <a:lnTo>
                      <a:pt x="366" y="764"/>
                    </a:lnTo>
                    <a:lnTo>
                      <a:pt x="390" y="761"/>
                    </a:lnTo>
                    <a:lnTo>
                      <a:pt x="409" y="749"/>
                    </a:lnTo>
                    <a:lnTo>
                      <a:pt x="406" y="764"/>
                    </a:lnTo>
                    <a:lnTo>
                      <a:pt x="407" y="764"/>
                    </a:lnTo>
                    <a:lnTo>
                      <a:pt x="403" y="770"/>
                    </a:lnTo>
                    <a:lnTo>
                      <a:pt x="407" y="773"/>
                    </a:lnTo>
                    <a:lnTo>
                      <a:pt x="416" y="766"/>
                    </a:lnTo>
                    <a:lnTo>
                      <a:pt x="425" y="763"/>
                    </a:lnTo>
                    <a:lnTo>
                      <a:pt x="427" y="758"/>
                    </a:lnTo>
                    <a:lnTo>
                      <a:pt x="422" y="757"/>
                    </a:lnTo>
                    <a:lnTo>
                      <a:pt x="425" y="754"/>
                    </a:lnTo>
                    <a:lnTo>
                      <a:pt x="436" y="757"/>
                    </a:lnTo>
                    <a:lnTo>
                      <a:pt x="442" y="755"/>
                    </a:lnTo>
                    <a:lnTo>
                      <a:pt x="443" y="752"/>
                    </a:lnTo>
                    <a:lnTo>
                      <a:pt x="451" y="745"/>
                    </a:lnTo>
                    <a:lnTo>
                      <a:pt x="461" y="745"/>
                    </a:lnTo>
                    <a:lnTo>
                      <a:pt x="469" y="742"/>
                    </a:lnTo>
                    <a:lnTo>
                      <a:pt x="473" y="743"/>
                    </a:lnTo>
                    <a:lnTo>
                      <a:pt x="478" y="739"/>
                    </a:lnTo>
                    <a:lnTo>
                      <a:pt x="481" y="742"/>
                    </a:lnTo>
                    <a:lnTo>
                      <a:pt x="481" y="748"/>
                    </a:lnTo>
                    <a:lnTo>
                      <a:pt x="467" y="757"/>
                    </a:lnTo>
                    <a:lnTo>
                      <a:pt x="457" y="758"/>
                    </a:lnTo>
                    <a:lnTo>
                      <a:pt x="451" y="761"/>
                    </a:lnTo>
                    <a:lnTo>
                      <a:pt x="451" y="763"/>
                    </a:lnTo>
                    <a:lnTo>
                      <a:pt x="461" y="763"/>
                    </a:lnTo>
                    <a:lnTo>
                      <a:pt x="469" y="769"/>
                    </a:lnTo>
                    <a:lnTo>
                      <a:pt x="476" y="769"/>
                    </a:lnTo>
                    <a:lnTo>
                      <a:pt x="479" y="764"/>
                    </a:lnTo>
                    <a:lnTo>
                      <a:pt x="484" y="766"/>
                    </a:lnTo>
                    <a:lnTo>
                      <a:pt x="491" y="764"/>
                    </a:lnTo>
                    <a:lnTo>
                      <a:pt x="494" y="767"/>
                    </a:lnTo>
                    <a:lnTo>
                      <a:pt x="499" y="769"/>
                    </a:lnTo>
                    <a:lnTo>
                      <a:pt x="503" y="767"/>
                    </a:lnTo>
                    <a:lnTo>
                      <a:pt x="512" y="772"/>
                    </a:lnTo>
                    <a:lnTo>
                      <a:pt x="528" y="778"/>
                    </a:lnTo>
                    <a:lnTo>
                      <a:pt x="537" y="779"/>
                    </a:lnTo>
                    <a:lnTo>
                      <a:pt x="540" y="781"/>
                    </a:lnTo>
                    <a:lnTo>
                      <a:pt x="540" y="784"/>
                    </a:lnTo>
                    <a:lnTo>
                      <a:pt x="537" y="784"/>
                    </a:lnTo>
                    <a:lnTo>
                      <a:pt x="537" y="787"/>
                    </a:lnTo>
                    <a:lnTo>
                      <a:pt x="533" y="787"/>
                    </a:lnTo>
                    <a:lnTo>
                      <a:pt x="527" y="779"/>
                    </a:lnTo>
                    <a:lnTo>
                      <a:pt x="515" y="778"/>
                    </a:lnTo>
                    <a:lnTo>
                      <a:pt x="508" y="778"/>
                    </a:lnTo>
                    <a:lnTo>
                      <a:pt x="503" y="773"/>
                    </a:lnTo>
                    <a:lnTo>
                      <a:pt x="494" y="779"/>
                    </a:lnTo>
                    <a:lnTo>
                      <a:pt x="496" y="782"/>
                    </a:lnTo>
                    <a:lnTo>
                      <a:pt x="503" y="784"/>
                    </a:lnTo>
                    <a:lnTo>
                      <a:pt x="510" y="794"/>
                    </a:lnTo>
                    <a:lnTo>
                      <a:pt x="510" y="802"/>
                    </a:lnTo>
                    <a:lnTo>
                      <a:pt x="506" y="808"/>
                    </a:lnTo>
                    <a:lnTo>
                      <a:pt x="509" y="824"/>
                    </a:lnTo>
                    <a:lnTo>
                      <a:pt x="508" y="826"/>
                    </a:lnTo>
                    <a:lnTo>
                      <a:pt x="500" y="823"/>
                    </a:lnTo>
                    <a:lnTo>
                      <a:pt x="500" y="808"/>
                    </a:lnTo>
                    <a:lnTo>
                      <a:pt x="503" y="800"/>
                    </a:lnTo>
                    <a:lnTo>
                      <a:pt x="502" y="794"/>
                    </a:lnTo>
                    <a:lnTo>
                      <a:pt x="499" y="793"/>
                    </a:lnTo>
                    <a:lnTo>
                      <a:pt x="487" y="791"/>
                    </a:lnTo>
                    <a:lnTo>
                      <a:pt x="476" y="781"/>
                    </a:lnTo>
                    <a:lnTo>
                      <a:pt x="464" y="784"/>
                    </a:lnTo>
                    <a:lnTo>
                      <a:pt x="463" y="778"/>
                    </a:lnTo>
                    <a:lnTo>
                      <a:pt x="458" y="776"/>
                    </a:lnTo>
                    <a:lnTo>
                      <a:pt x="451" y="776"/>
                    </a:lnTo>
                    <a:lnTo>
                      <a:pt x="434" y="800"/>
                    </a:lnTo>
                    <a:lnTo>
                      <a:pt x="442" y="805"/>
                    </a:lnTo>
                    <a:lnTo>
                      <a:pt x="446" y="817"/>
                    </a:lnTo>
                    <a:lnTo>
                      <a:pt x="442" y="817"/>
                    </a:lnTo>
                    <a:lnTo>
                      <a:pt x="437" y="805"/>
                    </a:lnTo>
                    <a:lnTo>
                      <a:pt x="433" y="806"/>
                    </a:lnTo>
                    <a:lnTo>
                      <a:pt x="430" y="799"/>
                    </a:lnTo>
                    <a:lnTo>
                      <a:pt x="439" y="787"/>
                    </a:lnTo>
                    <a:lnTo>
                      <a:pt x="440" y="781"/>
                    </a:lnTo>
                    <a:lnTo>
                      <a:pt x="446" y="775"/>
                    </a:lnTo>
                    <a:lnTo>
                      <a:pt x="442" y="770"/>
                    </a:lnTo>
                    <a:lnTo>
                      <a:pt x="430" y="778"/>
                    </a:lnTo>
                    <a:lnTo>
                      <a:pt x="424" y="778"/>
                    </a:lnTo>
                    <a:lnTo>
                      <a:pt x="421" y="773"/>
                    </a:lnTo>
                    <a:lnTo>
                      <a:pt x="416" y="775"/>
                    </a:lnTo>
                    <a:lnTo>
                      <a:pt x="412" y="778"/>
                    </a:lnTo>
                    <a:lnTo>
                      <a:pt x="406" y="784"/>
                    </a:lnTo>
                    <a:lnTo>
                      <a:pt x="394" y="781"/>
                    </a:lnTo>
                    <a:lnTo>
                      <a:pt x="381" y="788"/>
                    </a:lnTo>
                    <a:lnTo>
                      <a:pt x="391" y="787"/>
                    </a:lnTo>
                    <a:lnTo>
                      <a:pt x="410" y="791"/>
                    </a:lnTo>
                    <a:lnTo>
                      <a:pt x="399" y="796"/>
                    </a:lnTo>
                    <a:lnTo>
                      <a:pt x="390" y="791"/>
                    </a:lnTo>
                    <a:lnTo>
                      <a:pt x="385" y="794"/>
                    </a:lnTo>
                    <a:lnTo>
                      <a:pt x="370" y="796"/>
                    </a:lnTo>
                    <a:lnTo>
                      <a:pt x="375" y="790"/>
                    </a:lnTo>
                    <a:lnTo>
                      <a:pt x="369" y="790"/>
                    </a:lnTo>
                    <a:lnTo>
                      <a:pt x="361" y="797"/>
                    </a:lnTo>
                    <a:lnTo>
                      <a:pt x="355" y="797"/>
                    </a:lnTo>
                    <a:lnTo>
                      <a:pt x="354" y="800"/>
                    </a:lnTo>
                    <a:lnTo>
                      <a:pt x="352" y="803"/>
                    </a:lnTo>
                    <a:lnTo>
                      <a:pt x="354" y="808"/>
                    </a:lnTo>
                    <a:lnTo>
                      <a:pt x="351" y="817"/>
                    </a:lnTo>
                    <a:lnTo>
                      <a:pt x="346" y="820"/>
                    </a:lnTo>
                    <a:lnTo>
                      <a:pt x="346" y="824"/>
                    </a:lnTo>
                    <a:lnTo>
                      <a:pt x="342" y="827"/>
                    </a:lnTo>
                    <a:lnTo>
                      <a:pt x="343" y="835"/>
                    </a:lnTo>
                    <a:lnTo>
                      <a:pt x="345" y="847"/>
                    </a:lnTo>
                    <a:lnTo>
                      <a:pt x="342" y="855"/>
                    </a:lnTo>
                    <a:lnTo>
                      <a:pt x="342" y="860"/>
                    </a:lnTo>
                    <a:lnTo>
                      <a:pt x="336" y="861"/>
                    </a:lnTo>
                    <a:lnTo>
                      <a:pt x="327" y="855"/>
                    </a:lnTo>
                    <a:lnTo>
                      <a:pt x="324" y="845"/>
                    </a:lnTo>
                    <a:lnTo>
                      <a:pt x="315" y="830"/>
                    </a:lnTo>
                    <a:lnTo>
                      <a:pt x="310" y="839"/>
                    </a:lnTo>
                    <a:lnTo>
                      <a:pt x="310" y="848"/>
                    </a:lnTo>
                    <a:lnTo>
                      <a:pt x="309" y="858"/>
                    </a:lnTo>
                    <a:lnTo>
                      <a:pt x="291" y="858"/>
                    </a:lnTo>
                    <a:lnTo>
                      <a:pt x="290" y="864"/>
                    </a:lnTo>
                    <a:lnTo>
                      <a:pt x="282" y="864"/>
                    </a:lnTo>
                    <a:lnTo>
                      <a:pt x="272" y="866"/>
                    </a:lnTo>
                    <a:lnTo>
                      <a:pt x="270" y="867"/>
                    </a:lnTo>
                    <a:lnTo>
                      <a:pt x="272" y="870"/>
                    </a:lnTo>
                    <a:lnTo>
                      <a:pt x="279" y="870"/>
                    </a:lnTo>
                    <a:lnTo>
                      <a:pt x="281" y="872"/>
                    </a:lnTo>
                    <a:lnTo>
                      <a:pt x="273" y="878"/>
                    </a:lnTo>
                    <a:lnTo>
                      <a:pt x="255" y="876"/>
                    </a:lnTo>
                    <a:lnTo>
                      <a:pt x="248" y="878"/>
                    </a:lnTo>
                    <a:lnTo>
                      <a:pt x="246" y="875"/>
                    </a:lnTo>
                    <a:lnTo>
                      <a:pt x="242" y="875"/>
                    </a:lnTo>
                    <a:lnTo>
                      <a:pt x="239" y="876"/>
                    </a:lnTo>
                    <a:lnTo>
                      <a:pt x="239" y="882"/>
                    </a:lnTo>
                    <a:lnTo>
                      <a:pt x="243" y="881"/>
                    </a:lnTo>
                    <a:lnTo>
                      <a:pt x="246" y="884"/>
                    </a:lnTo>
                    <a:lnTo>
                      <a:pt x="245" y="894"/>
                    </a:lnTo>
                    <a:lnTo>
                      <a:pt x="258" y="891"/>
                    </a:lnTo>
                    <a:lnTo>
                      <a:pt x="261" y="900"/>
                    </a:lnTo>
                    <a:lnTo>
                      <a:pt x="267" y="903"/>
                    </a:lnTo>
                    <a:lnTo>
                      <a:pt x="269" y="909"/>
                    </a:lnTo>
                    <a:lnTo>
                      <a:pt x="269" y="914"/>
                    </a:lnTo>
                    <a:lnTo>
                      <a:pt x="273" y="918"/>
                    </a:lnTo>
                    <a:lnTo>
                      <a:pt x="284" y="927"/>
                    </a:lnTo>
                    <a:lnTo>
                      <a:pt x="300" y="926"/>
                    </a:lnTo>
                    <a:lnTo>
                      <a:pt x="306" y="927"/>
                    </a:lnTo>
                    <a:lnTo>
                      <a:pt x="307" y="930"/>
                    </a:lnTo>
                    <a:lnTo>
                      <a:pt x="284" y="932"/>
                    </a:lnTo>
                    <a:lnTo>
                      <a:pt x="267" y="924"/>
                    </a:lnTo>
                    <a:lnTo>
                      <a:pt x="240" y="927"/>
                    </a:lnTo>
                    <a:lnTo>
                      <a:pt x="237" y="932"/>
                    </a:lnTo>
                    <a:lnTo>
                      <a:pt x="242" y="941"/>
                    </a:lnTo>
                    <a:lnTo>
                      <a:pt x="255" y="939"/>
                    </a:lnTo>
                    <a:lnTo>
                      <a:pt x="275" y="944"/>
                    </a:lnTo>
                    <a:lnTo>
                      <a:pt x="272" y="945"/>
                    </a:lnTo>
                    <a:lnTo>
                      <a:pt x="252" y="942"/>
                    </a:lnTo>
                    <a:lnTo>
                      <a:pt x="237" y="950"/>
                    </a:lnTo>
                    <a:lnTo>
                      <a:pt x="240" y="951"/>
                    </a:lnTo>
                    <a:lnTo>
                      <a:pt x="246" y="950"/>
                    </a:lnTo>
                    <a:lnTo>
                      <a:pt x="248" y="957"/>
                    </a:lnTo>
                    <a:lnTo>
                      <a:pt x="249" y="960"/>
                    </a:lnTo>
                    <a:lnTo>
                      <a:pt x="260" y="960"/>
                    </a:lnTo>
                    <a:lnTo>
                      <a:pt x="270" y="954"/>
                    </a:lnTo>
                    <a:lnTo>
                      <a:pt x="276" y="953"/>
                    </a:lnTo>
                    <a:lnTo>
                      <a:pt x="272" y="957"/>
                    </a:lnTo>
                    <a:lnTo>
                      <a:pt x="269" y="962"/>
                    </a:lnTo>
                    <a:lnTo>
                      <a:pt x="270" y="965"/>
                    </a:lnTo>
                    <a:lnTo>
                      <a:pt x="248" y="965"/>
                    </a:lnTo>
                    <a:lnTo>
                      <a:pt x="243" y="962"/>
                    </a:lnTo>
                    <a:lnTo>
                      <a:pt x="243" y="954"/>
                    </a:lnTo>
                    <a:lnTo>
                      <a:pt x="234" y="957"/>
                    </a:lnTo>
                    <a:lnTo>
                      <a:pt x="233" y="953"/>
                    </a:lnTo>
                    <a:lnTo>
                      <a:pt x="224" y="951"/>
                    </a:lnTo>
                    <a:lnTo>
                      <a:pt x="216" y="953"/>
                    </a:lnTo>
                    <a:lnTo>
                      <a:pt x="209" y="951"/>
                    </a:lnTo>
                    <a:lnTo>
                      <a:pt x="201" y="956"/>
                    </a:lnTo>
                    <a:lnTo>
                      <a:pt x="200" y="959"/>
                    </a:lnTo>
                    <a:lnTo>
                      <a:pt x="210" y="960"/>
                    </a:lnTo>
                    <a:lnTo>
                      <a:pt x="212" y="965"/>
                    </a:lnTo>
                    <a:lnTo>
                      <a:pt x="225" y="968"/>
                    </a:lnTo>
                    <a:lnTo>
                      <a:pt x="234" y="972"/>
                    </a:lnTo>
                    <a:lnTo>
                      <a:pt x="243" y="974"/>
                    </a:lnTo>
                    <a:lnTo>
                      <a:pt x="248" y="983"/>
                    </a:lnTo>
                    <a:lnTo>
                      <a:pt x="246" y="984"/>
                    </a:lnTo>
                    <a:lnTo>
                      <a:pt x="242" y="983"/>
                    </a:lnTo>
                    <a:lnTo>
                      <a:pt x="239" y="978"/>
                    </a:lnTo>
                    <a:lnTo>
                      <a:pt x="228" y="977"/>
                    </a:lnTo>
                    <a:lnTo>
                      <a:pt x="222" y="980"/>
                    </a:lnTo>
                    <a:lnTo>
                      <a:pt x="221" y="975"/>
                    </a:lnTo>
                    <a:lnTo>
                      <a:pt x="216" y="975"/>
                    </a:lnTo>
                    <a:lnTo>
                      <a:pt x="213" y="974"/>
                    </a:lnTo>
                    <a:lnTo>
                      <a:pt x="206" y="975"/>
                    </a:lnTo>
                    <a:lnTo>
                      <a:pt x="201" y="972"/>
                    </a:lnTo>
                    <a:lnTo>
                      <a:pt x="198" y="974"/>
                    </a:lnTo>
                    <a:lnTo>
                      <a:pt x="194" y="978"/>
                    </a:lnTo>
                    <a:lnTo>
                      <a:pt x="200" y="981"/>
                    </a:lnTo>
                    <a:lnTo>
                      <a:pt x="201" y="987"/>
                    </a:lnTo>
                    <a:lnTo>
                      <a:pt x="210" y="984"/>
                    </a:lnTo>
                    <a:lnTo>
                      <a:pt x="219" y="984"/>
                    </a:lnTo>
                    <a:lnTo>
                      <a:pt x="225" y="987"/>
                    </a:lnTo>
                    <a:lnTo>
                      <a:pt x="228" y="992"/>
                    </a:lnTo>
                    <a:lnTo>
                      <a:pt x="216" y="987"/>
                    </a:lnTo>
                    <a:lnTo>
                      <a:pt x="206" y="990"/>
                    </a:lnTo>
                    <a:lnTo>
                      <a:pt x="201" y="996"/>
                    </a:lnTo>
                    <a:lnTo>
                      <a:pt x="200" y="1007"/>
                    </a:lnTo>
                    <a:lnTo>
                      <a:pt x="197" y="1010"/>
                    </a:lnTo>
                    <a:lnTo>
                      <a:pt x="200" y="1014"/>
                    </a:lnTo>
                    <a:lnTo>
                      <a:pt x="210" y="1017"/>
                    </a:lnTo>
                    <a:lnTo>
                      <a:pt x="219" y="1011"/>
                    </a:lnTo>
                    <a:lnTo>
                      <a:pt x="231" y="1013"/>
                    </a:lnTo>
                    <a:lnTo>
                      <a:pt x="239" y="1002"/>
                    </a:lnTo>
                    <a:lnTo>
                      <a:pt x="248" y="996"/>
                    </a:lnTo>
                    <a:lnTo>
                      <a:pt x="257" y="993"/>
                    </a:lnTo>
                    <a:lnTo>
                      <a:pt x="258" y="996"/>
                    </a:lnTo>
                    <a:lnTo>
                      <a:pt x="248" y="999"/>
                    </a:lnTo>
                    <a:lnTo>
                      <a:pt x="239" y="1005"/>
                    </a:lnTo>
                    <a:lnTo>
                      <a:pt x="236" y="1011"/>
                    </a:lnTo>
                    <a:lnTo>
                      <a:pt x="246" y="1013"/>
                    </a:lnTo>
                    <a:lnTo>
                      <a:pt x="260" y="1020"/>
                    </a:lnTo>
                    <a:lnTo>
                      <a:pt x="263" y="1027"/>
                    </a:lnTo>
                    <a:lnTo>
                      <a:pt x="246" y="1017"/>
                    </a:lnTo>
                    <a:lnTo>
                      <a:pt x="239" y="1015"/>
                    </a:lnTo>
                    <a:lnTo>
                      <a:pt x="218" y="1018"/>
                    </a:lnTo>
                    <a:lnTo>
                      <a:pt x="216" y="1023"/>
                    </a:lnTo>
                    <a:lnTo>
                      <a:pt x="206" y="1023"/>
                    </a:lnTo>
                    <a:lnTo>
                      <a:pt x="213" y="1030"/>
                    </a:lnTo>
                    <a:lnTo>
                      <a:pt x="209" y="1038"/>
                    </a:lnTo>
                    <a:lnTo>
                      <a:pt x="207" y="1044"/>
                    </a:lnTo>
                    <a:lnTo>
                      <a:pt x="210" y="1045"/>
                    </a:lnTo>
                    <a:lnTo>
                      <a:pt x="216" y="1042"/>
                    </a:lnTo>
                    <a:lnTo>
                      <a:pt x="221" y="1044"/>
                    </a:lnTo>
                    <a:lnTo>
                      <a:pt x="210" y="1050"/>
                    </a:lnTo>
                    <a:lnTo>
                      <a:pt x="200" y="1048"/>
                    </a:lnTo>
                    <a:lnTo>
                      <a:pt x="204" y="1039"/>
                    </a:lnTo>
                    <a:lnTo>
                      <a:pt x="201" y="1036"/>
                    </a:lnTo>
                    <a:lnTo>
                      <a:pt x="200" y="1027"/>
                    </a:lnTo>
                    <a:lnTo>
                      <a:pt x="194" y="1023"/>
                    </a:lnTo>
                    <a:lnTo>
                      <a:pt x="188" y="1015"/>
                    </a:lnTo>
                    <a:lnTo>
                      <a:pt x="184" y="1017"/>
                    </a:lnTo>
                    <a:lnTo>
                      <a:pt x="175" y="1023"/>
                    </a:lnTo>
                    <a:lnTo>
                      <a:pt x="169" y="1023"/>
                    </a:lnTo>
                    <a:lnTo>
                      <a:pt x="167" y="1024"/>
                    </a:lnTo>
                    <a:lnTo>
                      <a:pt x="175" y="1030"/>
                    </a:lnTo>
                    <a:lnTo>
                      <a:pt x="176" y="1035"/>
                    </a:lnTo>
                    <a:lnTo>
                      <a:pt x="184" y="1035"/>
                    </a:lnTo>
                    <a:lnTo>
                      <a:pt x="185" y="1042"/>
                    </a:lnTo>
                    <a:lnTo>
                      <a:pt x="184" y="1047"/>
                    </a:lnTo>
                    <a:lnTo>
                      <a:pt x="184" y="1050"/>
                    </a:lnTo>
                    <a:lnTo>
                      <a:pt x="191" y="1054"/>
                    </a:lnTo>
                    <a:lnTo>
                      <a:pt x="191" y="1057"/>
                    </a:lnTo>
                    <a:lnTo>
                      <a:pt x="192" y="1066"/>
                    </a:lnTo>
                    <a:lnTo>
                      <a:pt x="170" y="1083"/>
                    </a:lnTo>
                    <a:lnTo>
                      <a:pt x="172" y="1092"/>
                    </a:lnTo>
                    <a:lnTo>
                      <a:pt x="182" y="1096"/>
                    </a:lnTo>
                    <a:lnTo>
                      <a:pt x="192" y="1092"/>
                    </a:lnTo>
                    <a:lnTo>
                      <a:pt x="192" y="1093"/>
                    </a:lnTo>
                    <a:lnTo>
                      <a:pt x="191" y="1096"/>
                    </a:lnTo>
                    <a:lnTo>
                      <a:pt x="187" y="1099"/>
                    </a:lnTo>
                    <a:lnTo>
                      <a:pt x="192" y="1101"/>
                    </a:lnTo>
                    <a:lnTo>
                      <a:pt x="203" y="1099"/>
                    </a:lnTo>
                    <a:lnTo>
                      <a:pt x="216" y="1095"/>
                    </a:lnTo>
                    <a:lnTo>
                      <a:pt x="221" y="1089"/>
                    </a:lnTo>
                    <a:lnTo>
                      <a:pt x="227" y="1089"/>
                    </a:lnTo>
                    <a:lnTo>
                      <a:pt x="230" y="1084"/>
                    </a:lnTo>
                    <a:lnTo>
                      <a:pt x="234" y="1087"/>
                    </a:lnTo>
                    <a:lnTo>
                      <a:pt x="230" y="1092"/>
                    </a:lnTo>
                    <a:lnTo>
                      <a:pt x="231" y="1095"/>
                    </a:lnTo>
                    <a:lnTo>
                      <a:pt x="240" y="1095"/>
                    </a:lnTo>
                    <a:lnTo>
                      <a:pt x="248" y="1099"/>
                    </a:lnTo>
                    <a:lnTo>
                      <a:pt x="234" y="1101"/>
                    </a:lnTo>
                    <a:lnTo>
                      <a:pt x="222" y="1101"/>
                    </a:lnTo>
                    <a:lnTo>
                      <a:pt x="201" y="1107"/>
                    </a:lnTo>
                    <a:lnTo>
                      <a:pt x="189" y="1116"/>
                    </a:lnTo>
                    <a:lnTo>
                      <a:pt x="188" y="1119"/>
                    </a:lnTo>
                    <a:lnTo>
                      <a:pt x="189" y="1120"/>
                    </a:lnTo>
                    <a:lnTo>
                      <a:pt x="175" y="1135"/>
                    </a:lnTo>
                    <a:lnTo>
                      <a:pt x="172" y="1135"/>
                    </a:lnTo>
                    <a:lnTo>
                      <a:pt x="172" y="1140"/>
                    </a:lnTo>
                    <a:lnTo>
                      <a:pt x="176" y="1146"/>
                    </a:lnTo>
                    <a:lnTo>
                      <a:pt x="192" y="1138"/>
                    </a:lnTo>
                    <a:lnTo>
                      <a:pt x="197" y="1135"/>
                    </a:lnTo>
                    <a:lnTo>
                      <a:pt x="213" y="1119"/>
                    </a:lnTo>
                    <a:lnTo>
                      <a:pt x="219" y="1119"/>
                    </a:lnTo>
                    <a:lnTo>
                      <a:pt x="222" y="1123"/>
                    </a:lnTo>
                    <a:lnTo>
                      <a:pt x="233" y="1120"/>
                    </a:lnTo>
                    <a:lnTo>
                      <a:pt x="246" y="1111"/>
                    </a:lnTo>
                    <a:lnTo>
                      <a:pt x="249" y="1105"/>
                    </a:lnTo>
                    <a:lnTo>
                      <a:pt x="257" y="1107"/>
                    </a:lnTo>
                    <a:lnTo>
                      <a:pt x="251" y="1111"/>
                    </a:lnTo>
                    <a:lnTo>
                      <a:pt x="249" y="1117"/>
                    </a:lnTo>
                    <a:lnTo>
                      <a:pt x="254" y="1122"/>
                    </a:lnTo>
                    <a:lnTo>
                      <a:pt x="257" y="1122"/>
                    </a:lnTo>
                    <a:lnTo>
                      <a:pt x="285" y="1111"/>
                    </a:lnTo>
                    <a:lnTo>
                      <a:pt x="290" y="1110"/>
                    </a:lnTo>
                    <a:lnTo>
                      <a:pt x="294" y="1111"/>
                    </a:lnTo>
                    <a:lnTo>
                      <a:pt x="298" y="1101"/>
                    </a:lnTo>
                    <a:lnTo>
                      <a:pt x="307" y="1098"/>
                    </a:lnTo>
                    <a:lnTo>
                      <a:pt x="312" y="1099"/>
                    </a:lnTo>
                    <a:lnTo>
                      <a:pt x="324" y="1092"/>
                    </a:lnTo>
                    <a:lnTo>
                      <a:pt x="324" y="1089"/>
                    </a:lnTo>
                    <a:lnTo>
                      <a:pt x="328" y="1089"/>
                    </a:lnTo>
                    <a:lnTo>
                      <a:pt x="327" y="1095"/>
                    </a:lnTo>
                    <a:lnTo>
                      <a:pt x="325" y="1099"/>
                    </a:lnTo>
                    <a:lnTo>
                      <a:pt x="319" y="1104"/>
                    </a:lnTo>
                    <a:lnTo>
                      <a:pt x="313" y="1105"/>
                    </a:lnTo>
                    <a:lnTo>
                      <a:pt x="312" y="1110"/>
                    </a:lnTo>
                    <a:lnTo>
                      <a:pt x="304" y="1111"/>
                    </a:lnTo>
                    <a:lnTo>
                      <a:pt x="303" y="1117"/>
                    </a:lnTo>
                    <a:lnTo>
                      <a:pt x="300" y="1122"/>
                    </a:lnTo>
                    <a:lnTo>
                      <a:pt x="288" y="1126"/>
                    </a:lnTo>
                    <a:lnTo>
                      <a:pt x="281" y="1132"/>
                    </a:lnTo>
                    <a:lnTo>
                      <a:pt x="284" y="1123"/>
                    </a:lnTo>
                    <a:lnTo>
                      <a:pt x="276" y="1120"/>
                    </a:lnTo>
                    <a:lnTo>
                      <a:pt x="252" y="1126"/>
                    </a:lnTo>
                    <a:lnTo>
                      <a:pt x="260" y="1132"/>
                    </a:lnTo>
                    <a:lnTo>
                      <a:pt x="261" y="1140"/>
                    </a:lnTo>
                    <a:lnTo>
                      <a:pt x="264" y="1144"/>
                    </a:lnTo>
                    <a:lnTo>
                      <a:pt x="275" y="1140"/>
                    </a:lnTo>
                    <a:lnTo>
                      <a:pt x="279" y="1141"/>
                    </a:lnTo>
                    <a:lnTo>
                      <a:pt x="285" y="1147"/>
                    </a:lnTo>
                    <a:lnTo>
                      <a:pt x="285" y="1152"/>
                    </a:lnTo>
                    <a:lnTo>
                      <a:pt x="275" y="1144"/>
                    </a:lnTo>
                    <a:lnTo>
                      <a:pt x="267" y="1149"/>
                    </a:lnTo>
                    <a:lnTo>
                      <a:pt x="260" y="1149"/>
                    </a:lnTo>
                    <a:lnTo>
                      <a:pt x="252" y="1153"/>
                    </a:lnTo>
                    <a:lnTo>
                      <a:pt x="246" y="1168"/>
                    </a:lnTo>
                    <a:lnTo>
                      <a:pt x="245" y="1158"/>
                    </a:lnTo>
                    <a:lnTo>
                      <a:pt x="252" y="1143"/>
                    </a:lnTo>
                    <a:lnTo>
                      <a:pt x="254" y="1135"/>
                    </a:lnTo>
                    <a:lnTo>
                      <a:pt x="248" y="1135"/>
                    </a:lnTo>
                    <a:lnTo>
                      <a:pt x="251" y="1129"/>
                    </a:lnTo>
                    <a:lnTo>
                      <a:pt x="251" y="1123"/>
                    </a:lnTo>
                    <a:lnTo>
                      <a:pt x="242" y="1122"/>
                    </a:lnTo>
                    <a:lnTo>
                      <a:pt x="240" y="1125"/>
                    </a:lnTo>
                    <a:lnTo>
                      <a:pt x="233" y="1125"/>
                    </a:lnTo>
                    <a:lnTo>
                      <a:pt x="222" y="1129"/>
                    </a:lnTo>
                    <a:lnTo>
                      <a:pt x="219" y="1126"/>
                    </a:lnTo>
                    <a:lnTo>
                      <a:pt x="216" y="1126"/>
                    </a:lnTo>
                    <a:lnTo>
                      <a:pt x="203" y="1135"/>
                    </a:lnTo>
                    <a:lnTo>
                      <a:pt x="201" y="1140"/>
                    </a:lnTo>
                    <a:lnTo>
                      <a:pt x="198" y="1141"/>
                    </a:lnTo>
                    <a:lnTo>
                      <a:pt x="181" y="1150"/>
                    </a:lnTo>
                    <a:lnTo>
                      <a:pt x="148" y="1159"/>
                    </a:lnTo>
                    <a:lnTo>
                      <a:pt x="146" y="1164"/>
                    </a:lnTo>
                    <a:lnTo>
                      <a:pt x="137" y="1168"/>
                    </a:lnTo>
                    <a:lnTo>
                      <a:pt x="127" y="1180"/>
                    </a:lnTo>
                    <a:lnTo>
                      <a:pt x="127" y="1183"/>
                    </a:lnTo>
                    <a:lnTo>
                      <a:pt x="137" y="1181"/>
                    </a:lnTo>
                    <a:lnTo>
                      <a:pt x="124" y="1187"/>
                    </a:lnTo>
                    <a:lnTo>
                      <a:pt x="124" y="1192"/>
                    </a:lnTo>
                    <a:lnTo>
                      <a:pt x="145" y="1184"/>
                    </a:lnTo>
                    <a:lnTo>
                      <a:pt x="155" y="1186"/>
                    </a:lnTo>
                    <a:lnTo>
                      <a:pt x="173" y="1178"/>
                    </a:lnTo>
                    <a:lnTo>
                      <a:pt x="175" y="1181"/>
                    </a:lnTo>
                    <a:lnTo>
                      <a:pt x="163" y="1187"/>
                    </a:lnTo>
                    <a:lnTo>
                      <a:pt x="164" y="1201"/>
                    </a:lnTo>
                    <a:lnTo>
                      <a:pt x="157" y="1211"/>
                    </a:lnTo>
                    <a:lnTo>
                      <a:pt x="157" y="1213"/>
                    </a:lnTo>
                    <a:lnTo>
                      <a:pt x="163" y="1214"/>
                    </a:lnTo>
                    <a:lnTo>
                      <a:pt x="169" y="1222"/>
                    </a:lnTo>
                    <a:lnTo>
                      <a:pt x="178" y="1222"/>
                    </a:lnTo>
                    <a:lnTo>
                      <a:pt x="181" y="1226"/>
                    </a:lnTo>
                    <a:lnTo>
                      <a:pt x="185" y="1226"/>
                    </a:lnTo>
                    <a:lnTo>
                      <a:pt x="189" y="1222"/>
                    </a:lnTo>
                    <a:lnTo>
                      <a:pt x="189" y="1231"/>
                    </a:lnTo>
                    <a:lnTo>
                      <a:pt x="194" y="1235"/>
                    </a:lnTo>
                    <a:lnTo>
                      <a:pt x="192" y="1241"/>
                    </a:lnTo>
                    <a:lnTo>
                      <a:pt x="197" y="1249"/>
                    </a:lnTo>
                    <a:lnTo>
                      <a:pt x="197" y="1258"/>
                    </a:lnTo>
                    <a:lnTo>
                      <a:pt x="191" y="1247"/>
                    </a:lnTo>
                    <a:lnTo>
                      <a:pt x="188" y="1240"/>
                    </a:lnTo>
                    <a:lnTo>
                      <a:pt x="182" y="1241"/>
                    </a:lnTo>
                    <a:lnTo>
                      <a:pt x="179" y="1238"/>
                    </a:lnTo>
                    <a:lnTo>
                      <a:pt x="178" y="1231"/>
                    </a:lnTo>
                    <a:lnTo>
                      <a:pt x="173" y="1228"/>
                    </a:lnTo>
                    <a:lnTo>
                      <a:pt x="164" y="1228"/>
                    </a:lnTo>
                    <a:lnTo>
                      <a:pt x="154" y="1213"/>
                    </a:lnTo>
                    <a:lnTo>
                      <a:pt x="146" y="1213"/>
                    </a:lnTo>
                    <a:lnTo>
                      <a:pt x="127" y="1229"/>
                    </a:lnTo>
                    <a:lnTo>
                      <a:pt x="122" y="1237"/>
                    </a:lnTo>
                    <a:lnTo>
                      <a:pt x="121" y="1253"/>
                    </a:lnTo>
                    <a:lnTo>
                      <a:pt x="118" y="1255"/>
                    </a:lnTo>
                    <a:lnTo>
                      <a:pt x="116" y="1262"/>
                    </a:lnTo>
                    <a:lnTo>
                      <a:pt x="119" y="1265"/>
                    </a:lnTo>
                    <a:lnTo>
                      <a:pt x="119" y="1264"/>
                    </a:lnTo>
                    <a:lnTo>
                      <a:pt x="125" y="1262"/>
                    </a:lnTo>
                    <a:lnTo>
                      <a:pt x="134" y="1270"/>
                    </a:lnTo>
                    <a:lnTo>
                      <a:pt x="131" y="1277"/>
                    </a:lnTo>
                    <a:lnTo>
                      <a:pt x="128" y="1277"/>
                    </a:lnTo>
                    <a:lnTo>
                      <a:pt x="127" y="1267"/>
                    </a:lnTo>
                    <a:lnTo>
                      <a:pt x="116" y="1270"/>
                    </a:lnTo>
                    <a:lnTo>
                      <a:pt x="116" y="1274"/>
                    </a:lnTo>
                    <a:lnTo>
                      <a:pt x="113" y="1280"/>
                    </a:lnTo>
                    <a:lnTo>
                      <a:pt x="107" y="1286"/>
                    </a:lnTo>
                    <a:lnTo>
                      <a:pt x="116" y="1297"/>
                    </a:lnTo>
                    <a:lnTo>
                      <a:pt x="119" y="1304"/>
                    </a:lnTo>
                    <a:lnTo>
                      <a:pt x="125" y="1309"/>
                    </a:lnTo>
                    <a:lnTo>
                      <a:pt x="130" y="1321"/>
                    </a:lnTo>
                    <a:lnTo>
                      <a:pt x="142" y="1327"/>
                    </a:lnTo>
                    <a:lnTo>
                      <a:pt x="136" y="1330"/>
                    </a:lnTo>
                    <a:lnTo>
                      <a:pt x="131" y="1324"/>
                    </a:lnTo>
                    <a:lnTo>
                      <a:pt x="118" y="1321"/>
                    </a:lnTo>
                    <a:lnTo>
                      <a:pt x="116" y="1315"/>
                    </a:lnTo>
                    <a:lnTo>
                      <a:pt x="122" y="1310"/>
                    </a:lnTo>
                    <a:lnTo>
                      <a:pt x="121" y="1307"/>
                    </a:lnTo>
                    <a:lnTo>
                      <a:pt x="118" y="1307"/>
                    </a:lnTo>
                    <a:lnTo>
                      <a:pt x="113" y="1303"/>
                    </a:lnTo>
                    <a:lnTo>
                      <a:pt x="113" y="1298"/>
                    </a:lnTo>
                    <a:lnTo>
                      <a:pt x="104" y="1291"/>
                    </a:lnTo>
                    <a:lnTo>
                      <a:pt x="101" y="1294"/>
                    </a:lnTo>
                    <a:lnTo>
                      <a:pt x="82" y="1328"/>
                    </a:lnTo>
                    <a:lnTo>
                      <a:pt x="89" y="1358"/>
                    </a:lnTo>
                    <a:lnTo>
                      <a:pt x="95" y="1362"/>
                    </a:lnTo>
                    <a:lnTo>
                      <a:pt x="103" y="1367"/>
                    </a:lnTo>
                    <a:lnTo>
                      <a:pt x="110" y="1359"/>
                    </a:lnTo>
                    <a:lnTo>
                      <a:pt x="109" y="1347"/>
                    </a:lnTo>
                    <a:lnTo>
                      <a:pt x="112" y="1341"/>
                    </a:lnTo>
                    <a:lnTo>
                      <a:pt x="115" y="1362"/>
                    </a:lnTo>
                    <a:lnTo>
                      <a:pt x="109" y="1368"/>
                    </a:lnTo>
                    <a:lnTo>
                      <a:pt x="112" y="1371"/>
                    </a:lnTo>
                    <a:lnTo>
                      <a:pt x="115" y="1379"/>
                    </a:lnTo>
                    <a:lnTo>
                      <a:pt x="122" y="1376"/>
                    </a:lnTo>
                    <a:lnTo>
                      <a:pt x="125" y="1377"/>
                    </a:lnTo>
                    <a:lnTo>
                      <a:pt x="116" y="1382"/>
                    </a:lnTo>
                    <a:lnTo>
                      <a:pt x="121" y="1386"/>
                    </a:lnTo>
                    <a:lnTo>
                      <a:pt x="122" y="1388"/>
                    </a:lnTo>
                    <a:lnTo>
                      <a:pt x="124" y="1404"/>
                    </a:lnTo>
                    <a:lnTo>
                      <a:pt x="121" y="1403"/>
                    </a:lnTo>
                    <a:lnTo>
                      <a:pt x="115" y="1391"/>
                    </a:lnTo>
                    <a:lnTo>
                      <a:pt x="106" y="1385"/>
                    </a:lnTo>
                    <a:lnTo>
                      <a:pt x="98" y="1385"/>
                    </a:lnTo>
                    <a:lnTo>
                      <a:pt x="98" y="1391"/>
                    </a:lnTo>
                    <a:lnTo>
                      <a:pt x="106" y="1403"/>
                    </a:lnTo>
                    <a:lnTo>
                      <a:pt x="100" y="1403"/>
                    </a:lnTo>
                    <a:lnTo>
                      <a:pt x="95" y="1395"/>
                    </a:lnTo>
                    <a:lnTo>
                      <a:pt x="94" y="1386"/>
                    </a:lnTo>
                    <a:lnTo>
                      <a:pt x="95" y="1377"/>
                    </a:lnTo>
                    <a:lnTo>
                      <a:pt x="86" y="1364"/>
                    </a:lnTo>
                    <a:lnTo>
                      <a:pt x="79" y="1358"/>
                    </a:lnTo>
                    <a:lnTo>
                      <a:pt x="78" y="1344"/>
                    </a:lnTo>
                    <a:lnTo>
                      <a:pt x="75" y="1341"/>
                    </a:lnTo>
                    <a:lnTo>
                      <a:pt x="69" y="1347"/>
                    </a:lnTo>
                    <a:lnTo>
                      <a:pt x="66" y="1370"/>
                    </a:lnTo>
                    <a:lnTo>
                      <a:pt x="60" y="1388"/>
                    </a:lnTo>
                    <a:lnTo>
                      <a:pt x="64" y="1385"/>
                    </a:lnTo>
                    <a:lnTo>
                      <a:pt x="76" y="1380"/>
                    </a:lnTo>
                    <a:lnTo>
                      <a:pt x="79" y="1376"/>
                    </a:lnTo>
                    <a:lnTo>
                      <a:pt x="82" y="1380"/>
                    </a:lnTo>
                    <a:lnTo>
                      <a:pt x="75" y="1389"/>
                    </a:lnTo>
                    <a:lnTo>
                      <a:pt x="72" y="1389"/>
                    </a:lnTo>
                    <a:lnTo>
                      <a:pt x="61" y="1397"/>
                    </a:lnTo>
                    <a:lnTo>
                      <a:pt x="55" y="1407"/>
                    </a:lnTo>
                    <a:lnTo>
                      <a:pt x="58" y="1412"/>
                    </a:lnTo>
                    <a:lnTo>
                      <a:pt x="54" y="1413"/>
                    </a:lnTo>
                    <a:lnTo>
                      <a:pt x="51" y="1424"/>
                    </a:lnTo>
                    <a:lnTo>
                      <a:pt x="52" y="1427"/>
                    </a:lnTo>
                    <a:lnTo>
                      <a:pt x="46" y="1431"/>
                    </a:lnTo>
                    <a:lnTo>
                      <a:pt x="48" y="1434"/>
                    </a:lnTo>
                    <a:lnTo>
                      <a:pt x="52" y="1433"/>
                    </a:lnTo>
                    <a:lnTo>
                      <a:pt x="54" y="1436"/>
                    </a:lnTo>
                    <a:lnTo>
                      <a:pt x="48" y="1448"/>
                    </a:lnTo>
                    <a:lnTo>
                      <a:pt x="48" y="1454"/>
                    </a:lnTo>
                    <a:lnTo>
                      <a:pt x="39" y="1463"/>
                    </a:lnTo>
                    <a:lnTo>
                      <a:pt x="36" y="1457"/>
                    </a:lnTo>
                    <a:lnTo>
                      <a:pt x="34" y="1455"/>
                    </a:lnTo>
                    <a:lnTo>
                      <a:pt x="30" y="1460"/>
                    </a:lnTo>
                    <a:lnTo>
                      <a:pt x="30" y="1466"/>
                    </a:lnTo>
                    <a:lnTo>
                      <a:pt x="36" y="1467"/>
                    </a:lnTo>
                    <a:lnTo>
                      <a:pt x="43" y="1466"/>
                    </a:lnTo>
                    <a:lnTo>
                      <a:pt x="60" y="1457"/>
                    </a:lnTo>
                    <a:lnTo>
                      <a:pt x="70" y="1443"/>
                    </a:lnTo>
                    <a:lnTo>
                      <a:pt x="72" y="1439"/>
                    </a:lnTo>
                    <a:lnTo>
                      <a:pt x="67" y="1436"/>
                    </a:lnTo>
                    <a:lnTo>
                      <a:pt x="66" y="1431"/>
                    </a:lnTo>
                    <a:lnTo>
                      <a:pt x="81" y="1428"/>
                    </a:lnTo>
                    <a:lnTo>
                      <a:pt x="91" y="1416"/>
                    </a:lnTo>
                    <a:lnTo>
                      <a:pt x="95" y="1416"/>
                    </a:lnTo>
                    <a:lnTo>
                      <a:pt x="89" y="1428"/>
                    </a:lnTo>
                    <a:lnTo>
                      <a:pt x="94" y="1430"/>
                    </a:lnTo>
                    <a:lnTo>
                      <a:pt x="92" y="1434"/>
                    </a:lnTo>
                    <a:lnTo>
                      <a:pt x="85" y="1433"/>
                    </a:lnTo>
                    <a:lnTo>
                      <a:pt x="82" y="1436"/>
                    </a:lnTo>
                    <a:lnTo>
                      <a:pt x="78" y="1448"/>
                    </a:lnTo>
                    <a:lnTo>
                      <a:pt x="69" y="1457"/>
                    </a:lnTo>
                    <a:lnTo>
                      <a:pt x="69" y="1460"/>
                    </a:lnTo>
                    <a:lnTo>
                      <a:pt x="72" y="1460"/>
                    </a:lnTo>
                    <a:lnTo>
                      <a:pt x="85" y="1451"/>
                    </a:lnTo>
                    <a:lnTo>
                      <a:pt x="89" y="1452"/>
                    </a:lnTo>
                    <a:lnTo>
                      <a:pt x="79" y="1460"/>
                    </a:lnTo>
                    <a:lnTo>
                      <a:pt x="82" y="1463"/>
                    </a:lnTo>
                    <a:lnTo>
                      <a:pt x="92" y="1458"/>
                    </a:lnTo>
                    <a:lnTo>
                      <a:pt x="94" y="1461"/>
                    </a:lnTo>
                    <a:lnTo>
                      <a:pt x="92" y="1466"/>
                    </a:lnTo>
                    <a:lnTo>
                      <a:pt x="97" y="1467"/>
                    </a:lnTo>
                    <a:lnTo>
                      <a:pt x="100" y="1470"/>
                    </a:lnTo>
                    <a:lnTo>
                      <a:pt x="97" y="1475"/>
                    </a:lnTo>
                    <a:lnTo>
                      <a:pt x="91" y="1472"/>
                    </a:lnTo>
                    <a:lnTo>
                      <a:pt x="86" y="1475"/>
                    </a:lnTo>
                    <a:lnTo>
                      <a:pt x="82" y="1481"/>
                    </a:lnTo>
                    <a:lnTo>
                      <a:pt x="82" y="1484"/>
                    </a:lnTo>
                    <a:lnTo>
                      <a:pt x="91" y="1490"/>
                    </a:lnTo>
                    <a:lnTo>
                      <a:pt x="101" y="1491"/>
                    </a:lnTo>
                    <a:lnTo>
                      <a:pt x="134" y="1464"/>
                    </a:lnTo>
                    <a:lnTo>
                      <a:pt x="148" y="1443"/>
                    </a:lnTo>
                    <a:lnTo>
                      <a:pt x="160" y="1428"/>
                    </a:lnTo>
                    <a:lnTo>
                      <a:pt x="164" y="1425"/>
                    </a:lnTo>
                    <a:lnTo>
                      <a:pt x="167" y="1430"/>
                    </a:lnTo>
                    <a:lnTo>
                      <a:pt x="166" y="1431"/>
                    </a:lnTo>
                    <a:lnTo>
                      <a:pt x="161" y="1434"/>
                    </a:lnTo>
                    <a:lnTo>
                      <a:pt x="160" y="1439"/>
                    </a:lnTo>
                    <a:lnTo>
                      <a:pt x="151" y="1446"/>
                    </a:lnTo>
                    <a:lnTo>
                      <a:pt x="139" y="1467"/>
                    </a:lnTo>
                    <a:lnTo>
                      <a:pt x="131" y="1472"/>
                    </a:lnTo>
                    <a:lnTo>
                      <a:pt x="115" y="1491"/>
                    </a:lnTo>
                    <a:lnTo>
                      <a:pt x="109" y="1491"/>
                    </a:lnTo>
                    <a:lnTo>
                      <a:pt x="88" y="1501"/>
                    </a:lnTo>
                    <a:lnTo>
                      <a:pt x="94" y="1506"/>
                    </a:lnTo>
                    <a:lnTo>
                      <a:pt x="100" y="1498"/>
                    </a:lnTo>
                    <a:lnTo>
                      <a:pt x="101" y="1500"/>
                    </a:lnTo>
                    <a:lnTo>
                      <a:pt x="100" y="1506"/>
                    </a:lnTo>
                    <a:lnTo>
                      <a:pt x="103" y="1507"/>
                    </a:lnTo>
                    <a:lnTo>
                      <a:pt x="103" y="1510"/>
                    </a:lnTo>
                    <a:lnTo>
                      <a:pt x="97" y="1513"/>
                    </a:lnTo>
                    <a:lnTo>
                      <a:pt x="95" y="1510"/>
                    </a:lnTo>
                    <a:lnTo>
                      <a:pt x="86" y="1504"/>
                    </a:lnTo>
                    <a:lnTo>
                      <a:pt x="79" y="1507"/>
                    </a:lnTo>
                    <a:lnTo>
                      <a:pt x="78" y="1512"/>
                    </a:lnTo>
                    <a:lnTo>
                      <a:pt x="70" y="1516"/>
                    </a:lnTo>
                    <a:lnTo>
                      <a:pt x="57" y="1518"/>
                    </a:lnTo>
                    <a:lnTo>
                      <a:pt x="63" y="1530"/>
                    </a:lnTo>
                    <a:lnTo>
                      <a:pt x="63" y="1536"/>
                    </a:lnTo>
                    <a:lnTo>
                      <a:pt x="58" y="1540"/>
                    </a:lnTo>
                    <a:lnTo>
                      <a:pt x="61" y="1542"/>
                    </a:lnTo>
                    <a:lnTo>
                      <a:pt x="64" y="1545"/>
                    </a:lnTo>
                    <a:lnTo>
                      <a:pt x="70" y="1543"/>
                    </a:lnTo>
                    <a:lnTo>
                      <a:pt x="72" y="1548"/>
                    </a:lnTo>
                    <a:lnTo>
                      <a:pt x="88" y="1537"/>
                    </a:lnTo>
                    <a:lnTo>
                      <a:pt x="98" y="1539"/>
                    </a:lnTo>
                    <a:lnTo>
                      <a:pt x="104" y="1542"/>
                    </a:lnTo>
                    <a:lnTo>
                      <a:pt x="113" y="1539"/>
                    </a:lnTo>
                    <a:lnTo>
                      <a:pt x="113" y="1545"/>
                    </a:lnTo>
                    <a:lnTo>
                      <a:pt x="118" y="1554"/>
                    </a:lnTo>
                    <a:lnTo>
                      <a:pt x="128" y="1551"/>
                    </a:lnTo>
                    <a:lnTo>
                      <a:pt x="139" y="1554"/>
                    </a:lnTo>
                    <a:lnTo>
                      <a:pt x="140" y="1551"/>
                    </a:lnTo>
                    <a:lnTo>
                      <a:pt x="140" y="1543"/>
                    </a:lnTo>
                    <a:lnTo>
                      <a:pt x="158" y="1542"/>
                    </a:lnTo>
                    <a:lnTo>
                      <a:pt x="161" y="1539"/>
                    </a:lnTo>
                    <a:lnTo>
                      <a:pt x="161" y="1534"/>
                    </a:lnTo>
                    <a:lnTo>
                      <a:pt x="158" y="1524"/>
                    </a:lnTo>
                    <a:lnTo>
                      <a:pt x="161" y="1521"/>
                    </a:lnTo>
                    <a:lnTo>
                      <a:pt x="166" y="1524"/>
                    </a:lnTo>
                    <a:lnTo>
                      <a:pt x="169" y="1512"/>
                    </a:lnTo>
                    <a:lnTo>
                      <a:pt x="179" y="1509"/>
                    </a:lnTo>
                    <a:lnTo>
                      <a:pt x="184" y="1498"/>
                    </a:lnTo>
                    <a:lnTo>
                      <a:pt x="192" y="1497"/>
                    </a:lnTo>
                    <a:lnTo>
                      <a:pt x="207" y="1500"/>
                    </a:lnTo>
                    <a:lnTo>
                      <a:pt x="227" y="1501"/>
                    </a:lnTo>
                    <a:lnTo>
                      <a:pt x="242" y="1497"/>
                    </a:lnTo>
                    <a:lnTo>
                      <a:pt x="255" y="1498"/>
                    </a:lnTo>
                    <a:lnTo>
                      <a:pt x="279" y="1498"/>
                    </a:lnTo>
                    <a:lnTo>
                      <a:pt x="297" y="1495"/>
                    </a:lnTo>
                    <a:lnTo>
                      <a:pt x="307" y="1491"/>
                    </a:lnTo>
                    <a:lnTo>
                      <a:pt x="319" y="1494"/>
                    </a:lnTo>
                    <a:lnTo>
                      <a:pt x="330" y="1488"/>
                    </a:lnTo>
                    <a:lnTo>
                      <a:pt x="352" y="1495"/>
                    </a:lnTo>
                    <a:lnTo>
                      <a:pt x="360" y="1454"/>
                    </a:lnTo>
                    <a:lnTo>
                      <a:pt x="378" y="1433"/>
                    </a:lnTo>
                    <a:lnTo>
                      <a:pt x="376" y="1364"/>
                    </a:lnTo>
                    <a:lnTo>
                      <a:pt x="382" y="1303"/>
                    </a:lnTo>
                    <a:lnTo>
                      <a:pt x="394" y="1267"/>
                    </a:lnTo>
                    <a:lnTo>
                      <a:pt x="388" y="1237"/>
                    </a:lnTo>
                    <a:lnTo>
                      <a:pt x="379" y="1159"/>
                    </a:lnTo>
                    <a:lnTo>
                      <a:pt x="451" y="1152"/>
                    </a:lnTo>
                    <a:lnTo>
                      <a:pt x="512" y="1107"/>
                    </a:lnTo>
                    <a:lnTo>
                      <a:pt x="497" y="1038"/>
                    </a:lnTo>
                    <a:lnTo>
                      <a:pt x="508" y="1024"/>
                    </a:lnTo>
                    <a:lnTo>
                      <a:pt x="530" y="1001"/>
                    </a:lnTo>
                    <a:lnTo>
                      <a:pt x="588" y="890"/>
                    </a:lnTo>
                    <a:lnTo>
                      <a:pt x="609" y="866"/>
                    </a:lnTo>
                    <a:lnTo>
                      <a:pt x="636" y="842"/>
                    </a:lnTo>
                    <a:lnTo>
                      <a:pt x="637" y="787"/>
                    </a:lnTo>
                    <a:lnTo>
                      <a:pt x="594" y="704"/>
                    </a:lnTo>
                    <a:lnTo>
                      <a:pt x="605" y="675"/>
                    </a:lnTo>
                    <a:lnTo>
                      <a:pt x="639" y="670"/>
                    </a:lnTo>
                    <a:lnTo>
                      <a:pt x="651" y="648"/>
                    </a:lnTo>
                    <a:lnTo>
                      <a:pt x="658" y="628"/>
                    </a:lnTo>
                    <a:lnTo>
                      <a:pt x="684" y="533"/>
                    </a:lnTo>
                    <a:lnTo>
                      <a:pt x="745" y="482"/>
                    </a:lnTo>
                    <a:lnTo>
                      <a:pt x="758" y="456"/>
                    </a:lnTo>
                    <a:lnTo>
                      <a:pt x="814" y="489"/>
                    </a:lnTo>
                    <a:lnTo>
                      <a:pt x="843" y="512"/>
                    </a:lnTo>
                    <a:lnTo>
                      <a:pt x="878" y="426"/>
                    </a:lnTo>
                    <a:lnTo>
                      <a:pt x="870" y="350"/>
                    </a:lnTo>
                    <a:lnTo>
                      <a:pt x="872" y="329"/>
                    </a:lnTo>
                    <a:lnTo>
                      <a:pt x="875" y="301"/>
                    </a:lnTo>
                    <a:close/>
                    <a:moveTo>
                      <a:pt x="187" y="1069"/>
                    </a:moveTo>
                    <a:lnTo>
                      <a:pt x="188" y="1065"/>
                    </a:lnTo>
                    <a:lnTo>
                      <a:pt x="187" y="1059"/>
                    </a:lnTo>
                    <a:lnTo>
                      <a:pt x="181" y="1054"/>
                    </a:lnTo>
                    <a:lnTo>
                      <a:pt x="173" y="1062"/>
                    </a:lnTo>
                    <a:lnTo>
                      <a:pt x="172" y="1074"/>
                    </a:lnTo>
                    <a:lnTo>
                      <a:pt x="173" y="1075"/>
                    </a:lnTo>
                    <a:lnTo>
                      <a:pt x="182" y="1071"/>
                    </a:lnTo>
                    <a:lnTo>
                      <a:pt x="187" y="1069"/>
                    </a:lnTo>
                    <a:close/>
                    <a:moveTo>
                      <a:pt x="81" y="1501"/>
                    </a:moveTo>
                    <a:lnTo>
                      <a:pt x="81" y="1498"/>
                    </a:lnTo>
                    <a:lnTo>
                      <a:pt x="78" y="1495"/>
                    </a:lnTo>
                    <a:lnTo>
                      <a:pt x="69" y="1495"/>
                    </a:lnTo>
                    <a:lnTo>
                      <a:pt x="76" y="1481"/>
                    </a:lnTo>
                    <a:lnTo>
                      <a:pt x="75" y="1479"/>
                    </a:lnTo>
                    <a:lnTo>
                      <a:pt x="72" y="1481"/>
                    </a:lnTo>
                    <a:lnTo>
                      <a:pt x="72" y="1472"/>
                    </a:lnTo>
                    <a:lnTo>
                      <a:pt x="64" y="1464"/>
                    </a:lnTo>
                    <a:lnTo>
                      <a:pt x="49" y="1475"/>
                    </a:lnTo>
                    <a:lnTo>
                      <a:pt x="49" y="1491"/>
                    </a:lnTo>
                    <a:lnTo>
                      <a:pt x="51" y="1495"/>
                    </a:lnTo>
                    <a:lnTo>
                      <a:pt x="48" y="1497"/>
                    </a:lnTo>
                    <a:lnTo>
                      <a:pt x="46" y="1491"/>
                    </a:lnTo>
                    <a:lnTo>
                      <a:pt x="42" y="1498"/>
                    </a:lnTo>
                    <a:lnTo>
                      <a:pt x="45" y="1504"/>
                    </a:lnTo>
                    <a:lnTo>
                      <a:pt x="42" y="1509"/>
                    </a:lnTo>
                    <a:lnTo>
                      <a:pt x="39" y="1504"/>
                    </a:lnTo>
                    <a:lnTo>
                      <a:pt x="36" y="1504"/>
                    </a:lnTo>
                    <a:lnTo>
                      <a:pt x="28" y="1509"/>
                    </a:lnTo>
                    <a:lnTo>
                      <a:pt x="46" y="1510"/>
                    </a:lnTo>
                    <a:lnTo>
                      <a:pt x="52" y="1518"/>
                    </a:lnTo>
                    <a:lnTo>
                      <a:pt x="66" y="1513"/>
                    </a:lnTo>
                    <a:lnTo>
                      <a:pt x="81" y="1501"/>
                    </a:lnTo>
                    <a:close/>
                    <a:moveTo>
                      <a:pt x="82" y="1177"/>
                    </a:moveTo>
                    <a:lnTo>
                      <a:pt x="98" y="1173"/>
                    </a:lnTo>
                    <a:lnTo>
                      <a:pt x="78" y="1190"/>
                    </a:lnTo>
                    <a:lnTo>
                      <a:pt x="76" y="1196"/>
                    </a:lnTo>
                    <a:lnTo>
                      <a:pt x="78" y="1198"/>
                    </a:lnTo>
                    <a:lnTo>
                      <a:pt x="100" y="1190"/>
                    </a:lnTo>
                    <a:lnTo>
                      <a:pt x="110" y="1183"/>
                    </a:lnTo>
                    <a:lnTo>
                      <a:pt x="116" y="1174"/>
                    </a:lnTo>
                    <a:lnTo>
                      <a:pt x="124" y="1171"/>
                    </a:lnTo>
                    <a:lnTo>
                      <a:pt x="124" y="1162"/>
                    </a:lnTo>
                    <a:lnTo>
                      <a:pt x="121" y="1156"/>
                    </a:lnTo>
                    <a:lnTo>
                      <a:pt x="121" y="1150"/>
                    </a:lnTo>
                    <a:lnTo>
                      <a:pt x="119" y="1149"/>
                    </a:lnTo>
                    <a:lnTo>
                      <a:pt x="121" y="1140"/>
                    </a:lnTo>
                    <a:lnTo>
                      <a:pt x="118" y="1135"/>
                    </a:lnTo>
                    <a:lnTo>
                      <a:pt x="119" y="1129"/>
                    </a:lnTo>
                    <a:lnTo>
                      <a:pt x="115" y="1126"/>
                    </a:lnTo>
                    <a:lnTo>
                      <a:pt x="110" y="1129"/>
                    </a:lnTo>
                    <a:lnTo>
                      <a:pt x="112" y="1131"/>
                    </a:lnTo>
                    <a:lnTo>
                      <a:pt x="110" y="1135"/>
                    </a:lnTo>
                    <a:lnTo>
                      <a:pt x="98" y="1140"/>
                    </a:lnTo>
                    <a:lnTo>
                      <a:pt x="94" y="1152"/>
                    </a:lnTo>
                    <a:lnTo>
                      <a:pt x="103" y="1144"/>
                    </a:lnTo>
                    <a:lnTo>
                      <a:pt x="107" y="1143"/>
                    </a:lnTo>
                    <a:lnTo>
                      <a:pt x="107" y="1147"/>
                    </a:lnTo>
                    <a:lnTo>
                      <a:pt x="109" y="1150"/>
                    </a:lnTo>
                    <a:lnTo>
                      <a:pt x="104" y="1156"/>
                    </a:lnTo>
                    <a:lnTo>
                      <a:pt x="100" y="1167"/>
                    </a:lnTo>
                    <a:lnTo>
                      <a:pt x="85" y="1171"/>
                    </a:lnTo>
                    <a:lnTo>
                      <a:pt x="83" y="1174"/>
                    </a:lnTo>
                    <a:lnTo>
                      <a:pt x="82" y="1177"/>
                    </a:lnTo>
                    <a:close/>
                    <a:moveTo>
                      <a:pt x="116" y="1196"/>
                    </a:moveTo>
                    <a:lnTo>
                      <a:pt x="109" y="1202"/>
                    </a:lnTo>
                    <a:lnTo>
                      <a:pt x="101" y="1213"/>
                    </a:lnTo>
                    <a:lnTo>
                      <a:pt x="95" y="1223"/>
                    </a:lnTo>
                    <a:lnTo>
                      <a:pt x="97" y="1228"/>
                    </a:lnTo>
                    <a:lnTo>
                      <a:pt x="91" y="1229"/>
                    </a:lnTo>
                    <a:lnTo>
                      <a:pt x="86" y="1237"/>
                    </a:lnTo>
                    <a:lnTo>
                      <a:pt x="88" y="1244"/>
                    </a:lnTo>
                    <a:lnTo>
                      <a:pt x="94" y="1240"/>
                    </a:lnTo>
                    <a:lnTo>
                      <a:pt x="109" y="1238"/>
                    </a:lnTo>
                    <a:lnTo>
                      <a:pt x="133" y="1214"/>
                    </a:lnTo>
                    <a:lnTo>
                      <a:pt x="148" y="1208"/>
                    </a:lnTo>
                    <a:lnTo>
                      <a:pt x="152" y="1208"/>
                    </a:lnTo>
                    <a:lnTo>
                      <a:pt x="161" y="1198"/>
                    </a:lnTo>
                    <a:lnTo>
                      <a:pt x="161" y="1195"/>
                    </a:lnTo>
                    <a:lnTo>
                      <a:pt x="155" y="1196"/>
                    </a:lnTo>
                    <a:lnTo>
                      <a:pt x="160" y="1189"/>
                    </a:lnTo>
                    <a:lnTo>
                      <a:pt x="151" y="1193"/>
                    </a:lnTo>
                    <a:lnTo>
                      <a:pt x="136" y="1198"/>
                    </a:lnTo>
                    <a:lnTo>
                      <a:pt x="124" y="1208"/>
                    </a:lnTo>
                    <a:lnTo>
                      <a:pt x="119" y="1208"/>
                    </a:lnTo>
                    <a:lnTo>
                      <a:pt x="125" y="1198"/>
                    </a:lnTo>
                    <a:lnTo>
                      <a:pt x="131" y="1193"/>
                    </a:lnTo>
                    <a:lnTo>
                      <a:pt x="122" y="1195"/>
                    </a:lnTo>
                    <a:lnTo>
                      <a:pt x="116" y="1196"/>
                    </a:lnTo>
                    <a:close/>
                    <a:moveTo>
                      <a:pt x="104" y="1240"/>
                    </a:moveTo>
                    <a:lnTo>
                      <a:pt x="94" y="1247"/>
                    </a:lnTo>
                    <a:lnTo>
                      <a:pt x="94" y="1252"/>
                    </a:lnTo>
                    <a:lnTo>
                      <a:pt x="100" y="1250"/>
                    </a:lnTo>
                    <a:lnTo>
                      <a:pt x="109" y="1240"/>
                    </a:lnTo>
                    <a:lnTo>
                      <a:pt x="104" y="1240"/>
                    </a:lnTo>
                    <a:close/>
                    <a:moveTo>
                      <a:pt x="122" y="1017"/>
                    </a:moveTo>
                    <a:lnTo>
                      <a:pt x="124" y="1015"/>
                    </a:lnTo>
                    <a:lnTo>
                      <a:pt x="128" y="1008"/>
                    </a:lnTo>
                    <a:lnTo>
                      <a:pt x="128" y="1001"/>
                    </a:lnTo>
                    <a:lnTo>
                      <a:pt x="124" y="996"/>
                    </a:lnTo>
                    <a:lnTo>
                      <a:pt x="121" y="998"/>
                    </a:lnTo>
                    <a:lnTo>
                      <a:pt x="118" y="1005"/>
                    </a:lnTo>
                    <a:lnTo>
                      <a:pt x="119" y="1010"/>
                    </a:lnTo>
                    <a:lnTo>
                      <a:pt x="118" y="1014"/>
                    </a:lnTo>
                    <a:lnTo>
                      <a:pt x="122" y="1017"/>
                    </a:lnTo>
                    <a:close/>
                    <a:moveTo>
                      <a:pt x="197" y="1107"/>
                    </a:moveTo>
                    <a:lnTo>
                      <a:pt x="185" y="1105"/>
                    </a:lnTo>
                    <a:lnTo>
                      <a:pt x="170" y="1111"/>
                    </a:lnTo>
                    <a:lnTo>
                      <a:pt x="161" y="1126"/>
                    </a:lnTo>
                    <a:lnTo>
                      <a:pt x="169" y="1126"/>
                    </a:lnTo>
                    <a:lnTo>
                      <a:pt x="184" y="1117"/>
                    </a:lnTo>
                    <a:lnTo>
                      <a:pt x="197" y="1107"/>
                    </a:lnTo>
                    <a:close/>
                    <a:moveTo>
                      <a:pt x="146" y="1027"/>
                    </a:moveTo>
                    <a:lnTo>
                      <a:pt x="155" y="1023"/>
                    </a:lnTo>
                    <a:lnTo>
                      <a:pt x="157" y="1020"/>
                    </a:lnTo>
                    <a:lnTo>
                      <a:pt x="152" y="1010"/>
                    </a:lnTo>
                    <a:lnTo>
                      <a:pt x="145" y="1014"/>
                    </a:lnTo>
                    <a:lnTo>
                      <a:pt x="143" y="1018"/>
                    </a:lnTo>
                    <a:lnTo>
                      <a:pt x="146" y="1024"/>
                    </a:lnTo>
                    <a:lnTo>
                      <a:pt x="146" y="1027"/>
                    </a:lnTo>
                    <a:close/>
                    <a:moveTo>
                      <a:pt x="161" y="1047"/>
                    </a:moveTo>
                    <a:lnTo>
                      <a:pt x="164" y="1051"/>
                    </a:lnTo>
                    <a:lnTo>
                      <a:pt x="160" y="1054"/>
                    </a:lnTo>
                    <a:lnTo>
                      <a:pt x="158" y="1068"/>
                    </a:lnTo>
                    <a:lnTo>
                      <a:pt x="161" y="1071"/>
                    </a:lnTo>
                    <a:lnTo>
                      <a:pt x="164" y="1069"/>
                    </a:lnTo>
                    <a:lnTo>
                      <a:pt x="166" y="1066"/>
                    </a:lnTo>
                    <a:lnTo>
                      <a:pt x="166" y="1057"/>
                    </a:lnTo>
                    <a:lnTo>
                      <a:pt x="169" y="1044"/>
                    </a:lnTo>
                    <a:lnTo>
                      <a:pt x="164" y="1047"/>
                    </a:lnTo>
                    <a:lnTo>
                      <a:pt x="161" y="1047"/>
                    </a:lnTo>
                    <a:close/>
                    <a:moveTo>
                      <a:pt x="91" y="1259"/>
                    </a:moveTo>
                    <a:lnTo>
                      <a:pt x="89" y="1252"/>
                    </a:lnTo>
                    <a:lnTo>
                      <a:pt x="88" y="1264"/>
                    </a:lnTo>
                    <a:lnTo>
                      <a:pt x="89" y="1265"/>
                    </a:lnTo>
                    <a:lnTo>
                      <a:pt x="92" y="1265"/>
                    </a:lnTo>
                    <a:lnTo>
                      <a:pt x="98" y="1259"/>
                    </a:lnTo>
                    <a:lnTo>
                      <a:pt x="101" y="1261"/>
                    </a:lnTo>
                    <a:lnTo>
                      <a:pt x="104" y="1250"/>
                    </a:lnTo>
                    <a:lnTo>
                      <a:pt x="98" y="1253"/>
                    </a:lnTo>
                    <a:lnTo>
                      <a:pt x="91" y="1259"/>
                    </a:lnTo>
                    <a:close/>
                    <a:moveTo>
                      <a:pt x="145" y="1147"/>
                    </a:moveTo>
                    <a:lnTo>
                      <a:pt x="142" y="1149"/>
                    </a:lnTo>
                    <a:lnTo>
                      <a:pt x="137" y="1144"/>
                    </a:lnTo>
                    <a:lnTo>
                      <a:pt x="139" y="1141"/>
                    </a:lnTo>
                    <a:lnTo>
                      <a:pt x="128" y="1141"/>
                    </a:lnTo>
                    <a:lnTo>
                      <a:pt x="127" y="1144"/>
                    </a:lnTo>
                    <a:lnTo>
                      <a:pt x="130" y="1149"/>
                    </a:lnTo>
                    <a:lnTo>
                      <a:pt x="130" y="1155"/>
                    </a:lnTo>
                    <a:lnTo>
                      <a:pt x="140" y="1156"/>
                    </a:lnTo>
                    <a:lnTo>
                      <a:pt x="145" y="1153"/>
                    </a:lnTo>
                    <a:lnTo>
                      <a:pt x="145" y="1150"/>
                    </a:lnTo>
                    <a:lnTo>
                      <a:pt x="145" y="1147"/>
                    </a:lnTo>
                    <a:close/>
                    <a:moveTo>
                      <a:pt x="131" y="1120"/>
                    </a:moveTo>
                    <a:lnTo>
                      <a:pt x="139" y="1120"/>
                    </a:lnTo>
                    <a:lnTo>
                      <a:pt x="137" y="1126"/>
                    </a:lnTo>
                    <a:lnTo>
                      <a:pt x="142" y="1131"/>
                    </a:lnTo>
                    <a:lnTo>
                      <a:pt x="146" y="1131"/>
                    </a:lnTo>
                    <a:lnTo>
                      <a:pt x="157" y="1120"/>
                    </a:lnTo>
                    <a:lnTo>
                      <a:pt x="157" y="1108"/>
                    </a:lnTo>
                    <a:lnTo>
                      <a:pt x="154" y="1104"/>
                    </a:lnTo>
                    <a:lnTo>
                      <a:pt x="146" y="1102"/>
                    </a:lnTo>
                    <a:lnTo>
                      <a:pt x="133" y="1113"/>
                    </a:lnTo>
                    <a:lnTo>
                      <a:pt x="134" y="1116"/>
                    </a:lnTo>
                    <a:lnTo>
                      <a:pt x="131" y="1119"/>
                    </a:lnTo>
                    <a:lnTo>
                      <a:pt x="131" y="1120"/>
                    </a:lnTo>
                    <a:close/>
                    <a:moveTo>
                      <a:pt x="116" y="634"/>
                    </a:moveTo>
                    <a:lnTo>
                      <a:pt x="118" y="625"/>
                    </a:lnTo>
                    <a:lnTo>
                      <a:pt x="121" y="624"/>
                    </a:lnTo>
                    <a:lnTo>
                      <a:pt x="124" y="627"/>
                    </a:lnTo>
                    <a:lnTo>
                      <a:pt x="125" y="622"/>
                    </a:lnTo>
                    <a:lnTo>
                      <a:pt x="127" y="621"/>
                    </a:lnTo>
                    <a:lnTo>
                      <a:pt x="128" y="627"/>
                    </a:lnTo>
                    <a:lnTo>
                      <a:pt x="134" y="628"/>
                    </a:lnTo>
                    <a:lnTo>
                      <a:pt x="134" y="624"/>
                    </a:lnTo>
                    <a:lnTo>
                      <a:pt x="131" y="619"/>
                    </a:lnTo>
                    <a:lnTo>
                      <a:pt x="134" y="612"/>
                    </a:lnTo>
                    <a:lnTo>
                      <a:pt x="127" y="612"/>
                    </a:lnTo>
                    <a:lnTo>
                      <a:pt x="125" y="615"/>
                    </a:lnTo>
                    <a:lnTo>
                      <a:pt x="121" y="616"/>
                    </a:lnTo>
                    <a:lnTo>
                      <a:pt x="118" y="624"/>
                    </a:lnTo>
                    <a:lnTo>
                      <a:pt x="112" y="627"/>
                    </a:lnTo>
                    <a:lnTo>
                      <a:pt x="113" y="634"/>
                    </a:lnTo>
                    <a:lnTo>
                      <a:pt x="116" y="634"/>
                    </a:lnTo>
                    <a:lnTo>
                      <a:pt x="116" y="634"/>
                    </a:lnTo>
                    <a:close/>
                    <a:moveTo>
                      <a:pt x="73" y="1219"/>
                    </a:moveTo>
                    <a:lnTo>
                      <a:pt x="73" y="1214"/>
                    </a:lnTo>
                    <a:lnTo>
                      <a:pt x="82" y="1210"/>
                    </a:lnTo>
                    <a:lnTo>
                      <a:pt x="83" y="1201"/>
                    </a:lnTo>
                    <a:lnTo>
                      <a:pt x="88" y="1198"/>
                    </a:lnTo>
                    <a:lnTo>
                      <a:pt x="75" y="1202"/>
                    </a:lnTo>
                    <a:lnTo>
                      <a:pt x="64" y="1216"/>
                    </a:lnTo>
                    <a:lnTo>
                      <a:pt x="72" y="1216"/>
                    </a:lnTo>
                    <a:lnTo>
                      <a:pt x="72" y="1217"/>
                    </a:lnTo>
                    <a:lnTo>
                      <a:pt x="64" y="1220"/>
                    </a:lnTo>
                    <a:lnTo>
                      <a:pt x="63" y="1226"/>
                    </a:lnTo>
                    <a:lnTo>
                      <a:pt x="67" y="1223"/>
                    </a:lnTo>
                    <a:lnTo>
                      <a:pt x="73" y="1219"/>
                    </a:lnTo>
                    <a:close/>
                    <a:moveTo>
                      <a:pt x="89" y="1279"/>
                    </a:moveTo>
                    <a:lnTo>
                      <a:pt x="86" y="1289"/>
                    </a:lnTo>
                    <a:lnTo>
                      <a:pt x="101" y="1279"/>
                    </a:lnTo>
                    <a:lnTo>
                      <a:pt x="103" y="1268"/>
                    </a:lnTo>
                    <a:lnTo>
                      <a:pt x="100" y="1271"/>
                    </a:lnTo>
                    <a:lnTo>
                      <a:pt x="89" y="1279"/>
                    </a:lnTo>
                    <a:close/>
                    <a:moveTo>
                      <a:pt x="83" y="1147"/>
                    </a:moveTo>
                    <a:lnTo>
                      <a:pt x="82" y="1144"/>
                    </a:lnTo>
                    <a:lnTo>
                      <a:pt x="79" y="1146"/>
                    </a:lnTo>
                    <a:lnTo>
                      <a:pt x="75" y="1155"/>
                    </a:lnTo>
                    <a:lnTo>
                      <a:pt x="76" y="1161"/>
                    </a:lnTo>
                    <a:lnTo>
                      <a:pt x="83" y="1147"/>
                    </a:lnTo>
                    <a:close/>
                    <a:moveTo>
                      <a:pt x="54" y="1310"/>
                    </a:moveTo>
                    <a:lnTo>
                      <a:pt x="52" y="1307"/>
                    </a:lnTo>
                    <a:lnTo>
                      <a:pt x="46" y="1307"/>
                    </a:lnTo>
                    <a:lnTo>
                      <a:pt x="42" y="1315"/>
                    </a:lnTo>
                    <a:lnTo>
                      <a:pt x="43" y="1316"/>
                    </a:lnTo>
                    <a:lnTo>
                      <a:pt x="51" y="1315"/>
                    </a:lnTo>
                    <a:lnTo>
                      <a:pt x="54" y="1310"/>
                    </a:lnTo>
                    <a:close/>
                    <a:moveTo>
                      <a:pt x="52" y="1340"/>
                    </a:moveTo>
                    <a:lnTo>
                      <a:pt x="57" y="1334"/>
                    </a:lnTo>
                    <a:lnTo>
                      <a:pt x="60" y="1324"/>
                    </a:lnTo>
                    <a:lnTo>
                      <a:pt x="58" y="1322"/>
                    </a:lnTo>
                    <a:lnTo>
                      <a:pt x="52" y="1331"/>
                    </a:lnTo>
                    <a:lnTo>
                      <a:pt x="52" y="1340"/>
                    </a:lnTo>
                    <a:close/>
                    <a:moveTo>
                      <a:pt x="57" y="1371"/>
                    </a:moveTo>
                    <a:lnTo>
                      <a:pt x="55" y="1371"/>
                    </a:lnTo>
                    <a:lnTo>
                      <a:pt x="49" y="1374"/>
                    </a:lnTo>
                    <a:lnTo>
                      <a:pt x="45" y="1380"/>
                    </a:lnTo>
                    <a:lnTo>
                      <a:pt x="45" y="1385"/>
                    </a:lnTo>
                    <a:lnTo>
                      <a:pt x="48" y="1385"/>
                    </a:lnTo>
                    <a:lnTo>
                      <a:pt x="57" y="1373"/>
                    </a:lnTo>
                    <a:lnTo>
                      <a:pt x="57" y="1371"/>
                    </a:lnTo>
                    <a:close/>
                    <a:moveTo>
                      <a:pt x="86" y="1226"/>
                    </a:moveTo>
                    <a:lnTo>
                      <a:pt x="82" y="1225"/>
                    </a:lnTo>
                    <a:lnTo>
                      <a:pt x="76" y="1228"/>
                    </a:lnTo>
                    <a:lnTo>
                      <a:pt x="76" y="1232"/>
                    </a:lnTo>
                    <a:lnTo>
                      <a:pt x="78" y="1232"/>
                    </a:lnTo>
                    <a:lnTo>
                      <a:pt x="73" y="1241"/>
                    </a:lnTo>
                    <a:lnTo>
                      <a:pt x="69" y="1244"/>
                    </a:lnTo>
                    <a:lnTo>
                      <a:pt x="67" y="1259"/>
                    </a:lnTo>
                    <a:lnTo>
                      <a:pt x="79" y="1237"/>
                    </a:lnTo>
                    <a:lnTo>
                      <a:pt x="86" y="1226"/>
                    </a:lnTo>
                    <a:close/>
                    <a:moveTo>
                      <a:pt x="86" y="1307"/>
                    </a:moveTo>
                    <a:lnTo>
                      <a:pt x="83" y="1307"/>
                    </a:lnTo>
                    <a:lnTo>
                      <a:pt x="78" y="1315"/>
                    </a:lnTo>
                    <a:lnTo>
                      <a:pt x="78" y="1321"/>
                    </a:lnTo>
                    <a:lnTo>
                      <a:pt x="83" y="1321"/>
                    </a:lnTo>
                    <a:lnTo>
                      <a:pt x="88" y="1309"/>
                    </a:lnTo>
                    <a:lnTo>
                      <a:pt x="95" y="1298"/>
                    </a:lnTo>
                    <a:lnTo>
                      <a:pt x="95" y="1295"/>
                    </a:lnTo>
                    <a:lnTo>
                      <a:pt x="89" y="1301"/>
                    </a:lnTo>
                    <a:lnTo>
                      <a:pt x="86" y="1307"/>
                    </a:lnTo>
                    <a:close/>
                    <a:moveTo>
                      <a:pt x="89" y="1155"/>
                    </a:moveTo>
                    <a:lnTo>
                      <a:pt x="89" y="1150"/>
                    </a:lnTo>
                    <a:lnTo>
                      <a:pt x="83" y="1153"/>
                    </a:lnTo>
                    <a:lnTo>
                      <a:pt x="82" y="1159"/>
                    </a:lnTo>
                    <a:lnTo>
                      <a:pt x="85" y="1156"/>
                    </a:lnTo>
                    <a:lnTo>
                      <a:pt x="89" y="1155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algn="ctr" defTabSz="1828800" hangingPunct="1">
                  <a:defRPr/>
                </a:pPr>
                <a:endParaRPr lang="en-US" sz="240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7" name="Gruppe 6">
                <a:extLst>
                  <a:ext uri="{FF2B5EF4-FFF2-40B4-BE49-F238E27FC236}">
                    <a16:creationId xmlns:a16="http://schemas.microsoft.com/office/drawing/2014/main" id="{361501C0-958A-49DB-AD96-CE845E9AFAA3}"/>
                  </a:ext>
                </a:extLst>
              </p:cNvPr>
              <p:cNvGrpSpPr/>
              <p:nvPr/>
            </p:nvGrpSpPr>
            <p:grpSpPr>
              <a:xfrm rot="1380000">
                <a:off x="2096948" y="3807945"/>
                <a:ext cx="951781" cy="1363822"/>
                <a:chOff x="5506083" y="4637046"/>
                <a:chExt cx="833130" cy="1193806"/>
              </a:xfrm>
              <a:grpFill/>
            </p:grpSpPr>
            <p:sp>
              <p:nvSpPr>
                <p:cNvPr id="107" name="Hordaland">
                  <a:extLst>
                    <a:ext uri="{FF2B5EF4-FFF2-40B4-BE49-F238E27FC236}">
                      <a16:creationId xmlns:a16="http://schemas.microsoft.com/office/drawing/2014/main" id="{7496006C-FDB4-43BA-B2F7-F4BD8E9F32B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487588">
                  <a:off x="5506083" y="5157470"/>
                  <a:ext cx="629637" cy="673382"/>
                </a:xfrm>
                <a:custGeom>
                  <a:avLst/>
                  <a:gdLst>
                    <a:gd name="T0" fmla="*/ 133 w 403"/>
                    <a:gd name="T1" fmla="*/ 354 h 431"/>
                    <a:gd name="T2" fmla="*/ 127 w 403"/>
                    <a:gd name="T3" fmla="*/ 371 h 431"/>
                    <a:gd name="T4" fmla="*/ 66 w 403"/>
                    <a:gd name="T5" fmla="*/ 262 h 431"/>
                    <a:gd name="T6" fmla="*/ 48 w 403"/>
                    <a:gd name="T7" fmla="*/ 121 h 431"/>
                    <a:gd name="T8" fmla="*/ 87 w 403"/>
                    <a:gd name="T9" fmla="*/ 266 h 431"/>
                    <a:gd name="T10" fmla="*/ 118 w 403"/>
                    <a:gd name="T11" fmla="*/ 317 h 431"/>
                    <a:gd name="T12" fmla="*/ 114 w 403"/>
                    <a:gd name="T13" fmla="*/ 272 h 431"/>
                    <a:gd name="T14" fmla="*/ 56 w 403"/>
                    <a:gd name="T15" fmla="*/ 284 h 431"/>
                    <a:gd name="T16" fmla="*/ 75 w 403"/>
                    <a:gd name="T17" fmla="*/ 301 h 431"/>
                    <a:gd name="T18" fmla="*/ 102 w 403"/>
                    <a:gd name="T19" fmla="*/ 338 h 431"/>
                    <a:gd name="T20" fmla="*/ 71 w 403"/>
                    <a:gd name="T21" fmla="*/ 377 h 431"/>
                    <a:gd name="T22" fmla="*/ 45 w 403"/>
                    <a:gd name="T23" fmla="*/ 347 h 431"/>
                    <a:gd name="T24" fmla="*/ 77 w 403"/>
                    <a:gd name="T25" fmla="*/ 141 h 431"/>
                    <a:gd name="T26" fmla="*/ 126 w 403"/>
                    <a:gd name="T27" fmla="*/ 94 h 431"/>
                    <a:gd name="T28" fmla="*/ 91 w 403"/>
                    <a:gd name="T29" fmla="*/ 396 h 431"/>
                    <a:gd name="T30" fmla="*/ 84 w 403"/>
                    <a:gd name="T31" fmla="*/ 426 h 431"/>
                    <a:gd name="T32" fmla="*/ 163 w 403"/>
                    <a:gd name="T33" fmla="*/ 268 h 431"/>
                    <a:gd name="T34" fmla="*/ 63 w 403"/>
                    <a:gd name="T35" fmla="*/ 57 h 431"/>
                    <a:gd name="T36" fmla="*/ 100 w 403"/>
                    <a:gd name="T37" fmla="*/ 51 h 431"/>
                    <a:gd name="T38" fmla="*/ 94 w 403"/>
                    <a:gd name="T39" fmla="*/ 102 h 431"/>
                    <a:gd name="T40" fmla="*/ 23 w 403"/>
                    <a:gd name="T41" fmla="*/ 63 h 431"/>
                    <a:gd name="T42" fmla="*/ 59 w 403"/>
                    <a:gd name="T43" fmla="*/ 115 h 431"/>
                    <a:gd name="T44" fmla="*/ 124 w 403"/>
                    <a:gd name="T45" fmla="*/ 84 h 431"/>
                    <a:gd name="T46" fmla="*/ 83 w 403"/>
                    <a:gd name="T47" fmla="*/ 150 h 431"/>
                    <a:gd name="T48" fmla="*/ 57 w 403"/>
                    <a:gd name="T49" fmla="*/ 208 h 431"/>
                    <a:gd name="T50" fmla="*/ 77 w 403"/>
                    <a:gd name="T51" fmla="*/ 232 h 431"/>
                    <a:gd name="T52" fmla="*/ 118 w 403"/>
                    <a:gd name="T53" fmla="*/ 186 h 431"/>
                    <a:gd name="T54" fmla="*/ 121 w 403"/>
                    <a:gd name="T55" fmla="*/ 221 h 431"/>
                    <a:gd name="T56" fmla="*/ 129 w 403"/>
                    <a:gd name="T57" fmla="*/ 241 h 431"/>
                    <a:gd name="T58" fmla="*/ 129 w 403"/>
                    <a:gd name="T59" fmla="*/ 269 h 431"/>
                    <a:gd name="T60" fmla="*/ 160 w 403"/>
                    <a:gd name="T61" fmla="*/ 245 h 431"/>
                    <a:gd name="T62" fmla="*/ 197 w 403"/>
                    <a:gd name="T63" fmla="*/ 194 h 431"/>
                    <a:gd name="T64" fmla="*/ 221 w 403"/>
                    <a:gd name="T65" fmla="*/ 174 h 431"/>
                    <a:gd name="T66" fmla="*/ 260 w 403"/>
                    <a:gd name="T67" fmla="*/ 169 h 431"/>
                    <a:gd name="T68" fmla="*/ 308 w 403"/>
                    <a:gd name="T69" fmla="*/ 126 h 431"/>
                    <a:gd name="T70" fmla="*/ 271 w 403"/>
                    <a:gd name="T71" fmla="*/ 169 h 431"/>
                    <a:gd name="T72" fmla="*/ 239 w 403"/>
                    <a:gd name="T73" fmla="*/ 263 h 431"/>
                    <a:gd name="T74" fmla="*/ 251 w 403"/>
                    <a:gd name="T75" fmla="*/ 169 h 431"/>
                    <a:gd name="T76" fmla="*/ 200 w 403"/>
                    <a:gd name="T77" fmla="*/ 208 h 431"/>
                    <a:gd name="T78" fmla="*/ 186 w 403"/>
                    <a:gd name="T79" fmla="*/ 259 h 431"/>
                    <a:gd name="T80" fmla="*/ 165 w 403"/>
                    <a:gd name="T81" fmla="*/ 292 h 431"/>
                    <a:gd name="T82" fmla="*/ 136 w 403"/>
                    <a:gd name="T83" fmla="*/ 335 h 431"/>
                    <a:gd name="T84" fmla="*/ 189 w 403"/>
                    <a:gd name="T85" fmla="*/ 344 h 431"/>
                    <a:gd name="T86" fmla="*/ 139 w 403"/>
                    <a:gd name="T87" fmla="*/ 386 h 431"/>
                    <a:gd name="T88" fmla="*/ 118 w 403"/>
                    <a:gd name="T89" fmla="*/ 410 h 431"/>
                    <a:gd name="T90" fmla="*/ 191 w 403"/>
                    <a:gd name="T91" fmla="*/ 401 h 431"/>
                    <a:gd name="T92" fmla="*/ 260 w 403"/>
                    <a:gd name="T93" fmla="*/ 344 h 431"/>
                    <a:gd name="T94" fmla="*/ 327 w 403"/>
                    <a:gd name="T95" fmla="*/ 314 h 431"/>
                    <a:gd name="T96" fmla="*/ 398 w 403"/>
                    <a:gd name="T97" fmla="*/ 180 h 431"/>
                    <a:gd name="T98" fmla="*/ 327 w 403"/>
                    <a:gd name="T99" fmla="*/ 96 h 431"/>
                    <a:gd name="T100" fmla="*/ 271 w 403"/>
                    <a:gd name="T101" fmla="*/ 34 h 431"/>
                    <a:gd name="T102" fmla="*/ 227 w 403"/>
                    <a:gd name="T103" fmla="*/ 30 h 431"/>
                    <a:gd name="T104" fmla="*/ 151 w 403"/>
                    <a:gd name="T105" fmla="*/ 23 h 431"/>
                    <a:gd name="T106" fmla="*/ 75 w 403"/>
                    <a:gd name="T107" fmla="*/ 33 h 431"/>
                    <a:gd name="T108" fmla="*/ 59 w 403"/>
                    <a:gd name="T109" fmla="*/ 154 h 431"/>
                    <a:gd name="T110" fmla="*/ 50 w 403"/>
                    <a:gd name="T111" fmla="*/ 171 h 431"/>
                    <a:gd name="T112" fmla="*/ 45 w 403"/>
                    <a:gd name="T113" fmla="*/ 178 h 431"/>
                    <a:gd name="T114" fmla="*/ 29 w 403"/>
                    <a:gd name="T115" fmla="*/ 209 h 431"/>
                    <a:gd name="T116" fmla="*/ 53 w 403"/>
                    <a:gd name="T117" fmla="*/ 229 h 431"/>
                    <a:gd name="T118" fmla="*/ 9 w 403"/>
                    <a:gd name="T119" fmla="*/ 138 h 431"/>
                    <a:gd name="T120" fmla="*/ 29 w 403"/>
                    <a:gd name="T121" fmla="*/ 130 h 431"/>
                    <a:gd name="T122" fmla="*/ 11 w 403"/>
                    <a:gd name="T123" fmla="*/ 64 h 4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403" h="431">
                      <a:moveTo>
                        <a:pt x="124" y="343"/>
                      </a:moveTo>
                      <a:lnTo>
                        <a:pt x="129" y="338"/>
                      </a:lnTo>
                      <a:lnTo>
                        <a:pt x="132" y="341"/>
                      </a:lnTo>
                      <a:lnTo>
                        <a:pt x="132" y="346"/>
                      </a:lnTo>
                      <a:lnTo>
                        <a:pt x="139" y="346"/>
                      </a:lnTo>
                      <a:lnTo>
                        <a:pt x="144" y="350"/>
                      </a:lnTo>
                      <a:lnTo>
                        <a:pt x="145" y="356"/>
                      </a:lnTo>
                      <a:lnTo>
                        <a:pt x="139" y="354"/>
                      </a:lnTo>
                      <a:lnTo>
                        <a:pt x="136" y="363"/>
                      </a:lnTo>
                      <a:lnTo>
                        <a:pt x="132" y="365"/>
                      </a:lnTo>
                      <a:lnTo>
                        <a:pt x="130" y="360"/>
                      </a:lnTo>
                      <a:lnTo>
                        <a:pt x="133" y="354"/>
                      </a:lnTo>
                      <a:lnTo>
                        <a:pt x="130" y="353"/>
                      </a:lnTo>
                      <a:lnTo>
                        <a:pt x="130" y="347"/>
                      </a:lnTo>
                      <a:lnTo>
                        <a:pt x="121" y="349"/>
                      </a:lnTo>
                      <a:lnTo>
                        <a:pt x="117" y="341"/>
                      </a:lnTo>
                      <a:lnTo>
                        <a:pt x="120" y="338"/>
                      </a:lnTo>
                      <a:lnTo>
                        <a:pt x="121" y="343"/>
                      </a:lnTo>
                      <a:lnTo>
                        <a:pt x="124" y="343"/>
                      </a:lnTo>
                      <a:close/>
                      <a:moveTo>
                        <a:pt x="130" y="369"/>
                      </a:moveTo>
                      <a:lnTo>
                        <a:pt x="127" y="362"/>
                      </a:lnTo>
                      <a:lnTo>
                        <a:pt x="120" y="359"/>
                      </a:lnTo>
                      <a:lnTo>
                        <a:pt x="120" y="366"/>
                      </a:lnTo>
                      <a:lnTo>
                        <a:pt x="127" y="371"/>
                      </a:lnTo>
                      <a:lnTo>
                        <a:pt x="130" y="369"/>
                      </a:lnTo>
                      <a:close/>
                      <a:moveTo>
                        <a:pt x="59" y="254"/>
                      </a:moveTo>
                      <a:lnTo>
                        <a:pt x="57" y="256"/>
                      </a:lnTo>
                      <a:lnTo>
                        <a:pt x="59" y="263"/>
                      </a:lnTo>
                      <a:lnTo>
                        <a:pt x="54" y="274"/>
                      </a:lnTo>
                      <a:lnTo>
                        <a:pt x="59" y="286"/>
                      </a:lnTo>
                      <a:lnTo>
                        <a:pt x="66" y="286"/>
                      </a:lnTo>
                      <a:lnTo>
                        <a:pt x="63" y="290"/>
                      </a:lnTo>
                      <a:lnTo>
                        <a:pt x="65" y="292"/>
                      </a:lnTo>
                      <a:lnTo>
                        <a:pt x="72" y="280"/>
                      </a:lnTo>
                      <a:lnTo>
                        <a:pt x="71" y="268"/>
                      </a:lnTo>
                      <a:lnTo>
                        <a:pt x="66" y="262"/>
                      </a:lnTo>
                      <a:lnTo>
                        <a:pt x="59" y="254"/>
                      </a:lnTo>
                      <a:close/>
                      <a:moveTo>
                        <a:pt x="30" y="87"/>
                      </a:moveTo>
                      <a:lnTo>
                        <a:pt x="26" y="87"/>
                      </a:lnTo>
                      <a:lnTo>
                        <a:pt x="15" y="81"/>
                      </a:lnTo>
                      <a:lnTo>
                        <a:pt x="12" y="84"/>
                      </a:lnTo>
                      <a:lnTo>
                        <a:pt x="17" y="90"/>
                      </a:lnTo>
                      <a:lnTo>
                        <a:pt x="17" y="94"/>
                      </a:lnTo>
                      <a:lnTo>
                        <a:pt x="30" y="109"/>
                      </a:lnTo>
                      <a:lnTo>
                        <a:pt x="30" y="112"/>
                      </a:lnTo>
                      <a:lnTo>
                        <a:pt x="39" y="115"/>
                      </a:lnTo>
                      <a:lnTo>
                        <a:pt x="44" y="120"/>
                      </a:lnTo>
                      <a:lnTo>
                        <a:pt x="48" y="121"/>
                      </a:lnTo>
                      <a:lnTo>
                        <a:pt x="50" y="120"/>
                      </a:lnTo>
                      <a:lnTo>
                        <a:pt x="60" y="133"/>
                      </a:lnTo>
                      <a:lnTo>
                        <a:pt x="62" y="130"/>
                      </a:lnTo>
                      <a:lnTo>
                        <a:pt x="56" y="117"/>
                      </a:lnTo>
                      <a:lnTo>
                        <a:pt x="41" y="105"/>
                      </a:lnTo>
                      <a:lnTo>
                        <a:pt x="35" y="91"/>
                      </a:lnTo>
                      <a:lnTo>
                        <a:pt x="30" y="87"/>
                      </a:lnTo>
                      <a:close/>
                      <a:moveTo>
                        <a:pt x="77" y="283"/>
                      </a:moveTo>
                      <a:lnTo>
                        <a:pt x="80" y="289"/>
                      </a:lnTo>
                      <a:lnTo>
                        <a:pt x="90" y="284"/>
                      </a:lnTo>
                      <a:lnTo>
                        <a:pt x="90" y="275"/>
                      </a:lnTo>
                      <a:lnTo>
                        <a:pt x="87" y="266"/>
                      </a:lnTo>
                      <a:lnTo>
                        <a:pt x="80" y="265"/>
                      </a:lnTo>
                      <a:lnTo>
                        <a:pt x="80" y="277"/>
                      </a:lnTo>
                      <a:lnTo>
                        <a:pt x="77" y="283"/>
                      </a:lnTo>
                      <a:close/>
                      <a:moveTo>
                        <a:pt x="85" y="287"/>
                      </a:moveTo>
                      <a:lnTo>
                        <a:pt x="81" y="292"/>
                      </a:lnTo>
                      <a:lnTo>
                        <a:pt x="96" y="305"/>
                      </a:lnTo>
                      <a:lnTo>
                        <a:pt x="97" y="302"/>
                      </a:lnTo>
                      <a:lnTo>
                        <a:pt x="99" y="304"/>
                      </a:lnTo>
                      <a:lnTo>
                        <a:pt x="105" y="320"/>
                      </a:lnTo>
                      <a:lnTo>
                        <a:pt x="106" y="320"/>
                      </a:lnTo>
                      <a:lnTo>
                        <a:pt x="114" y="310"/>
                      </a:lnTo>
                      <a:lnTo>
                        <a:pt x="118" y="317"/>
                      </a:lnTo>
                      <a:lnTo>
                        <a:pt x="121" y="316"/>
                      </a:lnTo>
                      <a:lnTo>
                        <a:pt x="120" y="310"/>
                      </a:lnTo>
                      <a:lnTo>
                        <a:pt x="117" y="308"/>
                      </a:lnTo>
                      <a:lnTo>
                        <a:pt x="117" y="302"/>
                      </a:lnTo>
                      <a:lnTo>
                        <a:pt x="118" y="298"/>
                      </a:lnTo>
                      <a:lnTo>
                        <a:pt x="126" y="289"/>
                      </a:lnTo>
                      <a:lnTo>
                        <a:pt x="127" y="280"/>
                      </a:lnTo>
                      <a:lnTo>
                        <a:pt x="126" y="268"/>
                      </a:lnTo>
                      <a:lnTo>
                        <a:pt x="123" y="266"/>
                      </a:lnTo>
                      <a:lnTo>
                        <a:pt x="118" y="268"/>
                      </a:lnTo>
                      <a:lnTo>
                        <a:pt x="115" y="274"/>
                      </a:lnTo>
                      <a:lnTo>
                        <a:pt x="114" y="272"/>
                      </a:lnTo>
                      <a:lnTo>
                        <a:pt x="112" y="269"/>
                      </a:lnTo>
                      <a:lnTo>
                        <a:pt x="96" y="274"/>
                      </a:lnTo>
                      <a:lnTo>
                        <a:pt x="93" y="281"/>
                      </a:lnTo>
                      <a:lnTo>
                        <a:pt x="97" y="290"/>
                      </a:lnTo>
                      <a:lnTo>
                        <a:pt x="96" y="292"/>
                      </a:lnTo>
                      <a:lnTo>
                        <a:pt x="93" y="289"/>
                      </a:lnTo>
                      <a:lnTo>
                        <a:pt x="90" y="289"/>
                      </a:lnTo>
                      <a:lnTo>
                        <a:pt x="85" y="287"/>
                      </a:lnTo>
                      <a:close/>
                      <a:moveTo>
                        <a:pt x="50" y="298"/>
                      </a:moveTo>
                      <a:lnTo>
                        <a:pt x="59" y="293"/>
                      </a:lnTo>
                      <a:lnTo>
                        <a:pt x="60" y="292"/>
                      </a:lnTo>
                      <a:lnTo>
                        <a:pt x="56" y="284"/>
                      </a:lnTo>
                      <a:lnTo>
                        <a:pt x="44" y="289"/>
                      </a:lnTo>
                      <a:lnTo>
                        <a:pt x="44" y="292"/>
                      </a:lnTo>
                      <a:lnTo>
                        <a:pt x="47" y="296"/>
                      </a:lnTo>
                      <a:lnTo>
                        <a:pt x="50" y="298"/>
                      </a:lnTo>
                      <a:close/>
                      <a:moveTo>
                        <a:pt x="102" y="338"/>
                      </a:moveTo>
                      <a:lnTo>
                        <a:pt x="102" y="320"/>
                      </a:lnTo>
                      <a:lnTo>
                        <a:pt x="99" y="313"/>
                      </a:lnTo>
                      <a:lnTo>
                        <a:pt x="80" y="298"/>
                      </a:lnTo>
                      <a:lnTo>
                        <a:pt x="74" y="295"/>
                      </a:lnTo>
                      <a:lnTo>
                        <a:pt x="69" y="299"/>
                      </a:lnTo>
                      <a:lnTo>
                        <a:pt x="72" y="302"/>
                      </a:lnTo>
                      <a:lnTo>
                        <a:pt x="75" y="301"/>
                      </a:lnTo>
                      <a:lnTo>
                        <a:pt x="75" y="305"/>
                      </a:lnTo>
                      <a:lnTo>
                        <a:pt x="72" y="307"/>
                      </a:lnTo>
                      <a:lnTo>
                        <a:pt x="74" y="311"/>
                      </a:lnTo>
                      <a:lnTo>
                        <a:pt x="71" y="311"/>
                      </a:lnTo>
                      <a:lnTo>
                        <a:pt x="68" y="320"/>
                      </a:lnTo>
                      <a:lnTo>
                        <a:pt x="72" y="329"/>
                      </a:lnTo>
                      <a:lnTo>
                        <a:pt x="77" y="349"/>
                      </a:lnTo>
                      <a:lnTo>
                        <a:pt x="85" y="354"/>
                      </a:lnTo>
                      <a:lnTo>
                        <a:pt x="85" y="357"/>
                      </a:lnTo>
                      <a:lnTo>
                        <a:pt x="93" y="357"/>
                      </a:lnTo>
                      <a:lnTo>
                        <a:pt x="103" y="347"/>
                      </a:lnTo>
                      <a:lnTo>
                        <a:pt x="102" y="338"/>
                      </a:lnTo>
                      <a:close/>
                      <a:moveTo>
                        <a:pt x="65" y="390"/>
                      </a:moveTo>
                      <a:lnTo>
                        <a:pt x="60" y="384"/>
                      </a:lnTo>
                      <a:lnTo>
                        <a:pt x="65" y="380"/>
                      </a:lnTo>
                      <a:lnTo>
                        <a:pt x="62" y="380"/>
                      </a:lnTo>
                      <a:lnTo>
                        <a:pt x="62" y="377"/>
                      </a:lnTo>
                      <a:lnTo>
                        <a:pt x="65" y="368"/>
                      </a:lnTo>
                      <a:lnTo>
                        <a:pt x="63" y="359"/>
                      </a:lnTo>
                      <a:lnTo>
                        <a:pt x="66" y="357"/>
                      </a:lnTo>
                      <a:lnTo>
                        <a:pt x="71" y="363"/>
                      </a:lnTo>
                      <a:lnTo>
                        <a:pt x="77" y="368"/>
                      </a:lnTo>
                      <a:lnTo>
                        <a:pt x="75" y="371"/>
                      </a:lnTo>
                      <a:lnTo>
                        <a:pt x="71" y="377"/>
                      </a:lnTo>
                      <a:lnTo>
                        <a:pt x="74" y="378"/>
                      </a:lnTo>
                      <a:lnTo>
                        <a:pt x="83" y="372"/>
                      </a:lnTo>
                      <a:lnTo>
                        <a:pt x="84" y="368"/>
                      </a:lnTo>
                      <a:lnTo>
                        <a:pt x="80" y="366"/>
                      </a:lnTo>
                      <a:lnTo>
                        <a:pt x="69" y="341"/>
                      </a:lnTo>
                      <a:lnTo>
                        <a:pt x="65" y="338"/>
                      </a:lnTo>
                      <a:lnTo>
                        <a:pt x="66" y="331"/>
                      </a:lnTo>
                      <a:lnTo>
                        <a:pt x="62" y="331"/>
                      </a:lnTo>
                      <a:lnTo>
                        <a:pt x="54" y="322"/>
                      </a:lnTo>
                      <a:lnTo>
                        <a:pt x="51" y="323"/>
                      </a:lnTo>
                      <a:lnTo>
                        <a:pt x="51" y="334"/>
                      </a:lnTo>
                      <a:lnTo>
                        <a:pt x="45" y="347"/>
                      </a:lnTo>
                      <a:lnTo>
                        <a:pt x="45" y="352"/>
                      </a:lnTo>
                      <a:lnTo>
                        <a:pt x="48" y="356"/>
                      </a:lnTo>
                      <a:lnTo>
                        <a:pt x="54" y="352"/>
                      </a:lnTo>
                      <a:lnTo>
                        <a:pt x="54" y="357"/>
                      </a:lnTo>
                      <a:lnTo>
                        <a:pt x="60" y="357"/>
                      </a:lnTo>
                      <a:lnTo>
                        <a:pt x="53" y="366"/>
                      </a:lnTo>
                      <a:lnTo>
                        <a:pt x="51" y="380"/>
                      </a:lnTo>
                      <a:lnTo>
                        <a:pt x="56" y="405"/>
                      </a:lnTo>
                      <a:lnTo>
                        <a:pt x="63" y="399"/>
                      </a:lnTo>
                      <a:lnTo>
                        <a:pt x="65" y="390"/>
                      </a:lnTo>
                      <a:close/>
                      <a:moveTo>
                        <a:pt x="77" y="139"/>
                      </a:moveTo>
                      <a:lnTo>
                        <a:pt x="77" y="141"/>
                      </a:lnTo>
                      <a:lnTo>
                        <a:pt x="85" y="148"/>
                      </a:lnTo>
                      <a:lnTo>
                        <a:pt x="99" y="165"/>
                      </a:lnTo>
                      <a:lnTo>
                        <a:pt x="102" y="168"/>
                      </a:lnTo>
                      <a:lnTo>
                        <a:pt x="114" y="168"/>
                      </a:lnTo>
                      <a:lnTo>
                        <a:pt x="115" y="162"/>
                      </a:lnTo>
                      <a:lnTo>
                        <a:pt x="121" y="157"/>
                      </a:lnTo>
                      <a:lnTo>
                        <a:pt x="127" y="159"/>
                      </a:lnTo>
                      <a:lnTo>
                        <a:pt x="126" y="141"/>
                      </a:lnTo>
                      <a:lnTo>
                        <a:pt x="129" y="126"/>
                      </a:lnTo>
                      <a:lnTo>
                        <a:pt x="130" y="105"/>
                      </a:lnTo>
                      <a:lnTo>
                        <a:pt x="127" y="96"/>
                      </a:lnTo>
                      <a:lnTo>
                        <a:pt x="126" y="94"/>
                      </a:lnTo>
                      <a:lnTo>
                        <a:pt x="123" y="97"/>
                      </a:lnTo>
                      <a:lnTo>
                        <a:pt x="120" y="93"/>
                      </a:lnTo>
                      <a:lnTo>
                        <a:pt x="114" y="97"/>
                      </a:lnTo>
                      <a:lnTo>
                        <a:pt x="111" y="117"/>
                      </a:lnTo>
                      <a:lnTo>
                        <a:pt x="99" y="120"/>
                      </a:lnTo>
                      <a:lnTo>
                        <a:pt x="93" y="129"/>
                      </a:lnTo>
                      <a:lnTo>
                        <a:pt x="83" y="136"/>
                      </a:lnTo>
                      <a:lnTo>
                        <a:pt x="77" y="139"/>
                      </a:lnTo>
                      <a:close/>
                      <a:moveTo>
                        <a:pt x="93" y="369"/>
                      </a:moveTo>
                      <a:lnTo>
                        <a:pt x="87" y="380"/>
                      </a:lnTo>
                      <a:lnTo>
                        <a:pt x="94" y="390"/>
                      </a:lnTo>
                      <a:lnTo>
                        <a:pt x="91" y="396"/>
                      </a:lnTo>
                      <a:lnTo>
                        <a:pt x="85" y="383"/>
                      </a:lnTo>
                      <a:lnTo>
                        <a:pt x="74" y="392"/>
                      </a:lnTo>
                      <a:lnTo>
                        <a:pt x="74" y="398"/>
                      </a:lnTo>
                      <a:lnTo>
                        <a:pt x="69" y="401"/>
                      </a:lnTo>
                      <a:lnTo>
                        <a:pt x="62" y="417"/>
                      </a:lnTo>
                      <a:lnTo>
                        <a:pt x="63" y="423"/>
                      </a:lnTo>
                      <a:lnTo>
                        <a:pt x="63" y="423"/>
                      </a:lnTo>
                      <a:lnTo>
                        <a:pt x="71" y="431"/>
                      </a:lnTo>
                      <a:lnTo>
                        <a:pt x="77" y="426"/>
                      </a:lnTo>
                      <a:lnTo>
                        <a:pt x="80" y="429"/>
                      </a:lnTo>
                      <a:lnTo>
                        <a:pt x="83" y="429"/>
                      </a:lnTo>
                      <a:lnTo>
                        <a:pt x="84" y="426"/>
                      </a:lnTo>
                      <a:lnTo>
                        <a:pt x="91" y="423"/>
                      </a:lnTo>
                      <a:lnTo>
                        <a:pt x="91" y="423"/>
                      </a:lnTo>
                      <a:lnTo>
                        <a:pt x="93" y="419"/>
                      </a:lnTo>
                      <a:lnTo>
                        <a:pt x="97" y="419"/>
                      </a:lnTo>
                      <a:lnTo>
                        <a:pt x="99" y="417"/>
                      </a:lnTo>
                      <a:lnTo>
                        <a:pt x="99" y="410"/>
                      </a:lnTo>
                      <a:lnTo>
                        <a:pt x="103" y="405"/>
                      </a:lnTo>
                      <a:lnTo>
                        <a:pt x="102" y="393"/>
                      </a:lnTo>
                      <a:lnTo>
                        <a:pt x="103" y="375"/>
                      </a:lnTo>
                      <a:lnTo>
                        <a:pt x="103" y="362"/>
                      </a:lnTo>
                      <a:lnTo>
                        <a:pt x="93" y="369"/>
                      </a:lnTo>
                      <a:close/>
                      <a:moveTo>
                        <a:pt x="163" y="268"/>
                      </a:moveTo>
                      <a:lnTo>
                        <a:pt x="166" y="266"/>
                      </a:lnTo>
                      <a:lnTo>
                        <a:pt x="172" y="259"/>
                      </a:lnTo>
                      <a:lnTo>
                        <a:pt x="172" y="256"/>
                      </a:lnTo>
                      <a:lnTo>
                        <a:pt x="175" y="253"/>
                      </a:lnTo>
                      <a:lnTo>
                        <a:pt x="175" y="248"/>
                      </a:lnTo>
                      <a:lnTo>
                        <a:pt x="169" y="242"/>
                      </a:lnTo>
                      <a:lnTo>
                        <a:pt x="157" y="250"/>
                      </a:lnTo>
                      <a:lnTo>
                        <a:pt x="163" y="268"/>
                      </a:lnTo>
                      <a:close/>
                      <a:moveTo>
                        <a:pt x="50" y="55"/>
                      </a:moveTo>
                      <a:lnTo>
                        <a:pt x="54" y="54"/>
                      </a:lnTo>
                      <a:lnTo>
                        <a:pt x="63" y="60"/>
                      </a:lnTo>
                      <a:lnTo>
                        <a:pt x="63" y="57"/>
                      </a:lnTo>
                      <a:lnTo>
                        <a:pt x="66" y="57"/>
                      </a:lnTo>
                      <a:lnTo>
                        <a:pt x="69" y="63"/>
                      </a:lnTo>
                      <a:lnTo>
                        <a:pt x="71" y="63"/>
                      </a:lnTo>
                      <a:lnTo>
                        <a:pt x="74" y="58"/>
                      </a:lnTo>
                      <a:lnTo>
                        <a:pt x="77" y="57"/>
                      </a:lnTo>
                      <a:lnTo>
                        <a:pt x="78" y="46"/>
                      </a:lnTo>
                      <a:lnTo>
                        <a:pt x="83" y="43"/>
                      </a:lnTo>
                      <a:lnTo>
                        <a:pt x="87" y="45"/>
                      </a:lnTo>
                      <a:lnTo>
                        <a:pt x="94" y="42"/>
                      </a:lnTo>
                      <a:lnTo>
                        <a:pt x="100" y="45"/>
                      </a:lnTo>
                      <a:lnTo>
                        <a:pt x="111" y="45"/>
                      </a:lnTo>
                      <a:lnTo>
                        <a:pt x="100" y="51"/>
                      </a:lnTo>
                      <a:lnTo>
                        <a:pt x="96" y="45"/>
                      </a:lnTo>
                      <a:lnTo>
                        <a:pt x="87" y="48"/>
                      </a:lnTo>
                      <a:lnTo>
                        <a:pt x="81" y="48"/>
                      </a:lnTo>
                      <a:lnTo>
                        <a:pt x="78" y="55"/>
                      </a:lnTo>
                      <a:lnTo>
                        <a:pt x="83" y="61"/>
                      </a:lnTo>
                      <a:lnTo>
                        <a:pt x="75" y="61"/>
                      </a:lnTo>
                      <a:lnTo>
                        <a:pt x="75" y="66"/>
                      </a:lnTo>
                      <a:lnTo>
                        <a:pt x="71" y="66"/>
                      </a:lnTo>
                      <a:lnTo>
                        <a:pt x="66" y="75"/>
                      </a:lnTo>
                      <a:lnTo>
                        <a:pt x="68" y="78"/>
                      </a:lnTo>
                      <a:lnTo>
                        <a:pt x="81" y="84"/>
                      </a:lnTo>
                      <a:lnTo>
                        <a:pt x="94" y="102"/>
                      </a:lnTo>
                      <a:lnTo>
                        <a:pt x="94" y="106"/>
                      </a:lnTo>
                      <a:lnTo>
                        <a:pt x="84" y="94"/>
                      </a:lnTo>
                      <a:lnTo>
                        <a:pt x="81" y="102"/>
                      </a:lnTo>
                      <a:lnTo>
                        <a:pt x="80" y="103"/>
                      </a:lnTo>
                      <a:lnTo>
                        <a:pt x="75" y="94"/>
                      </a:lnTo>
                      <a:lnTo>
                        <a:pt x="78" y="93"/>
                      </a:lnTo>
                      <a:lnTo>
                        <a:pt x="72" y="85"/>
                      </a:lnTo>
                      <a:lnTo>
                        <a:pt x="57" y="79"/>
                      </a:lnTo>
                      <a:lnTo>
                        <a:pt x="48" y="72"/>
                      </a:lnTo>
                      <a:lnTo>
                        <a:pt x="41" y="72"/>
                      </a:lnTo>
                      <a:lnTo>
                        <a:pt x="33" y="61"/>
                      </a:lnTo>
                      <a:lnTo>
                        <a:pt x="23" y="63"/>
                      </a:lnTo>
                      <a:lnTo>
                        <a:pt x="35" y="72"/>
                      </a:lnTo>
                      <a:lnTo>
                        <a:pt x="39" y="79"/>
                      </a:lnTo>
                      <a:lnTo>
                        <a:pt x="45" y="87"/>
                      </a:lnTo>
                      <a:lnTo>
                        <a:pt x="45" y="90"/>
                      </a:lnTo>
                      <a:lnTo>
                        <a:pt x="63" y="105"/>
                      </a:lnTo>
                      <a:lnTo>
                        <a:pt x="62" y="111"/>
                      </a:lnTo>
                      <a:lnTo>
                        <a:pt x="59" y="111"/>
                      </a:lnTo>
                      <a:lnTo>
                        <a:pt x="57" y="106"/>
                      </a:lnTo>
                      <a:lnTo>
                        <a:pt x="53" y="102"/>
                      </a:lnTo>
                      <a:lnTo>
                        <a:pt x="47" y="100"/>
                      </a:lnTo>
                      <a:lnTo>
                        <a:pt x="45" y="106"/>
                      </a:lnTo>
                      <a:lnTo>
                        <a:pt x="59" y="115"/>
                      </a:lnTo>
                      <a:lnTo>
                        <a:pt x="69" y="139"/>
                      </a:lnTo>
                      <a:lnTo>
                        <a:pt x="77" y="133"/>
                      </a:lnTo>
                      <a:lnTo>
                        <a:pt x="84" y="130"/>
                      </a:lnTo>
                      <a:lnTo>
                        <a:pt x="99" y="114"/>
                      </a:lnTo>
                      <a:lnTo>
                        <a:pt x="105" y="115"/>
                      </a:lnTo>
                      <a:lnTo>
                        <a:pt x="108" y="112"/>
                      </a:lnTo>
                      <a:lnTo>
                        <a:pt x="109" y="106"/>
                      </a:lnTo>
                      <a:lnTo>
                        <a:pt x="105" y="94"/>
                      </a:lnTo>
                      <a:lnTo>
                        <a:pt x="108" y="96"/>
                      </a:lnTo>
                      <a:lnTo>
                        <a:pt x="114" y="93"/>
                      </a:lnTo>
                      <a:lnTo>
                        <a:pt x="123" y="84"/>
                      </a:lnTo>
                      <a:lnTo>
                        <a:pt x="124" y="84"/>
                      </a:lnTo>
                      <a:lnTo>
                        <a:pt x="121" y="90"/>
                      </a:lnTo>
                      <a:lnTo>
                        <a:pt x="132" y="97"/>
                      </a:lnTo>
                      <a:lnTo>
                        <a:pt x="132" y="121"/>
                      </a:lnTo>
                      <a:lnTo>
                        <a:pt x="129" y="139"/>
                      </a:lnTo>
                      <a:lnTo>
                        <a:pt x="132" y="159"/>
                      </a:lnTo>
                      <a:lnTo>
                        <a:pt x="130" y="163"/>
                      </a:lnTo>
                      <a:lnTo>
                        <a:pt x="126" y="163"/>
                      </a:lnTo>
                      <a:lnTo>
                        <a:pt x="120" y="162"/>
                      </a:lnTo>
                      <a:lnTo>
                        <a:pt x="115" y="171"/>
                      </a:lnTo>
                      <a:lnTo>
                        <a:pt x="102" y="172"/>
                      </a:lnTo>
                      <a:lnTo>
                        <a:pt x="91" y="163"/>
                      </a:lnTo>
                      <a:lnTo>
                        <a:pt x="83" y="150"/>
                      </a:lnTo>
                      <a:lnTo>
                        <a:pt x="71" y="144"/>
                      </a:lnTo>
                      <a:lnTo>
                        <a:pt x="66" y="148"/>
                      </a:lnTo>
                      <a:lnTo>
                        <a:pt x="65" y="156"/>
                      </a:lnTo>
                      <a:lnTo>
                        <a:pt x="69" y="169"/>
                      </a:lnTo>
                      <a:lnTo>
                        <a:pt x="75" y="177"/>
                      </a:lnTo>
                      <a:lnTo>
                        <a:pt x="65" y="180"/>
                      </a:lnTo>
                      <a:lnTo>
                        <a:pt x="63" y="178"/>
                      </a:lnTo>
                      <a:lnTo>
                        <a:pt x="59" y="181"/>
                      </a:lnTo>
                      <a:lnTo>
                        <a:pt x="56" y="184"/>
                      </a:lnTo>
                      <a:lnTo>
                        <a:pt x="54" y="193"/>
                      </a:lnTo>
                      <a:lnTo>
                        <a:pt x="57" y="196"/>
                      </a:lnTo>
                      <a:lnTo>
                        <a:pt x="57" y="208"/>
                      </a:lnTo>
                      <a:lnTo>
                        <a:pt x="65" y="221"/>
                      </a:lnTo>
                      <a:lnTo>
                        <a:pt x="75" y="214"/>
                      </a:lnTo>
                      <a:lnTo>
                        <a:pt x="77" y="217"/>
                      </a:lnTo>
                      <a:lnTo>
                        <a:pt x="69" y="226"/>
                      </a:lnTo>
                      <a:lnTo>
                        <a:pt x="65" y="227"/>
                      </a:lnTo>
                      <a:lnTo>
                        <a:pt x="65" y="232"/>
                      </a:lnTo>
                      <a:lnTo>
                        <a:pt x="68" y="232"/>
                      </a:lnTo>
                      <a:lnTo>
                        <a:pt x="80" y="224"/>
                      </a:lnTo>
                      <a:lnTo>
                        <a:pt x="83" y="230"/>
                      </a:lnTo>
                      <a:lnTo>
                        <a:pt x="81" y="233"/>
                      </a:lnTo>
                      <a:lnTo>
                        <a:pt x="78" y="230"/>
                      </a:lnTo>
                      <a:lnTo>
                        <a:pt x="77" y="232"/>
                      </a:lnTo>
                      <a:lnTo>
                        <a:pt x="75" y="235"/>
                      </a:lnTo>
                      <a:lnTo>
                        <a:pt x="78" y="236"/>
                      </a:lnTo>
                      <a:lnTo>
                        <a:pt x="83" y="244"/>
                      </a:lnTo>
                      <a:lnTo>
                        <a:pt x="81" y="248"/>
                      </a:lnTo>
                      <a:lnTo>
                        <a:pt x="88" y="244"/>
                      </a:lnTo>
                      <a:lnTo>
                        <a:pt x="90" y="253"/>
                      </a:lnTo>
                      <a:lnTo>
                        <a:pt x="94" y="239"/>
                      </a:lnTo>
                      <a:lnTo>
                        <a:pt x="105" y="233"/>
                      </a:lnTo>
                      <a:lnTo>
                        <a:pt x="109" y="221"/>
                      </a:lnTo>
                      <a:lnTo>
                        <a:pt x="108" y="217"/>
                      </a:lnTo>
                      <a:lnTo>
                        <a:pt x="114" y="209"/>
                      </a:lnTo>
                      <a:lnTo>
                        <a:pt x="118" y="186"/>
                      </a:lnTo>
                      <a:lnTo>
                        <a:pt x="124" y="187"/>
                      </a:lnTo>
                      <a:lnTo>
                        <a:pt x="127" y="184"/>
                      </a:lnTo>
                      <a:lnTo>
                        <a:pt x="129" y="178"/>
                      </a:lnTo>
                      <a:lnTo>
                        <a:pt x="135" y="180"/>
                      </a:lnTo>
                      <a:lnTo>
                        <a:pt x="135" y="183"/>
                      </a:lnTo>
                      <a:lnTo>
                        <a:pt x="133" y="187"/>
                      </a:lnTo>
                      <a:lnTo>
                        <a:pt x="120" y="196"/>
                      </a:lnTo>
                      <a:lnTo>
                        <a:pt x="117" y="214"/>
                      </a:lnTo>
                      <a:lnTo>
                        <a:pt x="112" y="217"/>
                      </a:lnTo>
                      <a:lnTo>
                        <a:pt x="112" y="224"/>
                      </a:lnTo>
                      <a:lnTo>
                        <a:pt x="115" y="224"/>
                      </a:lnTo>
                      <a:lnTo>
                        <a:pt x="121" y="221"/>
                      </a:lnTo>
                      <a:lnTo>
                        <a:pt x="132" y="221"/>
                      </a:lnTo>
                      <a:lnTo>
                        <a:pt x="133" y="223"/>
                      </a:lnTo>
                      <a:lnTo>
                        <a:pt x="126" y="226"/>
                      </a:lnTo>
                      <a:lnTo>
                        <a:pt x="121" y="224"/>
                      </a:lnTo>
                      <a:lnTo>
                        <a:pt x="115" y="232"/>
                      </a:lnTo>
                      <a:lnTo>
                        <a:pt x="111" y="232"/>
                      </a:lnTo>
                      <a:lnTo>
                        <a:pt x="112" y="238"/>
                      </a:lnTo>
                      <a:lnTo>
                        <a:pt x="109" y="245"/>
                      </a:lnTo>
                      <a:lnTo>
                        <a:pt x="111" y="250"/>
                      </a:lnTo>
                      <a:lnTo>
                        <a:pt x="118" y="248"/>
                      </a:lnTo>
                      <a:lnTo>
                        <a:pt x="126" y="241"/>
                      </a:lnTo>
                      <a:lnTo>
                        <a:pt x="129" y="241"/>
                      </a:lnTo>
                      <a:lnTo>
                        <a:pt x="130" y="247"/>
                      </a:lnTo>
                      <a:lnTo>
                        <a:pt x="135" y="254"/>
                      </a:lnTo>
                      <a:lnTo>
                        <a:pt x="130" y="256"/>
                      </a:lnTo>
                      <a:lnTo>
                        <a:pt x="129" y="260"/>
                      </a:lnTo>
                      <a:lnTo>
                        <a:pt x="130" y="262"/>
                      </a:lnTo>
                      <a:lnTo>
                        <a:pt x="138" y="268"/>
                      </a:lnTo>
                      <a:lnTo>
                        <a:pt x="139" y="263"/>
                      </a:lnTo>
                      <a:lnTo>
                        <a:pt x="145" y="263"/>
                      </a:lnTo>
                      <a:lnTo>
                        <a:pt x="139" y="275"/>
                      </a:lnTo>
                      <a:lnTo>
                        <a:pt x="135" y="271"/>
                      </a:lnTo>
                      <a:lnTo>
                        <a:pt x="130" y="268"/>
                      </a:lnTo>
                      <a:lnTo>
                        <a:pt x="129" y="269"/>
                      </a:lnTo>
                      <a:lnTo>
                        <a:pt x="130" y="287"/>
                      </a:lnTo>
                      <a:lnTo>
                        <a:pt x="132" y="289"/>
                      </a:lnTo>
                      <a:lnTo>
                        <a:pt x="136" y="293"/>
                      </a:lnTo>
                      <a:lnTo>
                        <a:pt x="144" y="293"/>
                      </a:lnTo>
                      <a:lnTo>
                        <a:pt x="156" y="280"/>
                      </a:lnTo>
                      <a:lnTo>
                        <a:pt x="157" y="272"/>
                      </a:lnTo>
                      <a:lnTo>
                        <a:pt x="156" y="259"/>
                      </a:lnTo>
                      <a:lnTo>
                        <a:pt x="153" y="251"/>
                      </a:lnTo>
                      <a:lnTo>
                        <a:pt x="154" y="245"/>
                      </a:lnTo>
                      <a:lnTo>
                        <a:pt x="157" y="242"/>
                      </a:lnTo>
                      <a:lnTo>
                        <a:pt x="157" y="247"/>
                      </a:lnTo>
                      <a:lnTo>
                        <a:pt x="160" y="245"/>
                      </a:lnTo>
                      <a:lnTo>
                        <a:pt x="162" y="230"/>
                      </a:lnTo>
                      <a:lnTo>
                        <a:pt x="168" y="224"/>
                      </a:lnTo>
                      <a:lnTo>
                        <a:pt x="169" y="214"/>
                      </a:lnTo>
                      <a:lnTo>
                        <a:pt x="172" y="212"/>
                      </a:lnTo>
                      <a:lnTo>
                        <a:pt x="180" y="218"/>
                      </a:lnTo>
                      <a:lnTo>
                        <a:pt x="187" y="217"/>
                      </a:lnTo>
                      <a:lnTo>
                        <a:pt x="187" y="221"/>
                      </a:lnTo>
                      <a:lnTo>
                        <a:pt x="193" y="214"/>
                      </a:lnTo>
                      <a:lnTo>
                        <a:pt x="194" y="209"/>
                      </a:lnTo>
                      <a:lnTo>
                        <a:pt x="191" y="209"/>
                      </a:lnTo>
                      <a:lnTo>
                        <a:pt x="190" y="202"/>
                      </a:lnTo>
                      <a:lnTo>
                        <a:pt x="197" y="194"/>
                      </a:lnTo>
                      <a:lnTo>
                        <a:pt x="196" y="193"/>
                      </a:lnTo>
                      <a:lnTo>
                        <a:pt x="191" y="192"/>
                      </a:lnTo>
                      <a:lnTo>
                        <a:pt x="190" y="189"/>
                      </a:lnTo>
                      <a:lnTo>
                        <a:pt x="194" y="187"/>
                      </a:lnTo>
                      <a:lnTo>
                        <a:pt x="194" y="181"/>
                      </a:lnTo>
                      <a:lnTo>
                        <a:pt x="202" y="186"/>
                      </a:lnTo>
                      <a:lnTo>
                        <a:pt x="205" y="183"/>
                      </a:lnTo>
                      <a:lnTo>
                        <a:pt x="202" y="177"/>
                      </a:lnTo>
                      <a:lnTo>
                        <a:pt x="208" y="181"/>
                      </a:lnTo>
                      <a:lnTo>
                        <a:pt x="214" y="178"/>
                      </a:lnTo>
                      <a:lnTo>
                        <a:pt x="217" y="174"/>
                      </a:lnTo>
                      <a:lnTo>
                        <a:pt x="221" y="174"/>
                      </a:lnTo>
                      <a:lnTo>
                        <a:pt x="223" y="169"/>
                      </a:lnTo>
                      <a:lnTo>
                        <a:pt x="230" y="168"/>
                      </a:lnTo>
                      <a:lnTo>
                        <a:pt x="239" y="162"/>
                      </a:lnTo>
                      <a:lnTo>
                        <a:pt x="250" y="162"/>
                      </a:lnTo>
                      <a:lnTo>
                        <a:pt x="250" y="159"/>
                      </a:lnTo>
                      <a:lnTo>
                        <a:pt x="254" y="157"/>
                      </a:lnTo>
                      <a:lnTo>
                        <a:pt x="265" y="144"/>
                      </a:lnTo>
                      <a:lnTo>
                        <a:pt x="262" y="151"/>
                      </a:lnTo>
                      <a:lnTo>
                        <a:pt x="253" y="159"/>
                      </a:lnTo>
                      <a:lnTo>
                        <a:pt x="254" y="165"/>
                      </a:lnTo>
                      <a:lnTo>
                        <a:pt x="257" y="165"/>
                      </a:lnTo>
                      <a:lnTo>
                        <a:pt x="260" y="169"/>
                      </a:lnTo>
                      <a:lnTo>
                        <a:pt x="263" y="169"/>
                      </a:lnTo>
                      <a:lnTo>
                        <a:pt x="263" y="166"/>
                      </a:lnTo>
                      <a:lnTo>
                        <a:pt x="271" y="162"/>
                      </a:lnTo>
                      <a:lnTo>
                        <a:pt x="272" y="157"/>
                      </a:lnTo>
                      <a:lnTo>
                        <a:pt x="281" y="154"/>
                      </a:lnTo>
                      <a:lnTo>
                        <a:pt x="290" y="153"/>
                      </a:lnTo>
                      <a:lnTo>
                        <a:pt x="293" y="144"/>
                      </a:lnTo>
                      <a:lnTo>
                        <a:pt x="292" y="132"/>
                      </a:lnTo>
                      <a:lnTo>
                        <a:pt x="296" y="130"/>
                      </a:lnTo>
                      <a:lnTo>
                        <a:pt x="293" y="133"/>
                      </a:lnTo>
                      <a:lnTo>
                        <a:pt x="295" y="142"/>
                      </a:lnTo>
                      <a:lnTo>
                        <a:pt x="308" y="126"/>
                      </a:lnTo>
                      <a:lnTo>
                        <a:pt x="293" y="151"/>
                      </a:lnTo>
                      <a:lnTo>
                        <a:pt x="295" y="153"/>
                      </a:lnTo>
                      <a:lnTo>
                        <a:pt x="303" y="148"/>
                      </a:lnTo>
                      <a:lnTo>
                        <a:pt x="314" y="154"/>
                      </a:lnTo>
                      <a:lnTo>
                        <a:pt x="324" y="150"/>
                      </a:lnTo>
                      <a:lnTo>
                        <a:pt x="317" y="154"/>
                      </a:lnTo>
                      <a:lnTo>
                        <a:pt x="312" y="160"/>
                      </a:lnTo>
                      <a:lnTo>
                        <a:pt x="303" y="154"/>
                      </a:lnTo>
                      <a:lnTo>
                        <a:pt x="289" y="159"/>
                      </a:lnTo>
                      <a:lnTo>
                        <a:pt x="281" y="157"/>
                      </a:lnTo>
                      <a:lnTo>
                        <a:pt x="277" y="163"/>
                      </a:lnTo>
                      <a:lnTo>
                        <a:pt x="271" y="169"/>
                      </a:lnTo>
                      <a:lnTo>
                        <a:pt x="268" y="175"/>
                      </a:lnTo>
                      <a:lnTo>
                        <a:pt x="265" y="178"/>
                      </a:lnTo>
                      <a:lnTo>
                        <a:pt x="266" y="184"/>
                      </a:lnTo>
                      <a:lnTo>
                        <a:pt x="265" y="184"/>
                      </a:lnTo>
                      <a:lnTo>
                        <a:pt x="262" y="181"/>
                      </a:lnTo>
                      <a:lnTo>
                        <a:pt x="257" y="192"/>
                      </a:lnTo>
                      <a:lnTo>
                        <a:pt x="256" y="202"/>
                      </a:lnTo>
                      <a:lnTo>
                        <a:pt x="251" y="211"/>
                      </a:lnTo>
                      <a:lnTo>
                        <a:pt x="253" y="221"/>
                      </a:lnTo>
                      <a:lnTo>
                        <a:pt x="245" y="242"/>
                      </a:lnTo>
                      <a:lnTo>
                        <a:pt x="242" y="269"/>
                      </a:lnTo>
                      <a:lnTo>
                        <a:pt x="239" y="263"/>
                      </a:lnTo>
                      <a:lnTo>
                        <a:pt x="241" y="265"/>
                      </a:lnTo>
                      <a:lnTo>
                        <a:pt x="239" y="262"/>
                      </a:lnTo>
                      <a:lnTo>
                        <a:pt x="244" y="245"/>
                      </a:lnTo>
                      <a:lnTo>
                        <a:pt x="242" y="241"/>
                      </a:lnTo>
                      <a:lnTo>
                        <a:pt x="245" y="227"/>
                      </a:lnTo>
                      <a:lnTo>
                        <a:pt x="245" y="221"/>
                      </a:lnTo>
                      <a:lnTo>
                        <a:pt x="251" y="203"/>
                      </a:lnTo>
                      <a:lnTo>
                        <a:pt x="250" y="197"/>
                      </a:lnTo>
                      <a:lnTo>
                        <a:pt x="253" y="194"/>
                      </a:lnTo>
                      <a:lnTo>
                        <a:pt x="256" y="181"/>
                      </a:lnTo>
                      <a:lnTo>
                        <a:pt x="259" y="175"/>
                      </a:lnTo>
                      <a:lnTo>
                        <a:pt x="251" y="169"/>
                      </a:lnTo>
                      <a:lnTo>
                        <a:pt x="244" y="168"/>
                      </a:lnTo>
                      <a:lnTo>
                        <a:pt x="236" y="177"/>
                      </a:lnTo>
                      <a:lnTo>
                        <a:pt x="235" y="183"/>
                      </a:lnTo>
                      <a:lnTo>
                        <a:pt x="224" y="187"/>
                      </a:lnTo>
                      <a:lnTo>
                        <a:pt x="215" y="186"/>
                      </a:lnTo>
                      <a:lnTo>
                        <a:pt x="215" y="192"/>
                      </a:lnTo>
                      <a:lnTo>
                        <a:pt x="218" y="194"/>
                      </a:lnTo>
                      <a:lnTo>
                        <a:pt x="214" y="196"/>
                      </a:lnTo>
                      <a:lnTo>
                        <a:pt x="206" y="203"/>
                      </a:lnTo>
                      <a:lnTo>
                        <a:pt x="205" y="203"/>
                      </a:lnTo>
                      <a:lnTo>
                        <a:pt x="197" y="208"/>
                      </a:lnTo>
                      <a:lnTo>
                        <a:pt x="200" y="208"/>
                      </a:lnTo>
                      <a:lnTo>
                        <a:pt x="202" y="212"/>
                      </a:lnTo>
                      <a:lnTo>
                        <a:pt x="199" y="212"/>
                      </a:lnTo>
                      <a:lnTo>
                        <a:pt x="199" y="217"/>
                      </a:lnTo>
                      <a:lnTo>
                        <a:pt x="194" y="217"/>
                      </a:lnTo>
                      <a:lnTo>
                        <a:pt x="194" y="226"/>
                      </a:lnTo>
                      <a:lnTo>
                        <a:pt x="190" y="229"/>
                      </a:lnTo>
                      <a:lnTo>
                        <a:pt x="187" y="227"/>
                      </a:lnTo>
                      <a:lnTo>
                        <a:pt x="183" y="227"/>
                      </a:lnTo>
                      <a:lnTo>
                        <a:pt x="178" y="236"/>
                      </a:lnTo>
                      <a:lnTo>
                        <a:pt x="186" y="250"/>
                      </a:lnTo>
                      <a:lnTo>
                        <a:pt x="190" y="254"/>
                      </a:lnTo>
                      <a:lnTo>
                        <a:pt x="186" y="259"/>
                      </a:lnTo>
                      <a:lnTo>
                        <a:pt x="194" y="257"/>
                      </a:lnTo>
                      <a:lnTo>
                        <a:pt x="200" y="253"/>
                      </a:lnTo>
                      <a:lnTo>
                        <a:pt x="205" y="242"/>
                      </a:lnTo>
                      <a:lnTo>
                        <a:pt x="208" y="244"/>
                      </a:lnTo>
                      <a:lnTo>
                        <a:pt x="206" y="251"/>
                      </a:lnTo>
                      <a:lnTo>
                        <a:pt x="211" y="253"/>
                      </a:lnTo>
                      <a:lnTo>
                        <a:pt x="199" y="256"/>
                      </a:lnTo>
                      <a:lnTo>
                        <a:pt x="196" y="260"/>
                      </a:lnTo>
                      <a:lnTo>
                        <a:pt x="183" y="262"/>
                      </a:lnTo>
                      <a:lnTo>
                        <a:pt x="172" y="269"/>
                      </a:lnTo>
                      <a:lnTo>
                        <a:pt x="165" y="289"/>
                      </a:lnTo>
                      <a:lnTo>
                        <a:pt x="165" y="292"/>
                      </a:lnTo>
                      <a:lnTo>
                        <a:pt x="168" y="293"/>
                      </a:lnTo>
                      <a:lnTo>
                        <a:pt x="166" y="298"/>
                      </a:lnTo>
                      <a:lnTo>
                        <a:pt x="162" y="304"/>
                      </a:lnTo>
                      <a:lnTo>
                        <a:pt x="156" y="301"/>
                      </a:lnTo>
                      <a:lnTo>
                        <a:pt x="147" y="308"/>
                      </a:lnTo>
                      <a:lnTo>
                        <a:pt x="141" y="307"/>
                      </a:lnTo>
                      <a:lnTo>
                        <a:pt x="135" y="316"/>
                      </a:lnTo>
                      <a:lnTo>
                        <a:pt x="136" y="320"/>
                      </a:lnTo>
                      <a:lnTo>
                        <a:pt x="123" y="329"/>
                      </a:lnTo>
                      <a:lnTo>
                        <a:pt x="123" y="332"/>
                      </a:lnTo>
                      <a:lnTo>
                        <a:pt x="127" y="335"/>
                      </a:lnTo>
                      <a:lnTo>
                        <a:pt x="136" y="335"/>
                      </a:lnTo>
                      <a:lnTo>
                        <a:pt x="139" y="337"/>
                      </a:lnTo>
                      <a:lnTo>
                        <a:pt x="142" y="346"/>
                      </a:lnTo>
                      <a:lnTo>
                        <a:pt x="150" y="352"/>
                      </a:lnTo>
                      <a:lnTo>
                        <a:pt x="159" y="346"/>
                      </a:lnTo>
                      <a:lnTo>
                        <a:pt x="162" y="340"/>
                      </a:lnTo>
                      <a:lnTo>
                        <a:pt x="165" y="341"/>
                      </a:lnTo>
                      <a:lnTo>
                        <a:pt x="162" y="346"/>
                      </a:lnTo>
                      <a:lnTo>
                        <a:pt x="165" y="353"/>
                      </a:lnTo>
                      <a:lnTo>
                        <a:pt x="171" y="356"/>
                      </a:lnTo>
                      <a:lnTo>
                        <a:pt x="175" y="356"/>
                      </a:lnTo>
                      <a:lnTo>
                        <a:pt x="181" y="347"/>
                      </a:lnTo>
                      <a:lnTo>
                        <a:pt x="189" y="344"/>
                      </a:lnTo>
                      <a:lnTo>
                        <a:pt x="197" y="335"/>
                      </a:lnTo>
                      <a:lnTo>
                        <a:pt x="214" y="329"/>
                      </a:lnTo>
                      <a:lnTo>
                        <a:pt x="214" y="331"/>
                      </a:lnTo>
                      <a:lnTo>
                        <a:pt x="202" y="335"/>
                      </a:lnTo>
                      <a:lnTo>
                        <a:pt x="196" y="343"/>
                      </a:lnTo>
                      <a:lnTo>
                        <a:pt x="187" y="349"/>
                      </a:lnTo>
                      <a:lnTo>
                        <a:pt x="181" y="360"/>
                      </a:lnTo>
                      <a:lnTo>
                        <a:pt x="162" y="357"/>
                      </a:lnTo>
                      <a:lnTo>
                        <a:pt x="154" y="359"/>
                      </a:lnTo>
                      <a:lnTo>
                        <a:pt x="147" y="363"/>
                      </a:lnTo>
                      <a:lnTo>
                        <a:pt x="138" y="375"/>
                      </a:lnTo>
                      <a:lnTo>
                        <a:pt x="139" y="386"/>
                      </a:lnTo>
                      <a:lnTo>
                        <a:pt x="124" y="380"/>
                      </a:lnTo>
                      <a:lnTo>
                        <a:pt x="118" y="378"/>
                      </a:lnTo>
                      <a:lnTo>
                        <a:pt x="114" y="374"/>
                      </a:lnTo>
                      <a:lnTo>
                        <a:pt x="111" y="374"/>
                      </a:lnTo>
                      <a:lnTo>
                        <a:pt x="105" y="384"/>
                      </a:lnTo>
                      <a:lnTo>
                        <a:pt x="108" y="408"/>
                      </a:lnTo>
                      <a:lnTo>
                        <a:pt x="105" y="414"/>
                      </a:lnTo>
                      <a:lnTo>
                        <a:pt x="105" y="414"/>
                      </a:lnTo>
                      <a:lnTo>
                        <a:pt x="106" y="416"/>
                      </a:lnTo>
                      <a:lnTo>
                        <a:pt x="111" y="416"/>
                      </a:lnTo>
                      <a:lnTo>
                        <a:pt x="117" y="411"/>
                      </a:lnTo>
                      <a:lnTo>
                        <a:pt x="118" y="410"/>
                      </a:lnTo>
                      <a:lnTo>
                        <a:pt x="117" y="405"/>
                      </a:lnTo>
                      <a:lnTo>
                        <a:pt x="121" y="401"/>
                      </a:lnTo>
                      <a:lnTo>
                        <a:pt x="127" y="402"/>
                      </a:lnTo>
                      <a:lnTo>
                        <a:pt x="127" y="407"/>
                      </a:lnTo>
                      <a:lnTo>
                        <a:pt x="136" y="405"/>
                      </a:lnTo>
                      <a:lnTo>
                        <a:pt x="145" y="405"/>
                      </a:lnTo>
                      <a:lnTo>
                        <a:pt x="154" y="395"/>
                      </a:lnTo>
                      <a:lnTo>
                        <a:pt x="162" y="398"/>
                      </a:lnTo>
                      <a:lnTo>
                        <a:pt x="163" y="402"/>
                      </a:lnTo>
                      <a:lnTo>
                        <a:pt x="175" y="398"/>
                      </a:lnTo>
                      <a:lnTo>
                        <a:pt x="183" y="401"/>
                      </a:lnTo>
                      <a:lnTo>
                        <a:pt x="191" y="401"/>
                      </a:lnTo>
                      <a:lnTo>
                        <a:pt x="193" y="389"/>
                      </a:lnTo>
                      <a:lnTo>
                        <a:pt x="197" y="375"/>
                      </a:lnTo>
                      <a:lnTo>
                        <a:pt x="203" y="369"/>
                      </a:lnTo>
                      <a:lnTo>
                        <a:pt x="203" y="363"/>
                      </a:lnTo>
                      <a:lnTo>
                        <a:pt x="208" y="353"/>
                      </a:lnTo>
                      <a:lnTo>
                        <a:pt x="212" y="353"/>
                      </a:lnTo>
                      <a:lnTo>
                        <a:pt x="212" y="350"/>
                      </a:lnTo>
                      <a:lnTo>
                        <a:pt x="242" y="332"/>
                      </a:lnTo>
                      <a:lnTo>
                        <a:pt x="248" y="334"/>
                      </a:lnTo>
                      <a:lnTo>
                        <a:pt x="257" y="332"/>
                      </a:lnTo>
                      <a:lnTo>
                        <a:pt x="263" y="335"/>
                      </a:lnTo>
                      <a:lnTo>
                        <a:pt x="260" y="344"/>
                      </a:lnTo>
                      <a:lnTo>
                        <a:pt x="262" y="353"/>
                      </a:lnTo>
                      <a:lnTo>
                        <a:pt x="257" y="368"/>
                      </a:lnTo>
                      <a:lnTo>
                        <a:pt x="262" y="372"/>
                      </a:lnTo>
                      <a:lnTo>
                        <a:pt x="272" y="369"/>
                      </a:lnTo>
                      <a:lnTo>
                        <a:pt x="300" y="352"/>
                      </a:lnTo>
                      <a:lnTo>
                        <a:pt x="318" y="349"/>
                      </a:lnTo>
                      <a:lnTo>
                        <a:pt x="318" y="349"/>
                      </a:lnTo>
                      <a:lnTo>
                        <a:pt x="327" y="335"/>
                      </a:lnTo>
                      <a:lnTo>
                        <a:pt x="324" y="328"/>
                      </a:lnTo>
                      <a:lnTo>
                        <a:pt x="327" y="323"/>
                      </a:lnTo>
                      <a:lnTo>
                        <a:pt x="326" y="322"/>
                      </a:lnTo>
                      <a:lnTo>
                        <a:pt x="327" y="314"/>
                      </a:lnTo>
                      <a:lnTo>
                        <a:pt x="324" y="314"/>
                      </a:lnTo>
                      <a:lnTo>
                        <a:pt x="333" y="296"/>
                      </a:lnTo>
                      <a:lnTo>
                        <a:pt x="342" y="289"/>
                      </a:lnTo>
                      <a:lnTo>
                        <a:pt x="357" y="286"/>
                      </a:lnTo>
                      <a:lnTo>
                        <a:pt x="362" y="283"/>
                      </a:lnTo>
                      <a:lnTo>
                        <a:pt x="365" y="268"/>
                      </a:lnTo>
                      <a:lnTo>
                        <a:pt x="371" y="260"/>
                      </a:lnTo>
                      <a:lnTo>
                        <a:pt x="371" y="260"/>
                      </a:lnTo>
                      <a:lnTo>
                        <a:pt x="384" y="238"/>
                      </a:lnTo>
                      <a:lnTo>
                        <a:pt x="387" y="217"/>
                      </a:lnTo>
                      <a:lnTo>
                        <a:pt x="396" y="203"/>
                      </a:lnTo>
                      <a:lnTo>
                        <a:pt x="398" y="180"/>
                      </a:lnTo>
                      <a:lnTo>
                        <a:pt x="403" y="141"/>
                      </a:lnTo>
                      <a:lnTo>
                        <a:pt x="398" y="138"/>
                      </a:lnTo>
                      <a:lnTo>
                        <a:pt x="392" y="130"/>
                      </a:lnTo>
                      <a:lnTo>
                        <a:pt x="389" y="117"/>
                      </a:lnTo>
                      <a:lnTo>
                        <a:pt x="392" y="109"/>
                      </a:lnTo>
                      <a:lnTo>
                        <a:pt x="381" y="103"/>
                      </a:lnTo>
                      <a:lnTo>
                        <a:pt x="363" y="102"/>
                      </a:lnTo>
                      <a:lnTo>
                        <a:pt x="366" y="99"/>
                      </a:lnTo>
                      <a:lnTo>
                        <a:pt x="366" y="99"/>
                      </a:lnTo>
                      <a:lnTo>
                        <a:pt x="354" y="99"/>
                      </a:lnTo>
                      <a:lnTo>
                        <a:pt x="330" y="93"/>
                      </a:lnTo>
                      <a:lnTo>
                        <a:pt x="327" y="96"/>
                      </a:lnTo>
                      <a:lnTo>
                        <a:pt x="323" y="96"/>
                      </a:lnTo>
                      <a:lnTo>
                        <a:pt x="317" y="90"/>
                      </a:lnTo>
                      <a:lnTo>
                        <a:pt x="302" y="88"/>
                      </a:lnTo>
                      <a:lnTo>
                        <a:pt x="297" y="54"/>
                      </a:lnTo>
                      <a:lnTo>
                        <a:pt x="286" y="49"/>
                      </a:lnTo>
                      <a:lnTo>
                        <a:pt x="278" y="54"/>
                      </a:lnTo>
                      <a:lnTo>
                        <a:pt x="266" y="54"/>
                      </a:lnTo>
                      <a:lnTo>
                        <a:pt x="272" y="43"/>
                      </a:lnTo>
                      <a:lnTo>
                        <a:pt x="280" y="39"/>
                      </a:lnTo>
                      <a:lnTo>
                        <a:pt x="280" y="36"/>
                      </a:lnTo>
                      <a:lnTo>
                        <a:pt x="277" y="32"/>
                      </a:lnTo>
                      <a:lnTo>
                        <a:pt x="271" y="34"/>
                      </a:lnTo>
                      <a:lnTo>
                        <a:pt x="269" y="27"/>
                      </a:lnTo>
                      <a:lnTo>
                        <a:pt x="265" y="29"/>
                      </a:lnTo>
                      <a:lnTo>
                        <a:pt x="262" y="21"/>
                      </a:lnTo>
                      <a:lnTo>
                        <a:pt x="259" y="21"/>
                      </a:lnTo>
                      <a:lnTo>
                        <a:pt x="259" y="29"/>
                      </a:lnTo>
                      <a:lnTo>
                        <a:pt x="250" y="33"/>
                      </a:lnTo>
                      <a:lnTo>
                        <a:pt x="247" y="37"/>
                      </a:lnTo>
                      <a:lnTo>
                        <a:pt x="242" y="39"/>
                      </a:lnTo>
                      <a:lnTo>
                        <a:pt x="236" y="34"/>
                      </a:lnTo>
                      <a:lnTo>
                        <a:pt x="238" y="30"/>
                      </a:lnTo>
                      <a:lnTo>
                        <a:pt x="235" y="24"/>
                      </a:lnTo>
                      <a:lnTo>
                        <a:pt x="227" y="30"/>
                      </a:lnTo>
                      <a:lnTo>
                        <a:pt x="220" y="30"/>
                      </a:lnTo>
                      <a:lnTo>
                        <a:pt x="208" y="43"/>
                      </a:lnTo>
                      <a:lnTo>
                        <a:pt x="196" y="34"/>
                      </a:lnTo>
                      <a:lnTo>
                        <a:pt x="190" y="33"/>
                      </a:lnTo>
                      <a:lnTo>
                        <a:pt x="187" y="27"/>
                      </a:lnTo>
                      <a:lnTo>
                        <a:pt x="189" y="15"/>
                      </a:lnTo>
                      <a:lnTo>
                        <a:pt x="178" y="11"/>
                      </a:lnTo>
                      <a:lnTo>
                        <a:pt x="175" y="2"/>
                      </a:lnTo>
                      <a:lnTo>
                        <a:pt x="171" y="0"/>
                      </a:lnTo>
                      <a:lnTo>
                        <a:pt x="160" y="8"/>
                      </a:lnTo>
                      <a:lnTo>
                        <a:pt x="159" y="8"/>
                      </a:lnTo>
                      <a:lnTo>
                        <a:pt x="151" y="23"/>
                      </a:lnTo>
                      <a:lnTo>
                        <a:pt x="147" y="23"/>
                      </a:lnTo>
                      <a:lnTo>
                        <a:pt x="139" y="14"/>
                      </a:lnTo>
                      <a:lnTo>
                        <a:pt x="132" y="17"/>
                      </a:lnTo>
                      <a:lnTo>
                        <a:pt x="127" y="21"/>
                      </a:lnTo>
                      <a:lnTo>
                        <a:pt x="123" y="20"/>
                      </a:lnTo>
                      <a:lnTo>
                        <a:pt x="118" y="15"/>
                      </a:lnTo>
                      <a:lnTo>
                        <a:pt x="115" y="17"/>
                      </a:lnTo>
                      <a:lnTo>
                        <a:pt x="100" y="30"/>
                      </a:lnTo>
                      <a:lnTo>
                        <a:pt x="96" y="32"/>
                      </a:lnTo>
                      <a:lnTo>
                        <a:pt x="94" y="27"/>
                      </a:lnTo>
                      <a:lnTo>
                        <a:pt x="83" y="34"/>
                      </a:lnTo>
                      <a:lnTo>
                        <a:pt x="75" y="33"/>
                      </a:lnTo>
                      <a:lnTo>
                        <a:pt x="72" y="27"/>
                      </a:lnTo>
                      <a:lnTo>
                        <a:pt x="69" y="27"/>
                      </a:lnTo>
                      <a:lnTo>
                        <a:pt x="68" y="30"/>
                      </a:lnTo>
                      <a:lnTo>
                        <a:pt x="60" y="32"/>
                      </a:lnTo>
                      <a:lnTo>
                        <a:pt x="53" y="39"/>
                      </a:lnTo>
                      <a:lnTo>
                        <a:pt x="47" y="51"/>
                      </a:lnTo>
                      <a:lnTo>
                        <a:pt x="47" y="58"/>
                      </a:lnTo>
                      <a:lnTo>
                        <a:pt x="47" y="58"/>
                      </a:lnTo>
                      <a:lnTo>
                        <a:pt x="47" y="58"/>
                      </a:lnTo>
                      <a:lnTo>
                        <a:pt x="50" y="55"/>
                      </a:lnTo>
                      <a:close/>
                      <a:moveTo>
                        <a:pt x="62" y="160"/>
                      </a:moveTo>
                      <a:lnTo>
                        <a:pt x="59" y="154"/>
                      </a:lnTo>
                      <a:lnTo>
                        <a:pt x="44" y="144"/>
                      </a:lnTo>
                      <a:lnTo>
                        <a:pt x="41" y="145"/>
                      </a:lnTo>
                      <a:lnTo>
                        <a:pt x="29" y="136"/>
                      </a:lnTo>
                      <a:lnTo>
                        <a:pt x="27" y="139"/>
                      </a:lnTo>
                      <a:lnTo>
                        <a:pt x="32" y="148"/>
                      </a:lnTo>
                      <a:lnTo>
                        <a:pt x="38" y="153"/>
                      </a:lnTo>
                      <a:lnTo>
                        <a:pt x="39" y="150"/>
                      </a:lnTo>
                      <a:lnTo>
                        <a:pt x="41" y="151"/>
                      </a:lnTo>
                      <a:lnTo>
                        <a:pt x="39" y="166"/>
                      </a:lnTo>
                      <a:lnTo>
                        <a:pt x="51" y="166"/>
                      </a:lnTo>
                      <a:lnTo>
                        <a:pt x="53" y="168"/>
                      </a:lnTo>
                      <a:lnTo>
                        <a:pt x="50" y="171"/>
                      </a:lnTo>
                      <a:lnTo>
                        <a:pt x="50" y="175"/>
                      </a:lnTo>
                      <a:lnTo>
                        <a:pt x="57" y="180"/>
                      </a:lnTo>
                      <a:lnTo>
                        <a:pt x="63" y="174"/>
                      </a:lnTo>
                      <a:lnTo>
                        <a:pt x="63" y="169"/>
                      </a:lnTo>
                      <a:lnTo>
                        <a:pt x="62" y="160"/>
                      </a:lnTo>
                      <a:close/>
                      <a:moveTo>
                        <a:pt x="53" y="229"/>
                      </a:moveTo>
                      <a:lnTo>
                        <a:pt x="47" y="215"/>
                      </a:lnTo>
                      <a:lnTo>
                        <a:pt x="50" y="212"/>
                      </a:lnTo>
                      <a:lnTo>
                        <a:pt x="50" y="199"/>
                      </a:lnTo>
                      <a:lnTo>
                        <a:pt x="53" y="189"/>
                      </a:lnTo>
                      <a:lnTo>
                        <a:pt x="51" y="181"/>
                      </a:lnTo>
                      <a:lnTo>
                        <a:pt x="45" y="178"/>
                      </a:lnTo>
                      <a:lnTo>
                        <a:pt x="41" y="184"/>
                      </a:lnTo>
                      <a:lnTo>
                        <a:pt x="38" y="184"/>
                      </a:lnTo>
                      <a:lnTo>
                        <a:pt x="38" y="180"/>
                      </a:lnTo>
                      <a:lnTo>
                        <a:pt x="30" y="172"/>
                      </a:lnTo>
                      <a:lnTo>
                        <a:pt x="32" y="169"/>
                      </a:lnTo>
                      <a:lnTo>
                        <a:pt x="29" y="166"/>
                      </a:lnTo>
                      <a:lnTo>
                        <a:pt x="26" y="165"/>
                      </a:lnTo>
                      <a:lnTo>
                        <a:pt x="26" y="154"/>
                      </a:lnTo>
                      <a:lnTo>
                        <a:pt x="21" y="151"/>
                      </a:lnTo>
                      <a:lnTo>
                        <a:pt x="20" y="159"/>
                      </a:lnTo>
                      <a:lnTo>
                        <a:pt x="32" y="206"/>
                      </a:lnTo>
                      <a:lnTo>
                        <a:pt x="29" y="209"/>
                      </a:lnTo>
                      <a:lnTo>
                        <a:pt x="27" y="209"/>
                      </a:lnTo>
                      <a:lnTo>
                        <a:pt x="26" y="205"/>
                      </a:lnTo>
                      <a:lnTo>
                        <a:pt x="23" y="205"/>
                      </a:lnTo>
                      <a:lnTo>
                        <a:pt x="23" y="212"/>
                      </a:lnTo>
                      <a:lnTo>
                        <a:pt x="27" y="221"/>
                      </a:lnTo>
                      <a:lnTo>
                        <a:pt x="27" y="226"/>
                      </a:lnTo>
                      <a:lnTo>
                        <a:pt x="30" y="230"/>
                      </a:lnTo>
                      <a:lnTo>
                        <a:pt x="36" y="232"/>
                      </a:lnTo>
                      <a:lnTo>
                        <a:pt x="44" y="241"/>
                      </a:lnTo>
                      <a:lnTo>
                        <a:pt x="50" y="238"/>
                      </a:lnTo>
                      <a:lnTo>
                        <a:pt x="53" y="232"/>
                      </a:lnTo>
                      <a:lnTo>
                        <a:pt x="53" y="229"/>
                      </a:lnTo>
                      <a:close/>
                      <a:moveTo>
                        <a:pt x="11" y="118"/>
                      </a:moveTo>
                      <a:lnTo>
                        <a:pt x="6" y="106"/>
                      </a:lnTo>
                      <a:lnTo>
                        <a:pt x="2" y="102"/>
                      </a:lnTo>
                      <a:lnTo>
                        <a:pt x="0" y="106"/>
                      </a:lnTo>
                      <a:lnTo>
                        <a:pt x="2" y="126"/>
                      </a:lnTo>
                      <a:lnTo>
                        <a:pt x="9" y="126"/>
                      </a:lnTo>
                      <a:lnTo>
                        <a:pt x="11" y="118"/>
                      </a:lnTo>
                      <a:close/>
                      <a:moveTo>
                        <a:pt x="21" y="150"/>
                      </a:moveTo>
                      <a:lnTo>
                        <a:pt x="12" y="127"/>
                      </a:lnTo>
                      <a:lnTo>
                        <a:pt x="8" y="130"/>
                      </a:lnTo>
                      <a:lnTo>
                        <a:pt x="6" y="138"/>
                      </a:lnTo>
                      <a:lnTo>
                        <a:pt x="9" y="138"/>
                      </a:lnTo>
                      <a:lnTo>
                        <a:pt x="11" y="145"/>
                      </a:lnTo>
                      <a:lnTo>
                        <a:pt x="12" y="144"/>
                      </a:lnTo>
                      <a:lnTo>
                        <a:pt x="20" y="153"/>
                      </a:lnTo>
                      <a:lnTo>
                        <a:pt x="21" y="150"/>
                      </a:lnTo>
                      <a:close/>
                      <a:moveTo>
                        <a:pt x="51" y="126"/>
                      </a:moveTo>
                      <a:lnTo>
                        <a:pt x="41" y="123"/>
                      </a:lnTo>
                      <a:lnTo>
                        <a:pt x="36" y="118"/>
                      </a:lnTo>
                      <a:lnTo>
                        <a:pt x="29" y="121"/>
                      </a:lnTo>
                      <a:lnTo>
                        <a:pt x="23" y="118"/>
                      </a:lnTo>
                      <a:lnTo>
                        <a:pt x="23" y="121"/>
                      </a:lnTo>
                      <a:lnTo>
                        <a:pt x="32" y="129"/>
                      </a:lnTo>
                      <a:lnTo>
                        <a:pt x="29" y="130"/>
                      </a:lnTo>
                      <a:lnTo>
                        <a:pt x="36" y="138"/>
                      </a:lnTo>
                      <a:lnTo>
                        <a:pt x="51" y="142"/>
                      </a:lnTo>
                      <a:lnTo>
                        <a:pt x="62" y="148"/>
                      </a:lnTo>
                      <a:lnTo>
                        <a:pt x="65" y="147"/>
                      </a:lnTo>
                      <a:lnTo>
                        <a:pt x="65" y="142"/>
                      </a:lnTo>
                      <a:lnTo>
                        <a:pt x="60" y="135"/>
                      </a:lnTo>
                      <a:lnTo>
                        <a:pt x="51" y="126"/>
                      </a:lnTo>
                      <a:close/>
                      <a:moveTo>
                        <a:pt x="12" y="76"/>
                      </a:moveTo>
                      <a:lnTo>
                        <a:pt x="26" y="85"/>
                      </a:lnTo>
                      <a:lnTo>
                        <a:pt x="29" y="85"/>
                      </a:lnTo>
                      <a:lnTo>
                        <a:pt x="18" y="61"/>
                      </a:lnTo>
                      <a:lnTo>
                        <a:pt x="11" y="64"/>
                      </a:lnTo>
                      <a:lnTo>
                        <a:pt x="11" y="70"/>
                      </a:lnTo>
                      <a:lnTo>
                        <a:pt x="12" y="75"/>
                      </a:lnTo>
                      <a:lnTo>
                        <a:pt x="12" y="76"/>
                      </a:lnTo>
                      <a:close/>
                    </a:path>
                  </a:pathLst>
                </a:custGeom>
                <a:grpFill/>
                <a:ln w="4763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0" tIns="0" rIns="0" bIns="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1828800" hangingPunct="1">
                    <a:defRPr/>
                  </a:pPr>
                  <a:endParaRPr lang="en-US" sz="2400" dirty="0">
                    <a:solidFill>
                      <a:prstClr val="white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Sogn og Fjordane">
                  <a:extLst>
                    <a:ext uri="{FF2B5EF4-FFF2-40B4-BE49-F238E27FC236}">
                      <a16:creationId xmlns:a16="http://schemas.microsoft.com/office/drawing/2014/main" id="{A243D646-0E98-4ED5-BD76-9077070751B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487588">
                  <a:off x="5550215" y="4637046"/>
                  <a:ext cx="788998" cy="687444"/>
                </a:xfrm>
                <a:custGeom>
                  <a:avLst/>
                  <a:gdLst>
                    <a:gd name="T0" fmla="*/ 45 w 505"/>
                    <a:gd name="T1" fmla="*/ 389 h 440"/>
                    <a:gd name="T2" fmla="*/ 39 w 505"/>
                    <a:gd name="T3" fmla="*/ 349 h 440"/>
                    <a:gd name="T4" fmla="*/ 24 w 505"/>
                    <a:gd name="T5" fmla="*/ 325 h 440"/>
                    <a:gd name="T6" fmla="*/ 52 w 505"/>
                    <a:gd name="T7" fmla="*/ 302 h 440"/>
                    <a:gd name="T8" fmla="*/ 37 w 505"/>
                    <a:gd name="T9" fmla="*/ 323 h 440"/>
                    <a:gd name="T10" fmla="*/ 51 w 505"/>
                    <a:gd name="T11" fmla="*/ 244 h 440"/>
                    <a:gd name="T12" fmla="*/ 25 w 505"/>
                    <a:gd name="T13" fmla="*/ 151 h 440"/>
                    <a:gd name="T14" fmla="*/ 82 w 505"/>
                    <a:gd name="T15" fmla="*/ 102 h 440"/>
                    <a:gd name="T16" fmla="*/ 34 w 505"/>
                    <a:gd name="T17" fmla="*/ 108 h 440"/>
                    <a:gd name="T18" fmla="*/ 69 w 505"/>
                    <a:gd name="T19" fmla="*/ 69 h 440"/>
                    <a:gd name="T20" fmla="*/ 84 w 505"/>
                    <a:gd name="T21" fmla="*/ 11 h 440"/>
                    <a:gd name="T22" fmla="*/ 112 w 505"/>
                    <a:gd name="T23" fmla="*/ 66 h 440"/>
                    <a:gd name="T24" fmla="*/ 179 w 505"/>
                    <a:gd name="T25" fmla="*/ 64 h 440"/>
                    <a:gd name="T26" fmla="*/ 230 w 505"/>
                    <a:gd name="T27" fmla="*/ 76 h 440"/>
                    <a:gd name="T28" fmla="*/ 306 w 505"/>
                    <a:gd name="T29" fmla="*/ 72 h 440"/>
                    <a:gd name="T30" fmla="*/ 372 w 505"/>
                    <a:gd name="T31" fmla="*/ 60 h 440"/>
                    <a:gd name="T32" fmla="*/ 452 w 505"/>
                    <a:gd name="T33" fmla="*/ 181 h 440"/>
                    <a:gd name="T34" fmla="*/ 491 w 505"/>
                    <a:gd name="T35" fmla="*/ 263 h 440"/>
                    <a:gd name="T36" fmla="*/ 467 w 505"/>
                    <a:gd name="T37" fmla="*/ 380 h 440"/>
                    <a:gd name="T38" fmla="*/ 385 w 505"/>
                    <a:gd name="T39" fmla="*/ 440 h 440"/>
                    <a:gd name="T40" fmla="*/ 291 w 505"/>
                    <a:gd name="T41" fmla="*/ 384 h 440"/>
                    <a:gd name="T42" fmla="*/ 261 w 505"/>
                    <a:gd name="T43" fmla="*/ 381 h 440"/>
                    <a:gd name="T44" fmla="*/ 194 w 505"/>
                    <a:gd name="T45" fmla="*/ 343 h 440"/>
                    <a:gd name="T46" fmla="*/ 119 w 505"/>
                    <a:gd name="T47" fmla="*/ 371 h 440"/>
                    <a:gd name="T48" fmla="*/ 66 w 505"/>
                    <a:gd name="T49" fmla="*/ 399 h 440"/>
                    <a:gd name="T50" fmla="*/ 69 w 505"/>
                    <a:gd name="T51" fmla="*/ 368 h 440"/>
                    <a:gd name="T52" fmla="*/ 94 w 505"/>
                    <a:gd name="T53" fmla="*/ 340 h 440"/>
                    <a:gd name="T54" fmla="*/ 158 w 505"/>
                    <a:gd name="T55" fmla="*/ 334 h 440"/>
                    <a:gd name="T56" fmla="*/ 230 w 505"/>
                    <a:gd name="T57" fmla="*/ 340 h 440"/>
                    <a:gd name="T58" fmla="*/ 267 w 505"/>
                    <a:gd name="T59" fmla="*/ 325 h 440"/>
                    <a:gd name="T60" fmla="*/ 325 w 505"/>
                    <a:gd name="T61" fmla="*/ 338 h 440"/>
                    <a:gd name="T62" fmla="*/ 330 w 505"/>
                    <a:gd name="T63" fmla="*/ 355 h 440"/>
                    <a:gd name="T64" fmla="*/ 330 w 505"/>
                    <a:gd name="T65" fmla="*/ 334 h 440"/>
                    <a:gd name="T66" fmla="*/ 388 w 505"/>
                    <a:gd name="T67" fmla="*/ 322 h 440"/>
                    <a:gd name="T68" fmla="*/ 414 w 505"/>
                    <a:gd name="T69" fmla="*/ 283 h 440"/>
                    <a:gd name="T70" fmla="*/ 399 w 505"/>
                    <a:gd name="T71" fmla="*/ 221 h 440"/>
                    <a:gd name="T72" fmla="*/ 372 w 505"/>
                    <a:gd name="T73" fmla="*/ 253 h 440"/>
                    <a:gd name="T74" fmla="*/ 348 w 505"/>
                    <a:gd name="T75" fmla="*/ 310 h 440"/>
                    <a:gd name="T76" fmla="*/ 342 w 505"/>
                    <a:gd name="T77" fmla="*/ 280 h 440"/>
                    <a:gd name="T78" fmla="*/ 281 w 505"/>
                    <a:gd name="T79" fmla="*/ 293 h 440"/>
                    <a:gd name="T80" fmla="*/ 261 w 505"/>
                    <a:gd name="T81" fmla="*/ 274 h 440"/>
                    <a:gd name="T82" fmla="*/ 228 w 505"/>
                    <a:gd name="T83" fmla="*/ 313 h 440"/>
                    <a:gd name="T84" fmla="*/ 170 w 505"/>
                    <a:gd name="T85" fmla="*/ 305 h 440"/>
                    <a:gd name="T86" fmla="*/ 94 w 505"/>
                    <a:gd name="T87" fmla="*/ 316 h 440"/>
                    <a:gd name="T88" fmla="*/ 60 w 505"/>
                    <a:gd name="T89" fmla="*/ 304 h 440"/>
                    <a:gd name="T90" fmla="*/ 54 w 505"/>
                    <a:gd name="T91" fmla="*/ 266 h 440"/>
                    <a:gd name="T92" fmla="*/ 121 w 505"/>
                    <a:gd name="T93" fmla="*/ 244 h 440"/>
                    <a:gd name="T94" fmla="*/ 51 w 505"/>
                    <a:gd name="T95" fmla="*/ 236 h 440"/>
                    <a:gd name="T96" fmla="*/ 163 w 505"/>
                    <a:gd name="T97" fmla="*/ 220 h 440"/>
                    <a:gd name="T98" fmla="*/ 90 w 505"/>
                    <a:gd name="T99" fmla="*/ 196 h 440"/>
                    <a:gd name="T100" fmla="*/ 49 w 505"/>
                    <a:gd name="T101" fmla="*/ 180 h 440"/>
                    <a:gd name="T102" fmla="*/ 66 w 505"/>
                    <a:gd name="T103" fmla="*/ 138 h 440"/>
                    <a:gd name="T104" fmla="*/ 72 w 505"/>
                    <a:gd name="T105" fmla="*/ 120 h 440"/>
                    <a:gd name="T106" fmla="*/ 151 w 505"/>
                    <a:gd name="T107" fmla="*/ 106 h 440"/>
                    <a:gd name="T108" fmla="*/ 215 w 505"/>
                    <a:gd name="T109" fmla="*/ 129 h 440"/>
                    <a:gd name="T110" fmla="*/ 266 w 505"/>
                    <a:gd name="T111" fmla="*/ 103 h 440"/>
                    <a:gd name="T112" fmla="*/ 273 w 505"/>
                    <a:gd name="T113" fmla="*/ 96 h 440"/>
                    <a:gd name="T114" fmla="*/ 149 w 505"/>
                    <a:gd name="T115" fmla="*/ 94 h 440"/>
                    <a:gd name="T116" fmla="*/ 93 w 505"/>
                    <a:gd name="T117" fmla="*/ 90 h 440"/>
                    <a:gd name="T118" fmla="*/ 87 w 505"/>
                    <a:gd name="T119" fmla="*/ 70 h 440"/>
                    <a:gd name="T120" fmla="*/ 64 w 505"/>
                    <a:gd name="T121" fmla="*/ 33 h 4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505" h="440">
                      <a:moveTo>
                        <a:pt x="34" y="375"/>
                      </a:moveTo>
                      <a:lnTo>
                        <a:pt x="40" y="392"/>
                      </a:lnTo>
                      <a:lnTo>
                        <a:pt x="33" y="390"/>
                      </a:lnTo>
                      <a:lnTo>
                        <a:pt x="28" y="380"/>
                      </a:lnTo>
                      <a:lnTo>
                        <a:pt x="25" y="380"/>
                      </a:lnTo>
                      <a:lnTo>
                        <a:pt x="27" y="375"/>
                      </a:lnTo>
                      <a:lnTo>
                        <a:pt x="34" y="375"/>
                      </a:lnTo>
                      <a:close/>
                      <a:moveTo>
                        <a:pt x="52" y="375"/>
                      </a:moveTo>
                      <a:lnTo>
                        <a:pt x="52" y="386"/>
                      </a:lnTo>
                      <a:lnTo>
                        <a:pt x="54" y="393"/>
                      </a:lnTo>
                      <a:lnTo>
                        <a:pt x="46" y="393"/>
                      </a:lnTo>
                      <a:lnTo>
                        <a:pt x="45" y="389"/>
                      </a:lnTo>
                      <a:lnTo>
                        <a:pt x="45" y="374"/>
                      </a:lnTo>
                      <a:lnTo>
                        <a:pt x="43" y="368"/>
                      </a:lnTo>
                      <a:lnTo>
                        <a:pt x="45" y="367"/>
                      </a:lnTo>
                      <a:lnTo>
                        <a:pt x="46" y="370"/>
                      </a:lnTo>
                      <a:lnTo>
                        <a:pt x="52" y="375"/>
                      </a:lnTo>
                      <a:close/>
                      <a:moveTo>
                        <a:pt x="46" y="347"/>
                      </a:moveTo>
                      <a:lnTo>
                        <a:pt x="51" y="349"/>
                      </a:lnTo>
                      <a:lnTo>
                        <a:pt x="52" y="353"/>
                      </a:lnTo>
                      <a:lnTo>
                        <a:pt x="46" y="359"/>
                      </a:lnTo>
                      <a:lnTo>
                        <a:pt x="40" y="359"/>
                      </a:lnTo>
                      <a:lnTo>
                        <a:pt x="39" y="353"/>
                      </a:lnTo>
                      <a:lnTo>
                        <a:pt x="39" y="349"/>
                      </a:lnTo>
                      <a:lnTo>
                        <a:pt x="46" y="347"/>
                      </a:lnTo>
                      <a:close/>
                      <a:moveTo>
                        <a:pt x="9" y="328"/>
                      </a:moveTo>
                      <a:lnTo>
                        <a:pt x="10" y="338"/>
                      </a:lnTo>
                      <a:lnTo>
                        <a:pt x="13" y="344"/>
                      </a:lnTo>
                      <a:lnTo>
                        <a:pt x="12" y="352"/>
                      </a:lnTo>
                      <a:lnTo>
                        <a:pt x="9" y="355"/>
                      </a:lnTo>
                      <a:lnTo>
                        <a:pt x="3" y="350"/>
                      </a:lnTo>
                      <a:lnTo>
                        <a:pt x="0" y="341"/>
                      </a:lnTo>
                      <a:lnTo>
                        <a:pt x="1" y="334"/>
                      </a:lnTo>
                      <a:lnTo>
                        <a:pt x="9" y="323"/>
                      </a:lnTo>
                      <a:lnTo>
                        <a:pt x="9" y="328"/>
                      </a:lnTo>
                      <a:close/>
                      <a:moveTo>
                        <a:pt x="24" y="325"/>
                      </a:moveTo>
                      <a:lnTo>
                        <a:pt x="24" y="338"/>
                      </a:lnTo>
                      <a:lnTo>
                        <a:pt x="21" y="335"/>
                      </a:lnTo>
                      <a:lnTo>
                        <a:pt x="19" y="344"/>
                      </a:lnTo>
                      <a:lnTo>
                        <a:pt x="16" y="338"/>
                      </a:lnTo>
                      <a:lnTo>
                        <a:pt x="15" y="323"/>
                      </a:lnTo>
                      <a:lnTo>
                        <a:pt x="22" y="322"/>
                      </a:lnTo>
                      <a:lnTo>
                        <a:pt x="24" y="325"/>
                      </a:lnTo>
                      <a:close/>
                      <a:moveTo>
                        <a:pt x="57" y="305"/>
                      </a:moveTo>
                      <a:lnTo>
                        <a:pt x="61" y="311"/>
                      </a:lnTo>
                      <a:lnTo>
                        <a:pt x="61" y="319"/>
                      </a:lnTo>
                      <a:lnTo>
                        <a:pt x="54" y="317"/>
                      </a:lnTo>
                      <a:lnTo>
                        <a:pt x="52" y="302"/>
                      </a:lnTo>
                      <a:lnTo>
                        <a:pt x="57" y="305"/>
                      </a:lnTo>
                      <a:close/>
                      <a:moveTo>
                        <a:pt x="37" y="290"/>
                      </a:moveTo>
                      <a:lnTo>
                        <a:pt x="42" y="293"/>
                      </a:lnTo>
                      <a:lnTo>
                        <a:pt x="43" y="292"/>
                      </a:lnTo>
                      <a:lnTo>
                        <a:pt x="49" y="295"/>
                      </a:lnTo>
                      <a:lnTo>
                        <a:pt x="48" y="301"/>
                      </a:lnTo>
                      <a:lnTo>
                        <a:pt x="52" y="320"/>
                      </a:lnTo>
                      <a:lnTo>
                        <a:pt x="51" y="323"/>
                      </a:lnTo>
                      <a:lnTo>
                        <a:pt x="42" y="331"/>
                      </a:lnTo>
                      <a:lnTo>
                        <a:pt x="40" y="335"/>
                      </a:lnTo>
                      <a:lnTo>
                        <a:pt x="39" y="335"/>
                      </a:lnTo>
                      <a:lnTo>
                        <a:pt x="37" y="323"/>
                      </a:lnTo>
                      <a:lnTo>
                        <a:pt x="30" y="329"/>
                      </a:lnTo>
                      <a:lnTo>
                        <a:pt x="30" y="334"/>
                      </a:lnTo>
                      <a:lnTo>
                        <a:pt x="25" y="328"/>
                      </a:lnTo>
                      <a:lnTo>
                        <a:pt x="24" y="307"/>
                      </a:lnTo>
                      <a:lnTo>
                        <a:pt x="30" y="301"/>
                      </a:lnTo>
                      <a:lnTo>
                        <a:pt x="34" y="302"/>
                      </a:lnTo>
                      <a:lnTo>
                        <a:pt x="36" y="301"/>
                      </a:lnTo>
                      <a:lnTo>
                        <a:pt x="33" y="292"/>
                      </a:lnTo>
                      <a:lnTo>
                        <a:pt x="34" y="290"/>
                      </a:lnTo>
                      <a:lnTo>
                        <a:pt x="37" y="290"/>
                      </a:lnTo>
                      <a:close/>
                      <a:moveTo>
                        <a:pt x="37" y="242"/>
                      </a:moveTo>
                      <a:lnTo>
                        <a:pt x="51" y="244"/>
                      </a:lnTo>
                      <a:lnTo>
                        <a:pt x="54" y="259"/>
                      </a:lnTo>
                      <a:lnTo>
                        <a:pt x="43" y="262"/>
                      </a:lnTo>
                      <a:lnTo>
                        <a:pt x="40" y="260"/>
                      </a:lnTo>
                      <a:lnTo>
                        <a:pt x="40" y="256"/>
                      </a:lnTo>
                      <a:lnTo>
                        <a:pt x="34" y="254"/>
                      </a:lnTo>
                      <a:lnTo>
                        <a:pt x="33" y="250"/>
                      </a:lnTo>
                      <a:lnTo>
                        <a:pt x="37" y="242"/>
                      </a:lnTo>
                      <a:close/>
                      <a:moveTo>
                        <a:pt x="34" y="148"/>
                      </a:moveTo>
                      <a:lnTo>
                        <a:pt x="36" y="162"/>
                      </a:lnTo>
                      <a:lnTo>
                        <a:pt x="31" y="163"/>
                      </a:lnTo>
                      <a:lnTo>
                        <a:pt x="27" y="159"/>
                      </a:lnTo>
                      <a:lnTo>
                        <a:pt x="25" y="151"/>
                      </a:lnTo>
                      <a:lnTo>
                        <a:pt x="33" y="145"/>
                      </a:lnTo>
                      <a:lnTo>
                        <a:pt x="34" y="148"/>
                      </a:lnTo>
                      <a:close/>
                      <a:moveTo>
                        <a:pt x="30" y="120"/>
                      </a:moveTo>
                      <a:lnTo>
                        <a:pt x="36" y="127"/>
                      </a:lnTo>
                      <a:lnTo>
                        <a:pt x="28" y="136"/>
                      </a:lnTo>
                      <a:lnTo>
                        <a:pt x="27" y="129"/>
                      </a:lnTo>
                      <a:lnTo>
                        <a:pt x="21" y="124"/>
                      </a:lnTo>
                      <a:lnTo>
                        <a:pt x="28" y="118"/>
                      </a:lnTo>
                      <a:lnTo>
                        <a:pt x="30" y="120"/>
                      </a:lnTo>
                      <a:close/>
                      <a:moveTo>
                        <a:pt x="43" y="90"/>
                      </a:moveTo>
                      <a:lnTo>
                        <a:pt x="61" y="99"/>
                      </a:lnTo>
                      <a:lnTo>
                        <a:pt x="82" y="102"/>
                      </a:lnTo>
                      <a:lnTo>
                        <a:pt x="84" y="105"/>
                      </a:lnTo>
                      <a:lnTo>
                        <a:pt x="84" y="111"/>
                      </a:lnTo>
                      <a:lnTo>
                        <a:pt x="66" y="114"/>
                      </a:lnTo>
                      <a:lnTo>
                        <a:pt x="49" y="126"/>
                      </a:lnTo>
                      <a:lnTo>
                        <a:pt x="43" y="129"/>
                      </a:lnTo>
                      <a:lnTo>
                        <a:pt x="43" y="126"/>
                      </a:lnTo>
                      <a:lnTo>
                        <a:pt x="37" y="121"/>
                      </a:lnTo>
                      <a:lnTo>
                        <a:pt x="36" y="117"/>
                      </a:lnTo>
                      <a:lnTo>
                        <a:pt x="42" y="115"/>
                      </a:lnTo>
                      <a:lnTo>
                        <a:pt x="45" y="111"/>
                      </a:lnTo>
                      <a:lnTo>
                        <a:pt x="36" y="111"/>
                      </a:lnTo>
                      <a:lnTo>
                        <a:pt x="34" y="108"/>
                      </a:lnTo>
                      <a:lnTo>
                        <a:pt x="25" y="108"/>
                      </a:lnTo>
                      <a:lnTo>
                        <a:pt x="24" y="106"/>
                      </a:lnTo>
                      <a:lnTo>
                        <a:pt x="31" y="100"/>
                      </a:lnTo>
                      <a:lnTo>
                        <a:pt x="39" y="97"/>
                      </a:lnTo>
                      <a:lnTo>
                        <a:pt x="36" y="94"/>
                      </a:lnTo>
                      <a:lnTo>
                        <a:pt x="43" y="90"/>
                      </a:lnTo>
                      <a:close/>
                      <a:moveTo>
                        <a:pt x="51" y="54"/>
                      </a:moveTo>
                      <a:lnTo>
                        <a:pt x="60" y="58"/>
                      </a:lnTo>
                      <a:lnTo>
                        <a:pt x="66" y="54"/>
                      </a:lnTo>
                      <a:lnTo>
                        <a:pt x="67" y="57"/>
                      </a:lnTo>
                      <a:lnTo>
                        <a:pt x="70" y="63"/>
                      </a:lnTo>
                      <a:lnTo>
                        <a:pt x="69" y="69"/>
                      </a:lnTo>
                      <a:lnTo>
                        <a:pt x="69" y="76"/>
                      </a:lnTo>
                      <a:lnTo>
                        <a:pt x="64" y="85"/>
                      </a:lnTo>
                      <a:lnTo>
                        <a:pt x="58" y="85"/>
                      </a:lnTo>
                      <a:lnTo>
                        <a:pt x="51" y="81"/>
                      </a:lnTo>
                      <a:lnTo>
                        <a:pt x="51" y="78"/>
                      </a:lnTo>
                      <a:lnTo>
                        <a:pt x="58" y="72"/>
                      </a:lnTo>
                      <a:lnTo>
                        <a:pt x="48" y="66"/>
                      </a:lnTo>
                      <a:lnTo>
                        <a:pt x="46" y="54"/>
                      </a:lnTo>
                      <a:lnTo>
                        <a:pt x="51" y="54"/>
                      </a:lnTo>
                      <a:close/>
                      <a:moveTo>
                        <a:pt x="81" y="2"/>
                      </a:moveTo>
                      <a:lnTo>
                        <a:pt x="81" y="6"/>
                      </a:lnTo>
                      <a:lnTo>
                        <a:pt x="84" y="11"/>
                      </a:lnTo>
                      <a:lnTo>
                        <a:pt x="94" y="15"/>
                      </a:lnTo>
                      <a:lnTo>
                        <a:pt x="94" y="18"/>
                      </a:lnTo>
                      <a:lnTo>
                        <a:pt x="91" y="20"/>
                      </a:lnTo>
                      <a:lnTo>
                        <a:pt x="93" y="21"/>
                      </a:lnTo>
                      <a:lnTo>
                        <a:pt x="93" y="29"/>
                      </a:lnTo>
                      <a:lnTo>
                        <a:pt x="115" y="47"/>
                      </a:lnTo>
                      <a:lnTo>
                        <a:pt x="116" y="54"/>
                      </a:lnTo>
                      <a:lnTo>
                        <a:pt x="115" y="60"/>
                      </a:lnTo>
                      <a:lnTo>
                        <a:pt x="116" y="60"/>
                      </a:lnTo>
                      <a:lnTo>
                        <a:pt x="116" y="60"/>
                      </a:lnTo>
                      <a:lnTo>
                        <a:pt x="116" y="63"/>
                      </a:lnTo>
                      <a:lnTo>
                        <a:pt x="112" y="66"/>
                      </a:lnTo>
                      <a:lnTo>
                        <a:pt x="110" y="70"/>
                      </a:lnTo>
                      <a:lnTo>
                        <a:pt x="115" y="67"/>
                      </a:lnTo>
                      <a:lnTo>
                        <a:pt x="125" y="75"/>
                      </a:lnTo>
                      <a:lnTo>
                        <a:pt x="131" y="73"/>
                      </a:lnTo>
                      <a:lnTo>
                        <a:pt x="142" y="70"/>
                      </a:lnTo>
                      <a:lnTo>
                        <a:pt x="145" y="72"/>
                      </a:lnTo>
                      <a:lnTo>
                        <a:pt x="149" y="69"/>
                      </a:lnTo>
                      <a:lnTo>
                        <a:pt x="152" y="70"/>
                      </a:lnTo>
                      <a:lnTo>
                        <a:pt x="157" y="70"/>
                      </a:lnTo>
                      <a:lnTo>
                        <a:pt x="160" y="73"/>
                      </a:lnTo>
                      <a:lnTo>
                        <a:pt x="172" y="66"/>
                      </a:lnTo>
                      <a:lnTo>
                        <a:pt x="179" y="64"/>
                      </a:lnTo>
                      <a:lnTo>
                        <a:pt x="185" y="66"/>
                      </a:lnTo>
                      <a:lnTo>
                        <a:pt x="190" y="73"/>
                      </a:lnTo>
                      <a:lnTo>
                        <a:pt x="193" y="75"/>
                      </a:lnTo>
                      <a:lnTo>
                        <a:pt x="205" y="70"/>
                      </a:lnTo>
                      <a:lnTo>
                        <a:pt x="205" y="67"/>
                      </a:lnTo>
                      <a:lnTo>
                        <a:pt x="210" y="64"/>
                      </a:lnTo>
                      <a:lnTo>
                        <a:pt x="212" y="60"/>
                      </a:lnTo>
                      <a:lnTo>
                        <a:pt x="219" y="60"/>
                      </a:lnTo>
                      <a:lnTo>
                        <a:pt x="222" y="61"/>
                      </a:lnTo>
                      <a:lnTo>
                        <a:pt x="219" y="66"/>
                      </a:lnTo>
                      <a:lnTo>
                        <a:pt x="227" y="72"/>
                      </a:lnTo>
                      <a:lnTo>
                        <a:pt x="230" y="76"/>
                      </a:lnTo>
                      <a:lnTo>
                        <a:pt x="242" y="66"/>
                      </a:lnTo>
                      <a:lnTo>
                        <a:pt x="245" y="58"/>
                      </a:lnTo>
                      <a:lnTo>
                        <a:pt x="255" y="58"/>
                      </a:lnTo>
                      <a:lnTo>
                        <a:pt x="255" y="53"/>
                      </a:lnTo>
                      <a:lnTo>
                        <a:pt x="267" y="45"/>
                      </a:lnTo>
                      <a:lnTo>
                        <a:pt x="273" y="48"/>
                      </a:lnTo>
                      <a:lnTo>
                        <a:pt x="276" y="42"/>
                      </a:lnTo>
                      <a:lnTo>
                        <a:pt x="281" y="45"/>
                      </a:lnTo>
                      <a:lnTo>
                        <a:pt x="290" y="63"/>
                      </a:lnTo>
                      <a:lnTo>
                        <a:pt x="293" y="64"/>
                      </a:lnTo>
                      <a:lnTo>
                        <a:pt x="296" y="72"/>
                      </a:lnTo>
                      <a:lnTo>
                        <a:pt x="306" y="72"/>
                      </a:lnTo>
                      <a:lnTo>
                        <a:pt x="316" y="67"/>
                      </a:lnTo>
                      <a:lnTo>
                        <a:pt x="321" y="69"/>
                      </a:lnTo>
                      <a:lnTo>
                        <a:pt x="325" y="67"/>
                      </a:lnTo>
                      <a:lnTo>
                        <a:pt x="330" y="67"/>
                      </a:lnTo>
                      <a:lnTo>
                        <a:pt x="336" y="60"/>
                      </a:lnTo>
                      <a:lnTo>
                        <a:pt x="349" y="58"/>
                      </a:lnTo>
                      <a:lnTo>
                        <a:pt x="352" y="54"/>
                      </a:lnTo>
                      <a:lnTo>
                        <a:pt x="355" y="53"/>
                      </a:lnTo>
                      <a:lnTo>
                        <a:pt x="358" y="57"/>
                      </a:lnTo>
                      <a:lnTo>
                        <a:pt x="364" y="57"/>
                      </a:lnTo>
                      <a:lnTo>
                        <a:pt x="372" y="60"/>
                      </a:lnTo>
                      <a:lnTo>
                        <a:pt x="372" y="60"/>
                      </a:lnTo>
                      <a:lnTo>
                        <a:pt x="372" y="60"/>
                      </a:lnTo>
                      <a:lnTo>
                        <a:pt x="372" y="60"/>
                      </a:lnTo>
                      <a:lnTo>
                        <a:pt x="381" y="67"/>
                      </a:lnTo>
                      <a:lnTo>
                        <a:pt x="379" y="102"/>
                      </a:lnTo>
                      <a:lnTo>
                        <a:pt x="391" y="126"/>
                      </a:lnTo>
                      <a:lnTo>
                        <a:pt x="391" y="142"/>
                      </a:lnTo>
                      <a:lnTo>
                        <a:pt x="417" y="138"/>
                      </a:lnTo>
                      <a:lnTo>
                        <a:pt x="427" y="135"/>
                      </a:lnTo>
                      <a:lnTo>
                        <a:pt x="440" y="139"/>
                      </a:lnTo>
                      <a:lnTo>
                        <a:pt x="448" y="145"/>
                      </a:lnTo>
                      <a:lnTo>
                        <a:pt x="446" y="168"/>
                      </a:lnTo>
                      <a:lnTo>
                        <a:pt x="452" y="181"/>
                      </a:lnTo>
                      <a:lnTo>
                        <a:pt x="454" y="193"/>
                      </a:lnTo>
                      <a:lnTo>
                        <a:pt x="476" y="201"/>
                      </a:lnTo>
                      <a:lnTo>
                        <a:pt x="488" y="195"/>
                      </a:lnTo>
                      <a:lnTo>
                        <a:pt x="497" y="199"/>
                      </a:lnTo>
                      <a:lnTo>
                        <a:pt x="505" y="221"/>
                      </a:lnTo>
                      <a:lnTo>
                        <a:pt x="499" y="227"/>
                      </a:lnTo>
                      <a:lnTo>
                        <a:pt x="491" y="227"/>
                      </a:lnTo>
                      <a:lnTo>
                        <a:pt x="487" y="226"/>
                      </a:lnTo>
                      <a:lnTo>
                        <a:pt x="482" y="230"/>
                      </a:lnTo>
                      <a:lnTo>
                        <a:pt x="482" y="244"/>
                      </a:lnTo>
                      <a:lnTo>
                        <a:pt x="496" y="256"/>
                      </a:lnTo>
                      <a:lnTo>
                        <a:pt x="491" y="263"/>
                      </a:lnTo>
                      <a:lnTo>
                        <a:pt x="484" y="265"/>
                      </a:lnTo>
                      <a:lnTo>
                        <a:pt x="479" y="271"/>
                      </a:lnTo>
                      <a:lnTo>
                        <a:pt x="479" y="275"/>
                      </a:lnTo>
                      <a:lnTo>
                        <a:pt x="470" y="281"/>
                      </a:lnTo>
                      <a:lnTo>
                        <a:pt x="467" y="289"/>
                      </a:lnTo>
                      <a:lnTo>
                        <a:pt x="469" y="296"/>
                      </a:lnTo>
                      <a:lnTo>
                        <a:pt x="472" y="305"/>
                      </a:lnTo>
                      <a:lnTo>
                        <a:pt x="490" y="332"/>
                      </a:lnTo>
                      <a:lnTo>
                        <a:pt x="490" y="332"/>
                      </a:lnTo>
                      <a:lnTo>
                        <a:pt x="488" y="352"/>
                      </a:lnTo>
                      <a:lnTo>
                        <a:pt x="481" y="356"/>
                      </a:lnTo>
                      <a:lnTo>
                        <a:pt x="467" y="380"/>
                      </a:lnTo>
                      <a:lnTo>
                        <a:pt x="458" y="380"/>
                      </a:lnTo>
                      <a:lnTo>
                        <a:pt x="443" y="373"/>
                      </a:lnTo>
                      <a:lnTo>
                        <a:pt x="431" y="383"/>
                      </a:lnTo>
                      <a:lnTo>
                        <a:pt x="422" y="399"/>
                      </a:lnTo>
                      <a:lnTo>
                        <a:pt x="421" y="402"/>
                      </a:lnTo>
                      <a:lnTo>
                        <a:pt x="422" y="413"/>
                      </a:lnTo>
                      <a:lnTo>
                        <a:pt x="421" y="419"/>
                      </a:lnTo>
                      <a:lnTo>
                        <a:pt x="415" y="422"/>
                      </a:lnTo>
                      <a:lnTo>
                        <a:pt x="408" y="420"/>
                      </a:lnTo>
                      <a:lnTo>
                        <a:pt x="400" y="425"/>
                      </a:lnTo>
                      <a:lnTo>
                        <a:pt x="394" y="435"/>
                      </a:lnTo>
                      <a:lnTo>
                        <a:pt x="385" y="440"/>
                      </a:lnTo>
                      <a:lnTo>
                        <a:pt x="385" y="440"/>
                      </a:lnTo>
                      <a:lnTo>
                        <a:pt x="373" y="440"/>
                      </a:lnTo>
                      <a:lnTo>
                        <a:pt x="349" y="434"/>
                      </a:lnTo>
                      <a:lnTo>
                        <a:pt x="346" y="437"/>
                      </a:lnTo>
                      <a:lnTo>
                        <a:pt x="342" y="437"/>
                      </a:lnTo>
                      <a:lnTo>
                        <a:pt x="336" y="432"/>
                      </a:lnTo>
                      <a:lnTo>
                        <a:pt x="321" y="429"/>
                      </a:lnTo>
                      <a:lnTo>
                        <a:pt x="316" y="395"/>
                      </a:lnTo>
                      <a:lnTo>
                        <a:pt x="305" y="392"/>
                      </a:lnTo>
                      <a:lnTo>
                        <a:pt x="297" y="395"/>
                      </a:lnTo>
                      <a:lnTo>
                        <a:pt x="285" y="395"/>
                      </a:lnTo>
                      <a:lnTo>
                        <a:pt x="291" y="384"/>
                      </a:lnTo>
                      <a:lnTo>
                        <a:pt x="299" y="380"/>
                      </a:lnTo>
                      <a:lnTo>
                        <a:pt x="299" y="378"/>
                      </a:lnTo>
                      <a:lnTo>
                        <a:pt x="296" y="373"/>
                      </a:lnTo>
                      <a:lnTo>
                        <a:pt x="290" y="375"/>
                      </a:lnTo>
                      <a:lnTo>
                        <a:pt x="288" y="370"/>
                      </a:lnTo>
                      <a:lnTo>
                        <a:pt x="284" y="370"/>
                      </a:lnTo>
                      <a:lnTo>
                        <a:pt x="281" y="362"/>
                      </a:lnTo>
                      <a:lnTo>
                        <a:pt x="278" y="364"/>
                      </a:lnTo>
                      <a:lnTo>
                        <a:pt x="278" y="370"/>
                      </a:lnTo>
                      <a:lnTo>
                        <a:pt x="269" y="374"/>
                      </a:lnTo>
                      <a:lnTo>
                        <a:pt x="266" y="378"/>
                      </a:lnTo>
                      <a:lnTo>
                        <a:pt x="261" y="381"/>
                      </a:lnTo>
                      <a:lnTo>
                        <a:pt x="255" y="375"/>
                      </a:lnTo>
                      <a:lnTo>
                        <a:pt x="257" y="371"/>
                      </a:lnTo>
                      <a:lnTo>
                        <a:pt x="254" y="365"/>
                      </a:lnTo>
                      <a:lnTo>
                        <a:pt x="246" y="371"/>
                      </a:lnTo>
                      <a:lnTo>
                        <a:pt x="239" y="371"/>
                      </a:lnTo>
                      <a:lnTo>
                        <a:pt x="227" y="384"/>
                      </a:lnTo>
                      <a:lnTo>
                        <a:pt x="216" y="375"/>
                      </a:lnTo>
                      <a:lnTo>
                        <a:pt x="209" y="374"/>
                      </a:lnTo>
                      <a:lnTo>
                        <a:pt x="206" y="368"/>
                      </a:lnTo>
                      <a:lnTo>
                        <a:pt x="208" y="356"/>
                      </a:lnTo>
                      <a:lnTo>
                        <a:pt x="197" y="352"/>
                      </a:lnTo>
                      <a:lnTo>
                        <a:pt x="194" y="343"/>
                      </a:lnTo>
                      <a:lnTo>
                        <a:pt x="190" y="341"/>
                      </a:lnTo>
                      <a:lnTo>
                        <a:pt x="179" y="349"/>
                      </a:lnTo>
                      <a:lnTo>
                        <a:pt x="178" y="349"/>
                      </a:lnTo>
                      <a:lnTo>
                        <a:pt x="170" y="364"/>
                      </a:lnTo>
                      <a:lnTo>
                        <a:pt x="166" y="364"/>
                      </a:lnTo>
                      <a:lnTo>
                        <a:pt x="158" y="355"/>
                      </a:lnTo>
                      <a:lnTo>
                        <a:pt x="151" y="358"/>
                      </a:lnTo>
                      <a:lnTo>
                        <a:pt x="146" y="362"/>
                      </a:lnTo>
                      <a:lnTo>
                        <a:pt x="142" y="362"/>
                      </a:lnTo>
                      <a:lnTo>
                        <a:pt x="137" y="358"/>
                      </a:lnTo>
                      <a:lnTo>
                        <a:pt x="134" y="358"/>
                      </a:lnTo>
                      <a:lnTo>
                        <a:pt x="119" y="371"/>
                      </a:lnTo>
                      <a:lnTo>
                        <a:pt x="115" y="373"/>
                      </a:lnTo>
                      <a:lnTo>
                        <a:pt x="113" y="368"/>
                      </a:lnTo>
                      <a:lnTo>
                        <a:pt x="102" y="375"/>
                      </a:lnTo>
                      <a:lnTo>
                        <a:pt x="94" y="374"/>
                      </a:lnTo>
                      <a:lnTo>
                        <a:pt x="91" y="368"/>
                      </a:lnTo>
                      <a:lnTo>
                        <a:pt x="88" y="368"/>
                      </a:lnTo>
                      <a:lnTo>
                        <a:pt x="87" y="371"/>
                      </a:lnTo>
                      <a:lnTo>
                        <a:pt x="79" y="373"/>
                      </a:lnTo>
                      <a:lnTo>
                        <a:pt x="72" y="380"/>
                      </a:lnTo>
                      <a:lnTo>
                        <a:pt x="66" y="392"/>
                      </a:lnTo>
                      <a:lnTo>
                        <a:pt x="66" y="399"/>
                      </a:lnTo>
                      <a:lnTo>
                        <a:pt x="66" y="399"/>
                      </a:lnTo>
                      <a:lnTo>
                        <a:pt x="58" y="395"/>
                      </a:lnTo>
                      <a:lnTo>
                        <a:pt x="54" y="380"/>
                      </a:lnTo>
                      <a:lnTo>
                        <a:pt x="54" y="371"/>
                      </a:lnTo>
                      <a:lnTo>
                        <a:pt x="52" y="371"/>
                      </a:lnTo>
                      <a:lnTo>
                        <a:pt x="51" y="370"/>
                      </a:lnTo>
                      <a:lnTo>
                        <a:pt x="49" y="364"/>
                      </a:lnTo>
                      <a:lnTo>
                        <a:pt x="49" y="362"/>
                      </a:lnTo>
                      <a:lnTo>
                        <a:pt x="54" y="361"/>
                      </a:lnTo>
                      <a:lnTo>
                        <a:pt x="55" y="362"/>
                      </a:lnTo>
                      <a:lnTo>
                        <a:pt x="64" y="362"/>
                      </a:lnTo>
                      <a:lnTo>
                        <a:pt x="66" y="371"/>
                      </a:lnTo>
                      <a:lnTo>
                        <a:pt x="69" y="368"/>
                      </a:lnTo>
                      <a:lnTo>
                        <a:pt x="67" y="361"/>
                      </a:lnTo>
                      <a:lnTo>
                        <a:pt x="58" y="356"/>
                      </a:lnTo>
                      <a:lnTo>
                        <a:pt x="55" y="356"/>
                      </a:lnTo>
                      <a:lnTo>
                        <a:pt x="52" y="341"/>
                      </a:lnTo>
                      <a:lnTo>
                        <a:pt x="57" y="332"/>
                      </a:lnTo>
                      <a:lnTo>
                        <a:pt x="63" y="331"/>
                      </a:lnTo>
                      <a:lnTo>
                        <a:pt x="69" y="331"/>
                      </a:lnTo>
                      <a:lnTo>
                        <a:pt x="70" y="326"/>
                      </a:lnTo>
                      <a:lnTo>
                        <a:pt x="78" y="329"/>
                      </a:lnTo>
                      <a:lnTo>
                        <a:pt x="82" y="332"/>
                      </a:lnTo>
                      <a:lnTo>
                        <a:pt x="90" y="332"/>
                      </a:lnTo>
                      <a:lnTo>
                        <a:pt x="94" y="340"/>
                      </a:lnTo>
                      <a:lnTo>
                        <a:pt x="106" y="344"/>
                      </a:lnTo>
                      <a:lnTo>
                        <a:pt x="116" y="346"/>
                      </a:lnTo>
                      <a:lnTo>
                        <a:pt x="115" y="338"/>
                      </a:lnTo>
                      <a:lnTo>
                        <a:pt x="121" y="334"/>
                      </a:lnTo>
                      <a:lnTo>
                        <a:pt x="128" y="332"/>
                      </a:lnTo>
                      <a:lnTo>
                        <a:pt x="139" y="322"/>
                      </a:lnTo>
                      <a:lnTo>
                        <a:pt x="142" y="322"/>
                      </a:lnTo>
                      <a:lnTo>
                        <a:pt x="145" y="326"/>
                      </a:lnTo>
                      <a:lnTo>
                        <a:pt x="158" y="316"/>
                      </a:lnTo>
                      <a:lnTo>
                        <a:pt x="163" y="317"/>
                      </a:lnTo>
                      <a:lnTo>
                        <a:pt x="163" y="328"/>
                      </a:lnTo>
                      <a:lnTo>
                        <a:pt x="158" y="334"/>
                      </a:lnTo>
                      <a:lnTo>
                        <a:pt x="160" y="337"/>
                      </a:lnTo>
                      <a:lnTo>
                        <a:pt x="167" y="320"/>
                      </a:lnTo>
                      <a:lnTo>
                        <a:pt x="172" y="314"/>
                      </a:lnTo>
                      <a:lnTo>
                        <a:pt x="185" y="314"/>
                      </a:lnTo>
                      <a:lnTo>
                        <a:pt x="191" y="319"/>
                      </a:lnTo>
                      <a:lnTo>
                        <a:pt x="209" y="317"/>
                      </a:lnTo>
                      <a:lnTo>
                        <a:pt x="213" y="319"/>
                      </a:lnTo>
                      <a:lnTo>
                        <a:pt x="216" y="323"/>
                      </a:lnTo>
                      <a:lnTo>
                        <a:pt x="227" y="323"/>
                      </a:lnTo>
                      <a:lnTo>
                        <a:pt x="231" y="331"/>
                      </a:lnTo>
                      <a:lnTo>
                        <a:pt x="228" y="338"/>
                      </a:lnTo>
                      <a:lnTo>
                        <a:pt x="230" y="340"/>
                      </a:lnTo>
                      <a:lnTo>
                        <a:pt x="234" y="331"/>
                      </a:lnTo>
                      <a:lnTo>
                        <a:pt x="243" y="331"/>
                      </a:lnTo>
                      <a:lnTo>
                        <a:pt x="240" y="346"/>
                      </a:lnTo>
                      <a:lnTo>
                        <a:pt x="234" y="349"/>
                      </a:lnTo>
                      <a:lnTo>
                        <a:pt x="236" y="350"/>
                      </a:lnTo>
                      <a:lnTo>
                        <a:pt x="243" y="349"/>
                      </a:lnTo>
                      <a:lnTo>
                        <a:pt x="242" y="344"/>
                      </a:lnTo>
                      <a:lnTo>
                        <a:pt x="248" y="329"/>
                      </a:lnTo>
                      <a:lnTo>
                        <a:pt x="255" y="328"/>
                      </a:lnTo>
                      <a:lnTo>
                        <a:pt x="261" y="322"/>
                      </a:lnTo>
                      <a:lnTo>
                        <a:pt x="264" y="322"/>
                      </a:lnTo>
                      <a:lnTo>
                        <a:pt x="267" y="325"/>
                      </a:lnTo>
                      <a:lnTo>
                        <a:pt x="273" y="301"/>
                      </a:lnTo>
                      <a:lnTo>
                        <a:pt x="282" y="308"/>
                      </a:lnTo>
                      <a:lnTo>
                        <a:pt x="291" y="308"/>
                      </a:lnTo>
                      <a:lnTo>
                        <a:pt x="293" y="310"/>
                      </a:lnTo>
                      <a:lnTo>
                        <a:pt x="303" y="310"/>
                      </a:lnTo>
                      <a:lnTo>
                        <a:pt x="306" y="314"/>
                      </a:lnTo>
                      <a:lnTo>
                        <a:pt x="308" y="325"/>
                      </a:lnTo>
                      <a:lnTo>
                        <a:pt x="315" y="329"/>
                      </a:lnTo>
                      <a:lnTo>
                        <a:pt x="318" y="326"/>
                      </a:lnTo>
                      <a:lnTo>
                        <a:pt x="324" y="331"/>
                      </a:lnTo>
                      <a:lnTo>
                        <a:pt x="325" y="334"/>
                      </a:lnTo>
                      <a:lnTo>
                        <a:pt x="325" y="338"/>
                      </a:lnTo>
                      <a:lnTo>
                        <a:pt x="328" y="350"/>
                      </a:lnTo>
                      <a:lnTo>
                        <a:pt x="325" y="356"/>
                      </a:lnTo>
                      <a:lnTo>
                        <a:pt x="318" y="359"/>
                      </a:lnTo>
                      <a:lnTo>
                        <a:pt x="314" y="362"/>
                      </a:lnTo>
                      <a:lnTo>
                        <a:pt x="314" y="365"/>
                      </a:lnTo>
                      <a:lnTo>
                        <a:pt x="306" y="370"/>
                      </a:lnTo>
                      <a:lnTo>
                        <a:pt x="305" y="377"/>
                      </a:lnTo>
                      <a:lnTo>
                        <a:pt x="300" y="386"/>
                      </a:lnTo>
                      <a:lnTo>
                        <a:pt x="306" y="378"/>
                      </a:lnTo>
                      <a:lnTo>
                        <a:pt x="306" y="371"/>
                      </a:lnTo>
                      <a:lnTo>
                        <a:pt x="327" y="358"/>
                      </a:lnTo>
                      <a:lnTo>
                        <a:pt x="330" y="355"/>
                      </a:lnTo>
                      <a:lnTo>
                        <a:pt x="336" y="362"/>
                      </a:lnTo>
                      <a:lnTo>
                        <a:pt x="345" y="368"/>
                      </a:lnTo>
                      <a:lnTo>
                        <a:pt x="345" y="374"/>
                      </a:lnTo>
                      <a:lnTo>
                        <a:pt x="339" y="389"/>
                      </a:lnTo>
                      <a:lnTo>
                        <a:pt x="340" y="389"/>
                      </a:lnTo>
                      <a:lnTo>
                        <a:pt x="348" y="377"/>
                      </a:lnTo>
                      <a:lnTo>
                        <a:pt x="349" y="368"/>
                      </a:lnTo>
                      <a:lnTo>
                        <a:pt x="348" y="365"/>
                      </a:lnTo>
                      <a:lnTo>
                        <a:pt x="340" y="362"/>
                      </a:lnTo>
                      <a:lnTo>
                        <a:pt x="334" y="358"/>
                      </a:lnTo>
                      <a:lnTo>
                        <a:pt x="328" y="338"/>
                      </a:lnTo>
                      <a:lnTo>
                        <a:pt x="330" y="334"/>
                      </a:lnTo>
                      <a:lnTo>
                        <a:pt x="327" y="326"/>
                      </a:lnTo>
                      <a:lnTo>
                        <a:pt x="330" y="322"/>
                      </a:lnTo>
                      <a:lnTo>
                        <a:pt x="333" y="319"/>
                      </a:lnTo>
                      <a:lnTo>
                        <a:pt x="337" y="320"/>
                      </a:lnTo>
                      <a:lnTo>
                        <a:pt x="346" y="317"/>
                      </a:lnTo>
                      <a:lnTo>
                        <a:pt x="354" y="317"/>
                      </a:lnTo>
                      <a:lnTo>
                        <a:pt x="357" y="308"/>
                      </a:lnTo>
                      <a:lnTo>
                        <a:pt x="369" y="316"/>
                      </a:lnTo>
                      <a:lnTo>
                        <a:pt x="373" y="316"/>
                      </a:lnTo>
                      <a:lnTo>
                        <a:pt x="381" y="322"/>
                      </a:lnTo>
                      <a:lnTo>
                        <a:pt x="385" y="320"/>
                      </a:lnTo>
                      <a:lnTo>
                        <a:pt x="388" y="322"/>
                      </a:lnTo>
                      <a:lnTo>
                        <a:pt x="388" y="320"/>
                      </a:lnTo>
                      <a:lnTo>
                        <a:pt x="382" y="319"/>
                      </a:lnTo>
                      <a:lnTo>
                        <a:pt x="381" y="313"/>
                      </a:lnTo>
                      <a:lnTo>
                        <a:pt x="375" y="310"/>
                      </a:lnTo>
                      <a:lnTo>
                        <a:pt x="382" y="307"/>
                      </a:lnTo>
                      <a:lnTo>
                        <a:pt x="387" y="301"/>
                      </a:lnTo>
                      <a:lnTo>
                        <a:pt x="394" y="296"/>
                      </a:lnTo>
                      <a:lnTo>
                        <a:pt x="409" y="295"/>
                      </a:lnTo>
                      <a:lnTo>
                        <a:pt x="414" y="287"/>
                      </a:lnTo>
                      <a:lnTo>
                        <a:pt x="418" y="287"/>
                      </a:lnTo>
                      <a:lnTo>
                        <a:pt x="421" y="284"/>
                      </a:lnTo>
                      <a:lnTo>
                        <a:pt x="414" y="283"/>
                      </a:lnTo>
                      <a:lnTo>
                        <a:pt x="409" y="290"/>
                      </a:lnTo>
                      <a:lnTo>
                        <a:pt x="381" y="293"/>
                      </a:lnTo>
                      <a:lnTo>
                        <a:pt x="378" y="292"/>
                      </a:lnTo>
                      <a:lnTo>
                        <a:pt x="376" y="275"/>
                      </a:lnTo>
                      <a:lnTo>
                        <a:pt x="366" y="266"/>
                      </a:lnTo>
                      <a:lnTo>
                        <a:pt x="376" y="257"/>
                      </a:lnTo>
                      <a:lnTo>
                        <a:pt x="378" y="250"/>
                      </a:lnTo>
                      <a:lnTo>
                        <a:pt x="381" y="242"/>
                      </a:lnTo>
                      <a:lnTo>
                        <a:pt x="384" y="238"/>
                      </a:lnTo>
                      <a:lnTo>
                        <a:pt x="390" y="235"/>
                      </a:lnTo>
                      <a:lnTo>
                        <a:pt x="391" y="226"/>
                      </a:lnTo>
                      <a:lnTo>
                        <a:pt x="399" y="221"/>
                      </a:lnTo>
                      <a:lnTo>
                        <a:pt x="403" y="217"/>
                      </a:lnTo>
                      <a:lnTo>
                        <a:pt x="405" y="213"/>
                      </a:lnTo>
                      <a:lnTo>
                        <a:pt x="405" y="210"/>
                      </a:lnTo>
                      <a:lnTo>
                        <a:pt x="396" y="220"/>
                      </a:lnTo>
                      <a:lnTo>
                        <a:pt x="385" y="226"/>
                      </a:lnTo>
                      <a:lnTo>
                        <a:pt x="384" y="235"/>
                      </a:lnTo>
                      <a:lnTo>
                        <a:pt x="375" y="238"/>
                      </a:lnTo>
                      <a:lnTo>
                        <a:pt x="373" y="242"/>
                      </a:lnTo>
                      <a:lnTo>
                        <a:pt x="363" y="238"/>
                      </a:lnTo>
                      <a:lnTo>
                        <a:pt x="364" y="241"/>
                      </a:lnTo>
                      <a:lnTo>
                        <a:pt x="370" y="245"/>
                      </a:lnTo>
                      <a:lnTo>
                        <a:pt x="372" y="253"/>
                      </a:lnTo>
                      <a:lnTo>
                        <a:pt x="358" y="266"/>
                      </a:lnTo>
                      <a:lnTo>
                        <a:pt x="363" y="272"/>
                      </a:lnTo>
                      <a:lnTo>
                        <a:pt x="369" y="275"/>
                      </a:lnTo>
                      <a:lnTo>
                        <a:pt x="372" y="295"/>
                      </a:lnTo>
                      <a:lnTo>
                        <a:pt x="378" y="299"/>
                      </a:lnTo>
                      <a:lnTo>
                        <a:pt x="369" y="307"/>
                      </a:lnTo>
                      <a:lnTo>
                        <a:pt x="360" y="304"/>
                      </a:lnTo>
                      <a:lnTo>
                        <a:pt x="360" y="301"/>
                      </a:lnTo>
                      <a:lnTo>
                        <a:pt x="357" y="299"/>
                      </a:lnTo>
                      <a:lnTo>
                        <a:pt x="357" y="302"/>
                      </a:lnTo>
                      <a:lnTo>
                        <a:pt x="348" y="305"/>
                      </a:lnTo>
                      <a:lnTo>
                        <a:pt x="348" y="310"/>
                      </a:lnTo>
                      <a:lnTo>
                        <a:pt x="330" y="313"/>
                      </a:lnTo>
                      <a:lnTo>
                        <a:pt x="324" y="316"/>
                      </a:lnTo>
                      <a:lnTo>
                        <a:pt x="322" y="320"/>
                      </a:lnTo>
                      <a:lnTo>
                        <a:pt x="316" y="319"/>
                      </a:lnTo>
                      <a:lnTo>
                        <a:pt x="314" y="310"/>
                      </a:lnTo>
                      <a:lnTo>
                        <a:pt x="318" y="307"/>
                      </a:lnTo>
                      <a:lnTo>
                        <a:pt x="324" y="308"/>
                      </a:lnTo>
                      <a:lnTo>
                        <a:pt x="331" y="296"/>
                      </a:lnTo>
                      <a:lnTo>
                        <a:pt x="334" y="295"/>
                      </a:lnTo>
                      <a:lnTo>
                        <a:pt x="348" y="295"/>
                      </a:lnTo>
                      <a:lnTo>
                        <a:pt x="340" y="290"/>
                      </a:lnTo>
                      <a:lnTo>
                        <a:pt x="342" y="280"/>
                      </a:lnTo>
                      <a:lnTo>
                        <a:pt x="348" y="278"/>
                      </a:lnTo>
                      <a:lnTo>
                        <a:pt x="346" y="275"/>
                      </a:lnTo>
                      <a:lnTo>
                        <a:pt x="339" y="281"/>
                      </a:lnTo>
                      <a:lnTo>
                        <a:pt x="337" y="286"/>
                      </a:lnTo>
                      <a:lnTo>
                        <a:pt x="337" y="290"/>
                      </a:lnTo>
                      <a:lnTo>
                        <a:pt x="327" y="296"/>
                      </a:lnTo>
                      <a:lnTo>
                        <a:pt x="327" y="301"/>
                      </a:lnTo>
                      <a:lnTo>
                        <a:pt x="324" y="304"/>
                      </a:lnTo>
                      <a:lnTo>
                        <a:pt x="312" y="305"/>
                      </a:lnTo>
                      <a:lnTo>
                        <a:pt x="302" y="298"/>
                      </a:lnTo>
                      <a:lnTo>
                        <a:pt x="285" y="299"/>
                      </a:lnTo>
                      <a:lnTo>
                        <a:pt x="281" y="293"/>
                      </a:lnTo>
                      <a:lnTo>
                        <a:pt x="269" y="292"/>
                      </a:lnTo>
                      <a:lnTo>
                        <a:pt x="267" y="283"/>
                      </a:lnTo>
                      <a:lnTo>
                        <a:pt x="279" y="272"/>
                      </a:lnTo>
                      <a:lnTo>
                        <a:pt x="282" y="263"/>
                      </a:lnTo>
                      <a:lnTo>
                        <a:pt x="288" y="253"/>
                      </a:lnTo>
                      <a:lnTo>
                        <a:pt x="290" y="232"/>
                      </a:lnTo>
                      <a:lnTo>
                        <a:pt x="287" y="250"/>
                      </a:lnTo>
                      <a:lnTo>
                        <a:pt x="282" y="254"/>
                      </a:lnTo>
                      <a:lnTo>
                        <a:pt x="276" y="269"/>
                      </a:lnTo>
                      <a:lnTo>
                        <a:pt x="266" y="280"/>
                      </a:lnTo>
                      <a:lnTo>
                        <a:pt x="263" y="265"/>
                      </a:lnTo>
                      <a:lnTo>
                        <a:pt x="261" y="274"/>
                      </a:lnTo>
                      <a:lnTo>
                        <a:pt x="255" y="272"/>
                      </a:lnTo>
                      <a:lnTo>
                        <a:pt x="261" y="277"/>
                      </a:lnTo>
                      <a:lnTo>
                        <a:pt x="263" y="283"/>
                      </a:lnTo>
                      <a:lnTo>
                        <a:pt x="263" y="286"/>
                      </a:lnTo>
                      <a:lnTo>
                        <a:pt x="264" y="290"/>
                      </a:lnTo>
                      <a:lnTo>
                        <a:pt x="261" y="292"/>
                      </a:lnTo>
                      <a:lnTo>
                        <a:pt x="260" y="298"/>
                      </a:lnTo>
                      <a:lnTo>
                        <a:pt x="261" y="311"/>
                      </a:lnTo>
                      <a:lnTo>
                        <a:pt x="252" y="314"/>
                      </a:lnTo>
                      <a:lnTo>
                        <a:pt x="252" y="319"/>
                      </a:lnTo>
                      <a:lnTo>
                        <a:pt x="237" y="320"/>
                      </a:lnTo>
                      <a:lnTo>
                        <a:pt x="228" y="313"/>
                      </a:lnTo>
                      <a:lnTo>
                        <a:pt x="224" y="313"/>
                      </a:lnTo>
                      <a:lnTo>
                        <a:pt x="215" y="304"/>
                      </a:lnTo>
                      <a:lnTo>
                        <a:pt x="218" y="298"/>
                      </a:lnTo>
                      <a:lnTo>
                        <a:pt x="212" y="305"/>
                      </a:lnTo>
                      <a:lnTo>
                        <a:pt x="194" y="310"/>
                      </a:lnTo>
                      <a:lnTo>
                        <a:pt x="188" y="305"/>
                      </a:lnTo>
                      <a:lnTo>
                        <a:pt x="197" y="298"/>
                      </a:lnTo>
                      <a:lnTo>
                        <a:pt x="197" y="292"/>
                      </a:lnTo>
                      <a:lnTo>
                        <a:pt x="196" y="289"/>
                      </a:lnTo>
                      <a:lnTo>
                        <a:pt x="194" y="296"/>
                      </a:lnTo>
                      <a:lnTo>
                        <a:pt x="185" y="302"/>
                      </a:lnTo>
                      <a:lnTo>
                        <a:pt x="170" y="305"/>
                      </a:lnTo>
                      <a:lnTo>
                        <a:pt x="151" y="304"/>
                      </a:lnTo>
                      <a:lnTo>
                        <a:pt x="149" y="310"/>
                      </a:lnTo>
                      <a:lnTo>
                        <a:pt x="146" y="313"/>
                      </a:lnTo>
                      <a:lnTo>
                        <a:pt x="140" y="310"/>
                      </a:lnTo>
                      <a:lnTo>
                        <a:pt x="137" y="311"/>
                      </a:lnTo>
                      <a:lnTo>
                        <a:pt x="133" y="311"/>
                      </a:lnTo>
                      <a:lnTo>
                        <a:pt x="127" y="319"/>
                      </a:lnTo>
                      <a:lnTo>
                        <a:pt x="122" y="323"/>
                      </a:lnTo>
                      <a:lnTo>
                        <a:pt x="119" y="322"/>
                      </a:lnTo>
                      <a:lnTo>
                        <a:pt x="107" y="331"/>
                      </a:lnTo>
                      <a:lnTo>
                        <a:pt x="103" y="331"/>
                      </a:lnTo>
                      <a:lnTo>
                        <a:pt x="94" y="316"/>
                      </a:lnTo>
                      <a:lnTo>
                        <a:pt x="88" y="320"/>
                      </a:lnTo>
                      <a:lnTo>
                        <a:pt x="81" y="322"/>
                      </a:lnTo>
                      <a:lnTo>
                        <a:pt x="81" y="316"/>
                      </a:lnTo>
                      <a:lnTo>
                        <a:pt x="76" y="313"/>
                      </a:lnTo>
                      <a:lnTo>
                        <a:pt x="78" y="310"/>
                      </a:lnTo>
                      <a:lnTo>
                        <a:pt x="82" y="310"/>
                      </a:lnTo>
                      <a:lnTo>
                        <a:pt x="87" y="314"/>
                      </a:lnTo>
                      <a:lnTo>
                        <a:pt x="88" y="313"/>
                      </a:lnTo>
                      <a:lnTo>
                        <a:pt x="79" y="305"/>
                      </a:lnTo>
                      <a:lnTo>
                        <a:pt x="76" y="305"/>
                      </a:lnTo>
                      <a:lnTo>
                        <a:pt x="73" y="310"/>
                      </a:lnTo>
                      <a:lnTo>
                        <a:pt x="60" y="304"/>
                      </a:lnTo>
                      <a:lnTo>
                        <a:pt x="61" y="295"/>
                      </a:lnTo>
                      <a:lnTo>
                        <a:pt x="72" y="293"/>
                      </a:lnTo>
                      <a:lnTo>
                        <a:pt x="85" y="302"/>
                      </a:lnTo>
                      <a:lnTo>
                        <a:pt x="90" y="302"/>
                      </a:lnTo>
                      <a:lnTo>
                        <a:pt x="93" y="298"/>
                      </a:lnTo>
                      <a:lnTo>
                        <a:pt x="75" y="286"/>
                      </a:lnTo>
                      <a:lnTo>
                        <a:pt x="51" y="289"/>
                      </a:lnTo>
                      <a:lnTo>
                        <a:pt x="51" y="281"/>
                      </a:lnTo>
                      <a:lnTo>
                        <a:pt x="46" y="275"/>
                      </a:lnTo>
                      <a:lnTo>
                        <a:pt x="46" y="271"/>
                      </a:lnTo>
                      <a:lnTo>
                        <a:pt x="52" y="269"/>
                      </a:lnTo>
                      <a:lnTo>
                        <a:pt x="54" y="266"/>
                      </a:lnTo>
                      <a:lnTo>
                        <a:pt x="58" y="266"/>
                      </a:lnTo>
                      <a:lnTo>
                        <a:pt x="67" y="265"/>
                      </a:lnTo>
                      <a:lnTo>
                        <a:pt x="69" y="260"/>
                      </a:lnTo>
                      <a:lnTo>
                        <a:pt x="73" y="263"/>
                      </a:lnTo>
                      <a:lnTo>
                        <a:pt x="81" y="263"/>
                      </a:lnTo>
                      <a:lnTo>
                        <a:pt x="76" y="262"/>
                      </a:lnTo>
                      <a:lnTo>
                        <a:pt x="76" y="254"/>
                      </a:lnTo>
                      <a:lnTo>
                        <a:pt x="99" y="251"/>
                      </a:lnTo>
                      <a:lnTo>
                        <a:pt x="104" y="247"/>
                      </a:lnTo>
                      <a:lnTo>
                        <a:pt x="115" y="244"/>
                      </a:lnTo>
                      <a:lnTo>
                        <a:pt x="119" y="245"/>
                      </a:lnTo>
                      <a:lnTo>
                        <a:pt x="121" y="244"/>
                      </a:lnTo>
                      <a:lnTo>
                        <a:pt x="106" y="241"/>
                      </a:lnTo>
                      <a:lnTo>
                        <a:pt x="103" y="245"/>
                      </a:lnTo>
                      <a:lnTo>
                        <a:pt x="75" y="248"/>
                      </a:lnTo>
                      <a:lnTo>
                        <a:pt x="73" y="256"/>
                      </a:lnTo>
                      <a:lnTo>
                        <a:pt x="60" y="260"/>
                      </a:lnTo>
                      <a:lnTo>
                        <a:pt x="52" y="244"/>
                      </a:lnTo>
                      <a:lnTo>
                        <a:pt x="54" y="239"/>
                      </a:lnTo>
                      <a:lnTo>
                        <a:pt x="57" y="236"/>
                      </a:lnTo>
                      <a:lnTo>
                        <a:pt x="61" y="236"/>
                      </a:lnTo>
                      <a:lnTo>
                        <a:pt x="66" y="230"/>
                      </a:lnTo>
                      <a:lnTo>
                        <a:pt x="61" y="230"/>
                      </a:lnTo>
                      <a:lnTo>
                        <a:pt x="51" y="236"/>
                      </a:lnTo>
                      <a:lnTo>
                        <a:pt x="46" y="230"/>
                      </a:lnTo>
                      <a:lnTo>
                        <a:pt x="63" y="221"/>
                      </a:lnTo>
                      <a:lnTo>
                        <a:pt x="82" y="221"/>
                      </a:lnTo>
                      <a:lnTo>
                        <a:pt x="82" y="214"/>
                      </a:lnTo>
                      <a:lnTo>
                        <a:pt x="106" y="215"/>
                      </a:lnTo>
                      <a:lnTo>
                        <a:pt x="112" y="223"/>
                      </a:lnTo>
                      <a:lnTo>
                        <a:pt x="121" y="226"/>
                      </a:lnTo>
                      <a:lnTo>
                        <a:pt x="136" y="221"/>
                      </a:lnTo>
                      <a:lnTo>
                        <a:pt x="146" y="211"/>
                      </a:lnTo>
                      <a:lnTo>
                        <a:pt x="151" y="211"/>
                      </a:lnTo>
                      <a:lnTo>
                        <a:pt x="160" y="220"/>
                      </a:lnTo>
                      <a:lnTo>
                        <a:pt x="163" y="220"/>
                      </a:lnTo>
                      <a:lnTo>
                        <a:pt x="157" y="210"/>
                      </a:lnTo>
                      <a:lnTo>
                        <a:pt x="146" y="207"/>
                      </a:lnTo>
                      <a:lnTo>
                        <a:pt x="122" y="221"/>
                      </a:lnTo>
                      <a:lnTo>
                        <a:pt x="115" y="221"/>
                      </a:lnTo>
                      <a:lnTo>
                        <a:pt x="112" y="213"/>
                      </a:lnTo>
                      <a:lnTo>
                        <a:pt x="84" y="210"/>
                      </a:lnTo>
                      <a:lnTo>
                        <a:pt x="73" y="205"/>
                      </a:lnTo>
                      <a:lnTo>
                        <a:pt x="72" y="202"/>
                      </a:lnTo>
                      <a:lnTo>
                        <a:pt x="73" y="193"/>
                      </a:lnTo>
                      <a:lnTo>
                        <a:pt x="78" y="193"/>
                      </a:lnTo>
                      <a:lnTo>
                        <a:pt x="84" y="196"/>
                      </a:lnTo>
                      <a:lnTo>
                        <a:pt x="90" y="196"/>
                      </a:lnTo>
                      <a:lnTo>
                        <a:pt x="96" y="192"/>
                      </a:lnTo>
                      <a:lnTo>
                        <a:pt x="81" y="184"/>
                      </a:lnTo>
                      <a:lnTo>
                        <a:pt x="76" y="184"/>
                      </a:lnTo>
                      <a:lnTo>
                        <a:pt x="73" y="181"/>
                      </a:lnTo>
                      <a:lnTo>
                        <a:pt x="76" y="180"/>
                      </a:lnTo>
                      <a:lnTo>
                        <a:pt x="112" y="189"/>
                      </a:lnTo>
                      <a:lnTo>
                        <a:pt x="112" y="183"/>
                      </a:lnTo>
                      <a:lnTo>
                        <a:pt x="102" y="178"/>
                      </a:lnTo>
                      <a:lnTo>
                        <a:pt x="96" y="177"/>
                      </a:lnTo>
                      <a:lnTo>
                        <a:pt x="79" y="177"/>
                      </a:lnTo>
                      <a:lnTo>
                        <a:pt x="49" y="186"/>
                      </a:lnTo>
                      <a:lnTo>
                        <a:pt x="49" y="180"/>
                      </a:lnTo>
                      <a:lnTo>
                        <a:pt x="60" y="175"/>
                      </a:lnTo>
                      <a:lnTo>
                        <a:pt x="87" y="174"/>
                      </a:lnTo>
                      <a:lnTo>
                        <a:pt x="87" y="171"/>
                      </a:lnTo>
                      <a:lnTo>
                        <a:pt x="70" y="171"/>
                      </a:lnTo>
                      <a:lnTo>
                        <a:pt x="63" y="168"/>
                      </a:lnTo>
                      <a:lnTo>
                        <a:pt x="48" y="172"/>
                      </a:lnTo>
                      <a:lnTo>
                        <a:pt x="49" y="166"/>
                      </a:lnTo>
                      <a:lnTo>
                        <a:pt x="45" y="157"/>
                      </a:lnTo>
                      <a:lnTo>
                        <a:pt x="45" y="145"/>
                      </a:lnTo>
                      <a:lnTo>
                        <a:pt x="48" y="139"/>
                      </a:lnTo>
                      <a:lnTo>
                        <a:pt x="55" y="133"/>
                      </a:lnTo>
                      <a:lnTo>
                        <a:pt x="66" y="138"/>
                      </a:lnTo>
                      <a:lnTo>
                        <a:pt x="70" y="144"/>
                      </a:lnTo>
                      <a:lnTo>
                        <a:pt x="79" y="144"/>
                      </a:lnTo>
                      <a:lnTo>
                        <a:pt x="79" y="144"/>
                      </a:lnTo>
                      <a:lnTo>
                        <a:pt x="70" y="135"/>
                      </a:lnTo>
                      <a:lnTo>
                        <a:pt x="87" y="132"/>
                      </a:lnTo>
                      <a:lnTo>
                        <a:pt x="90" y="130"/>
                      </a:lnTo>
                      <a:lnTo>
                        <a:pt x="85" y="129"/>
                      </a:lnTo>
                      <a:lnTo>
                        <a:pt x="78" y="130"/>
                      </a:lnTo>
                      <a:lnTo>
                        <a:pt x="72" y="130"/>
                      </a:lnTo>
                      <a:lnTo>
                        <a:pt x="63" y="133"/>
                      </a:lnTo>
                      <a:lnTo>
                        <a:pt x="63" y="129"/>
                      </a:lnTo>
                      <a:lnTo>
                        <a:pt x="72" y="120"/>
                      </a:lnTo>
                      <a:lnTo>
                        <a:pt x="78" y="120"/>
                      </a:lnTo>
                      <a:lnTo>
                        <a:pt x="84" y="115"/>
                      </a:lnTo>
                      <a:lnTo>
                        <a:pt x="94" y="108"/>
                      </a:lnTo>
                      <a:lnTo>
                        <a:pt x="90" y="103"/>
                      </a:lnTo>
                      <a:lnTo>
                        <a:pt x="102" y="91"/>
                      </a:lnTo>
                      <a:lnTo>
                        <a:pt x="107" y="87"/>
                      </a:lnTo>
                      <a:lnTo>
                        <a:pt x="113" y="91"/>
                      </a:lnTo>
                      <a:lnTo>
                        <a:pt x="122" y="91"/>
                      </a:lnTo>
                      <a:lnTo>
                        <a:pt x="124" y="96"/>
                      </a:lnTo>
                      <a:lnTo>
                        <a:pt x="130" y="93"/>
                      </a:lnTo>
                      <a:lnTo>
                        <a:pt x="146" y="97"/>
                      </a:lnTo>
                      <a:lnTo>
                        <a:pt x="151" y="106"/>
                      </a:lnTo>
                      <a:lnTo>
                        <a:pt x="160" y="109"/>
                      </a:lnTo>
                      <a:lnTo>
                        <a:pt x="167" y="106"/>
                      </a:lnTo>
                      <a:lnTo>
                        <a:pt x="173" y="105"/>
                      </a:lnTo>
                      <a:lnTo>
                        <a:pt x="184" y="108"/>
                      </a:lnTo>
                      <a:lnTo>
                        <a:pt x="176" y="133"/>
                      </a:lnTo>
                      <a:lnTo>
                        <a:pt x="181" y="135"/>
                      </a:lnTo>
                      <a:lnTo>
                        <a:pt x="185" y="111"/>
                      </a:lnTo>
                      <a:lnTo>
                        <a:pt x="188" y="108"/>
                      </a:lnTo>
                      <a:lnTo>
                        <a:pt x="191" y="108"/>
                      </a:lnTo>
                      <a:lnTo>
                        <a:pt x="202" y="127"/>
                      </a:lnTo>
                      <a:lnTo>
                        <a:pt x="210" y="132"/>
                      </a:lnTo>
                      <a:lnTo>
                        <a:pt x="215" y="129"/>
                      </a:lnTo>
                      <a:lnTo>
                        <a:pt x="209" y="126"/>
                      </a:lnTo>
                      <a:lnTo>
                        <a:pt x="197" y="111"/>
                      </a:lnTo>
                      <a:lnTo>
                        <a:pt x="197" y="108"/>
                      </a:lnTo>
                      <a:lnTo>
                        <a:pt x="203" y="112"/>
                      </a:lnTo>
                      <a:lnTo>
                        <a:pt x="225" y="108"/>
                      </a:lnTo>
                      <a:lnTo>
                        <a:pt x="231" y="111"/>
                      </a:lnTo>
                      <a:lnTo>
                        <a:pt x="240" y="118"/>
                      </a:lnTo>
                      <a:lnTo>
                        <a:pt x="255" y="120"/>
                      </a:lnTo>
                      <a:lnTo>
                        <a:pt x="258" y="118"/>
                      </a:lnTo>
                      <a:lnTo>
                        <a:pt x="269" y="108"/>
                      </a:lnTo>
                      <a:lnTo>
                        <a:pt x="270" y="106"/>
                      </a:lnTo>
                      <a:lnTo>
                        <a:pt x="266" y="103"/>
                      </a:lnTo>
                      <a:lnTo>
                        <a:pt x="266" y="102"/>
                      </a:lnTo>
                      <a:lnTo>
                        <a:pt x="279" y="100"/>
                      </a:lnTo>
                      <a:lnTo>
                        <a:pt x="290" y="103"/>
                      </a:lnTo>
                      <a:lnTo>
                        <a:pt x="294" y="106"/>
                      </a:lnTo>
                      <a:lnTo>
                        <a:pt x="296" y="112"/>
                      </a:lnTo>
                      <a:lnTo>
                        <a:pt x="299" y="102"/>
                      </a:lnTo>
                      <a:lnTo>
                        <a:pt x="294" y="102"/>
                      </a:lnTo>
                      <a:lnTo>
                        <a:pt x="290" y="99"/>
                      </a:lnTo>
                      <a:lnTo>
                        <a:pt x="285" y="99"/>
                      </a:lnTo>
                      <a:lnTo>
                        <a:pt x="282" y="96"/>
                      </a:lnTo>
                      <a:lnTo>
                        <a:pt x="279" y="97"/>
                      </a:lnTo>
                      <a:lnTo>
                        <a:pt x="273" y="96"/>
                      </a:lnTo>
                      <a:lnTo>
                        <a:pt x="263" y="99"/>
                      </a:lnTo>
                      <a:lnTo>
                        <a:pt x="260" y="105"/>
                      </a:lnTo>
                      <a:lnTo>
                        <a:pt x="258" y="112"/>
                      </a:lnTo>
                      <a:lnTo>
                        <a:pt x="246" y="114"/>
                      </a:lnTo>
                      <a:lnTo>
                        <a:pt x="240" y="112"/>
                      </a:lnTo>
                      <a:lnTo>
                        <a:pt x="233" y="105"/>
                      </a:lnTo>
                      <a:lnTo>
                        <a:pt x="228" y="103"/>
                      </a:lnTo>
                      <a:lnTo>
                        <a:pt x="205" y="108"/>
                      </a:lnTo>
                      <a:lnTo>
                        <a:pt x="191" y="99"/>
                      </a:lnTo>
                      <a:lnTo>
                        <a:pt x="166" y="100"/>
                      </a:lnTo>
                      <a:lnTo>
                        <a:pt x="161" y="105"/>
                      </a:lnTo>
                      <a:lnTo>
                        <a:pt x="149" y="94"/>
                      </a:lnTo>
                      <a:lnTo>
                        <a:pt x="158" y="93"/>
                      </a:lnTo>
                      <a:lnTo>
                        <a:pt x="166" y="94"/>
                      </a:lnTo>
                      <a:lnTo>
                        <a:pt x="184" y="91"/>
                      </a:lnTo>
                      <a:lnTo>
                        <a:pt x="182" y="88"/>
                      </a:lnTo>
                      <a:lnTo>
                        <a:pt x="173" y="87"/>
                      </a:lnTo>
                      <a:lnTo>
                        <a:pt x="167" y="88"/>
                      </a:lnTo>
                      <a:lnTo>
                        <a:pt x="154" y="87"/>
                      </a:lnTo>
                      <a:lnTo>
                        <a:pt x="142" y="90"/>
                      </a:lnTo>
                      <a:lnTo>
                        <a:pt x="131" y="85"/>
                      </a:lnTo>
                      <a:lnTo>
                        <a:pt x="102" y="84"/>
                      </a:lnTo>
                      <a:lnTo>
                        <a:pt x="97" y="88"/>
                      </a:lnTo>
                      <a:lnTo>
                        <a:pt x="93" y="90"/>
                      </a:lnTo>
                      <a:lnTo>
                        <a:pt x="79" y="88"/>
                      </a:lnTo>
                      <a:lnTo>
                        <a:pt x="75" y="94"/>
                      </a:lnTo>
                      <a:lnTo>
                        <a:pt x="66" y="87"/>
                      </a:lnTo>
                      <a:lnTo>
                        <a:pt x="72" y="67"/>
                      </a:lnTo>
                      <a:lnTo>
                        <a:pt x="76" y="67"/>
                      </a:lnTo>
                      <a:lnTo>
                        <a:pt x="76" y="76"/>
                      </a:lnTo>
                      <a:lnTo>
                        <a:pt x="81" y="82"/>
                      </a:lnTo>
                      <a:lnTo>
                        <a:pt x="76" y="70"/>
                      </a:lnTo>
                      <a:lnTo>
                        <a:pt x="84" y="69"/>
                      </a:lnTo>
                      <a:lnTo>
                        <a:pt x="90" y="78"/>
                      </a:lnTo>
                      <a:lnTo>
                        <a:pt x="90" y="73"/>
                      </a:lnTo>
                      <a:lnTo>
                        <a:pt x="87" y="70"/>
                      </a:lnTo>
                      <a:lnTo>
                        <a:pt x="93" y="66"/>
                      </a:lnTo>
                      <a:lnTo>
                        <a:pt x="97" y="55"/>
                      </a:lnTo>
                      <a:lnTo>
                        <a:pt x="107" y="60"/>
                      </a:lnTo>
                      <a:lnTo>
                        <a:pt x="107" y="58"/>
                      </a:lnTo>
                      <a:lnTo>
                        <a:pt x="103" y="54"/>
                      </a:lnTo>
                      <a:lnTo>
                        <a:pt x="96" y="53"/>
                      </a:lnTo>
                      <a:lnTo>
                        <a:pt x="96" y="47"/>
                      </a:lnTo>
                      <a:lnTo>
                        <a:pt x="91" y="42"/>
                      </a:lnTo>
                      <a:lnTo>
                        <a:pt x="87" y="39"/>
                      </a:lnTo>
                      <a:lnTo>
                        <a:pt x="82" y="35"/>
                      </a:lnTo>
                      <a:lnTo>
                        <a:pt x="66" y="35"/>
                      </a:lnTo>
                      <a:lnTo>
                        <a:pt x="64" y="33"/>
                      </a:lnTo>
                      <a:lnTo>
                        <a:pt x="64" y="27"/>
                      </a:lnTo>
                      <a:lnTo>
                        <a:pt x="70" y="29"/>
                      </a:lnTo>
                      <a:lnTo>
                        <a:pt x="72" y="27"/>
                      </a:lnTo>
                      <a:lnTo>
                        <a:pt x="67" y="21"/>
                      </a:lnTo>
                      <a:lnTo>
                        <a:pt x="63" y="18"/>
                      </a:lnTo>
                      <a:lnTo>
                        <a:pt x="61" y="8"/>
                      </a:lnTo>
                      <a:lnTo>
                        <a:pt x="66" y="5"/>
                      </a:lnTo>
                      <a:lnTo>
                        <a:pt x="69" y="5"/>
                      </a:lnTo>
                      <a:lnTo>
                        <a:pt x="70" y="8"/>
                      </a:lnTo>
                      <a:lnTo>
                        <a:pt x="75" y="0"/>
                      </a:lnTo>
                      <a:lnTo>
                        <a:pt x="81" y="2"/>
                      </a:lnTo>
                      <a:close/>
                    </a:path>
                  </a:pathLst>
                </a:custGeom>
                <a:grpFill/>
                <a:ln w="4763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0" tIns="0" rIns="0" bIns="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1828800" hangingPunct="1">
                    <a:defRPr/>
                  </a:pPr>
                  <a:endParaRPr lang="en-US" sz="2400" dirty="0">
                    <a:solidFill>
                      <a:prstClr val="white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" name="Gruppe 7">
                <a:extLst>
                  <a:ext uri="{FF2B5EF4-FFF2-40B4-BE49-F238E27FC236}">
                    <a16:creationId xmlns:a16="http://schemas.microsoft.com/office/drawing/2014/main" id="{2EA00B58-2C35-41A4-B63A-DB72B824EC05}"/>
                  </a:ext>
                </a:extLst>
              </p:cNvPr>
              <p:cNvGrpSpPr/>
              <p:nvPr/>
            </p:nvGrpSpPr>
            <p:grpSpPr>
              <a:xfrm rot="1380000">
                <a:off x="3583665" y="3024333"/>
                <a:ext cx="1506193" cy="1537203"/>
                <a:chOff x="6446360" y="3396316"/>
                <a:chExt cx="1318429" cy="1345573"/>
              </a:xfrm>
              <a:grpFill/>
            </p:grpSpPr>
            <p:sp>
              <p:nvSpPr>
                <p:cNvPr id="110" name="Nord-Trøndelag">
                  <a:extLst>
                    <a:ext uri="{FF2B5EF4-FFF2-40B4-BE49-F238E27FC236}">
                      <a16:creationId xmlns:a16="http://schemas.microsoft.com/office/drawing/2014/main" id="{62A0CA7C-0621-4A46-9B77-DE3C968746F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487588">
                  <a:off x="6866424" y="3396316"/>
                  <a:ext cx="898365" cy="979608"/>
                </a:xfrm>
                <a:custGeom>
                  <a:avLst/>
                  <a:gdLst>
                    <a:gd name="T0" fmla="*/ 119 w 575"/>
                    <a:gd name="T1" fmla="*/ 91 h 627"/>
                    <a:gd name="T2" fmla="*/ 140 w 575"/>
                    <a:gd name="T3" fmla="*/ 73 h 627"/>
                    <a:gd name="T4" fmla="*/ 167 w 575"/>
                    <a:gd name="T5" fmla="*/ 163 h 627"/>
                    <a:gd name="T6" fmla="*/ 178 w 575"/>
                    <a:gd name="T7" fmla="*/ 202 h 627"/>
                    <a:gd name="T8" fmla="*/ 181 w 575"/>
                    <a:gd name="T9" fmla="*/ 208 h 627"/>
                    <a:gd name="T10" fmla="*/ 128 w 575"/>
                    <a:gd name="T11" fmla="*/ 168 h 627"/>
                    <a:gd name="T12" fmla="*/ 149 w 575"/>
                    <a:gd name="T13" fmla="*/ 211 h 627"/>
                    <a:gd name="T14" fmla="*/ 245 w 575"/>
                    <a:gd name="T15" fmla="*/ 27 h 627"/>
                    <a:gd name="T16" fmla="*/ 221 w 575"/>
                    <a:gd name="T17" fmla="*/ 42 h 627"/>
                    <a:gd name="T18" fmla="*/ 151 w 575"/>
                    <a:gd name="T19" fmla="*/ 100 h 627"/>
                    <a:gd name="T20" fmla="*/ 222 w 575"/>
                    <a:gd name="T21" fmla="*/ 22 h 627"/>
                    <a:gd name="T22" fmla="*/ 188 w 575"/>
                    <a:gd name="T23" fmla="*/ 37 h 627"/>
                    <a:gd name="T24" fmla="*/ 206 w 575"/>
                    <a:gd name="T25" fmla="*/ 42 h 627"/>
                    <a:gd name="T26" fmla="*/ 297 w 575"/>
                    <a:gd name="T27" fmla="*/ 476 h 627"/>
                    <a:gd name="T28" fmla="*/ 163 w 575"/>
                    <a:gd name="T29" fmla="*/ 577 h 627"/>
                    <a:gd name="T30" fmla="*/ 98 w 575"/>
                    <a:gd name="T31" fmla="*/ 547 h 627"/>
                    <a:gd name="T32" fmla="*/ 104 w 575"/>
                    <a:gd name="T33" fmla="*/ 514 h 627"/>
                    <a:gd name="T34" fmla="*/ 70 w 575"/>
                    <a:gd name="T35" fmla="*/ 517 h 627"/>
                    <a:gd name="T36" fmla="*/ 112 w 575"/>
                    <a:gd name="T37" fmla="*/ 467 h 627"/>
                    <a:gd name="T38" fmla="*/ 155 w 575"/>
                    <a:gd name="T39" fmla="*/ 447 h 627"/>
                    <a:gd name="T40" fmla="*/ 179 w 575"/>
                    <a:gd name="T41" fmla="*/ 429 h 627"/>
                    <a:gd name="T42" fmla="*/ 167 w 575"/>
                    <a:gd name="T43" fmla="*/ 407 h 627"/>
                    <a:gd name="T44" fmla="*/ 142 w 575"/>
                    <a:gd name="T45" fmla="*/ 422 h 627"/>
                    <a:gd name="T46" fmla="*/ 176 w 575"/>
                    <a:gd name="T47" fmla="*/ 380 h 627"/>
                    <a:gd name="T48" fmla="*/ 133 w 575"/>
                    <a:gd name="T49" fmla="*/ 378 h 627"/>
                    <a:gd name="T50" fmla="*/ 92 w 575"/>
                    <a:gd name="T51" fmla="*/ 419 h 627"/>
                    <a:gd name="T52" fmla="*/ 95 w 575"/>
                    <a:gd name="T53" fmla="*/ 462 h 627"/>
                    <a:gd name="T54" fmla="*/ 24 w 575"/>
                    <a:gd name="T55" fmla="*/ 511 h 627"/>
                    <a:gd name="T56" fmla="*/ 42 w 575"/>
                    <a:gd name="T57" fmla="*/ 456 h 627"/>
                    <a:gd name="T58" fmla="*/ 101 w 575"/>
                    <a:gd name="T59" fmla="*/ 341 h 627"/>
                    <a:gd name="T60" fmla="*/ 78 w 575"/>
                    <a:gd name="T61" fmla="*/ 266 h 627"/>
                    <a:gd name="T62" fmla="*/ 66 w 575"/>
                    <a:gd name="T63" fmla="*/ 229 h 627"/>
                    <a:gd name="T64" fmla="*/ 78 w 575"/>
                    <a:gd name="T65" fmla="*/ 239 h 627"/>
                    <a:gd name="T66" fmla="*/ 87 w 575"/>
                    <a:gd name="T67" fmla="*/ 221 h 627"/>
                    <a:gd name="T68" fmla="*/ 104 w 575"/>
                    <a:gd name="T69" fmla="*/ 191 h 627"/>
                    <a:gd name="T70" fmla="*/ 140 w 575"/>
                    <a:gd name="T71" fmla="*/ 235 h 627"/>
                    <a:gd name="T72" fmla="*/ 148 w 575"/>
                    <a:gd name="T73" fmla="*/ 269 h 627"/>
                    <a:gd name="T74" fmla="*/ 184 w 575"/>
                    <a:gd name="T75" fmla="*/ 226 h 627"/>
                    <a:gd name="T76" fmla="*/ 190 w 575"/>
                    <a:gd name="T77" fmla="*/ 196 h 627"/>
                    <a:gd name="T78" fmla="*/ 197 w 575"/>
                    <a:gd name="T79" fmla="*/ 181 h 627"/>
                    <a:gd name="T80" fmla="*/ 175 w 575"/>
                    <a:gd name="T81" fmla="*/ 147 h 627"/>
                    <a:gd name="T82" fmla="*/ 237 w 575"/>
                    <a:gd name="T83" fmla="*/ 121 h 627"/>
                    <a:gd name="T84" fmla="*/ 249 w 575"/>
                    <a:gd name="T85" fmla="*/ 76 h 627"/>
                    <a:gd name="T86" fmla="*/ 182 w 575"/>
                    <a:gd name="T87" fmla="*/ 120 h 627"/>
                    <a:gd name="T88" fmla="*/ 169 w 575"/>
                    <a:gd name="T89" fmla="*/ 118 h 627"/>
                    <a:gd name="T90" fmla="*/ 213 w 575"/>
                    <a:gd name="T91" fmla="*/ 84 h 627"/>
                    <a:gd name="T92" fmla="*/ 207 w 575"/>
                    <a:gd name="T93" fmla="*/ 64 h 627"/>
                    <a:gd name="T94" fmla="*/ 200 w 575"/>
                    <a:gd name="T95" fmla="*/ 61 h 627"/>
                    <a:gd name="T96" fmla="*/ 246 w 575"/>
                    <a:gd name="T97" fmla="*/ 36 h 627"/>
                    <a:gd name="T98" fmla="*/ 285 w 575"/>
                    <a:gd name="T99" fmla="*/ 64 h 627"/>
                    <a:gd name="T100" fmla="*/ 351 w 575"/>
                    <a:gd name="T101" fmla="*/ 72 h 627"/>
                    <a:gd name="T102" fmla="*/ 388 w 575"/>
                    <a:gd name="T103" fmla="*/ 43 h 627"/>
                    <a:gd name="T104" fmla="*/ 502 w 575"/>
                    <a:gd name="T105" fmla="*/ 18 h 627"/>
                    <a:gd name="T106" fmla="*/ 514 w 575"/>
                    <a:gd name="T107" fmla="*/ 212 h 627"/>
                    <a:gd name="T108" fmla="*/ 136 w 575"/>
                    <a:gd name="T109" fmla="*/ 441 h 627"/>
                    <a:gd name="T110" fmla="*/ 84 w 575"/>
                    <a:gd name="T111" fmla="*/ 103 h 627"/>
                    <a:gd name="T112" fmla="*/ 100 w 575"/>
                    <a:gd name="T113" fmla="*/ 78 h 6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575" h="627">
                      <a:moveTo>
                        <a:pt x="142" y="73"/>
                      </a:moveTo>
                      <a:lnTo>
                        <a:pt x="148" y="73"/>
                      </a:lnTo>
                      <a:lnTo>
                        <a:pt x="149" y="75"/>
                      </a:lnTo>
                      <a:lnTo>
                        <a:pt x="133" y="82"/>
                      </a:lnTo>
                      <a:lnTo>
                        <a:pt x="127" y="90"/>
                      </a:lnTo>
                      <a:lnTo>
                        <a:pt x="124" y="91"/>
                      </a:lnTo>
                      <a:lnTo>
                        <a:pt x="122" y="87"/>
                      </a:lnTo>
                      <a:lnTo>
                        <a:pt x="119" y="88"/>
                      </a:lnTo>
                      <a:lnTo>
                        <a:pt x="119" y="91"/>
                      </a:lnTo>
                      <a:lnTo>
                        <a:pt x="101" y="103"/>
                      </a:lnTo>
                      <a:lnTo>
                        <a:pt x="98" y="108"/>
                      </a:lnTo>
                      <a:lnTo>
                        <a:pt x="94" y="106"/>
                      </a:lnTo>
                      <a:lnTo>
                        <a:pt x="115" y="84"/>
                      </a:lnTo>
                      <a:lnTo>
                        <a:pt x="118" y="82"/>
                      </a:lnTo>
                      <a:lnTo>
                        <a:pt x="127" y="76"/>
                      </a:lnTo>
                      <a:lnTo>
                        <a:pt x="134" y="66"/>
                      </a:lnTo>
                      <a:lnTo>
                        <a:pt x="139" y="66"/>
                      </a:lnTo>
                      <a:lnTo>
                        <a:pt x="140" y="73"/>
                      </a:lnTo>
                      <a:lnTo>
                        <a:pt x="142" y="73"/>
                      </a:lnTo>
                      <a:close/>
                      <a:moveTo>
                        <a:pt x="148" y="157"/>
                      </a:moveTo>
                      <a:lnTo>
                        <a:pt x="140" y="162"/>
                      </a:lnTo>
                      <a:lnTo>
                        <a:pt x="139" y="165"/>
                      </a:lnTo>
                      <a:lnTo>
                        <a:pt x="142" y="172"/>
                      </a:lnTo>
                      <a:lnTo>
                        <a:pt x="154" y="172"/>
                      </a:lnTo>
                      <a:lnTo>
                        <a:pt x="155" y="179"/>
                      </a:lnTo>
                      <a:lnTo>
                        <a:pt x="161" y="185"/>
                      </a:lnTo>
                      <a:lnTo>
                        <a:pt x="167" y="163"/>
                      </a:lnTo>
                      <a:lnTo>
                        <a:pt x="167" y="159"/>
                      </a:lnTo>
                      <a:lnTo>
                        <a:pt x="163" y="157"/>
                      </a:lnTo>
                      <a:lnTo>
                        <a:pt x="163" y="154"/>
                      </a:lnTo>
                      <a:lnTo>
                        <a:pt x="148" y="157"/>
                      </a:lnTo>
                      <a:close/>
                      <a:moveTo>
                        <a:pt x="167" y="171"/>
                      </a:moveTo>
                      <a:lnTo>
                        <a:pt x="170" y="185"/>
                      </a:lnTo>
                      <a:lnTo>
                        <a:pt x="167" y="187"/>
                      </a:lnTo>
                      <a:lnTo>
                        <a:pt x="166" y="196"/>
                      </a:lnTo>
                      <a:lnTo>
                        <a:pt x="178" y="202"/>
                      </a:lnTo>
                      <a:lnTo>
                        <a:pt x="184" y="199"/>
                      </a:lnTo>
                      <a:lnTo>
                        <a:pt x="187" y="193"/>
                      </a:lnTo>
                      <a:lnTo>
                        <a:pt x="178" y="185"/>
                      </a:lnTo>
                      <a:lnTo>
                        <a:pt x="169" y="171"/>
                      </a:lnTo>
                      <a:lnTo>
                        <a:pt x="167" y="171"/>
                      </a:lnTo>
                      <a:close/>
                      <a:moveTo>
                        <a:pt x="172" y="220"/>
                      </a:moveTo>
                      <a:lnTo>
                        <a:pt x="172" y="223"/>
                      </a:lnTo>
                      <a:lnTo>
                        <a:pt x="175" y="223"/>
                      </a:lnTo>
                      <a:lnTo>
                        <a:pt x="181" y="208"/>
                      </a:lnTo>
                      <a:lnTo>
                        <a:pt x="179" y="205"/>
                      </a:lnTo>
                      <a:lnTo>
                        <a:pt x="166" y="199"/>
                      </a:lnTo>
                      <a:lnTo>
                        <a:pt x="163" y="203"/>
                      </a:lnTo>
                      <a:lnTo>
                        <a:pt x="155" y="202"/>
                      </a:lnTo>
                      <a:lnTo>
                        <a:pt x="157" y="188"/>
                      </a:lnTo>
                      <a:lnTo>
                        <a:pt x="154" y="182"/>
                      </a:lnTo>
                      <a:lnTo>
                        <a:pt x="139" y="175"/>
                      </a:lnTo>
                      <a:lnTo>
                        <a:pt x="133" y="168"/>
                      </a:lnTo>
                      <a:lnTo>
                        <a:pt x="128" y="168"/>
                      </a:lnTo>
                      <a:lnTo>
                        <a:pt x="122" y="172"/>
                      </a:lnTo>
                      <a:lnTo>
                        <a:pt x="122" y="182"/>
                      </a:lnTo>
                      <a:lnTo>
                        <a:pt x="133" y="188"/>
                      </a:lnTo>
                      <a:lnTo>
                        <a:pt x="145" y="185"/>
                      </a:lnTo>
                      <a:lnTo>
                        <a:pt x="142" y="191"/>
                      </a:lnTo>
                      <a:lnTo>
                        <a:pt x="136" y="194"/>
                      </a:lnTo>
                      <a:lnTo>
                        <a:pt x="136" y="202"/>
                      </a:lnTo>
                      <a:lnTo>
                        <a:pt x="145" y="214"/>
                      </a:lnTo>
                      <a:lnTo>
                        <a:pt x="149" y="211"/>
                      </a:lnTo>
                      <a:lnTo>
                        <a:pt x="158" y="211"/>
                      </a:lnTo>
                      <a:lnTo>
                        <a:pt x="157" y="215"/>
                      </a:lnTo>
                      <a:lnTo>
                        <a:pt x="160" y="221"/>
                      </a:lnTo>
                      <a:lnTo>
                        <a:pt x="172" y="220"/>
                      </a:lnTo>
                      <a:close/>
                      <a:moveTo>
                        <a:pt x="219" y="48"/>
                      </a:moveTo>
                      <a:lnTo>
                        <a:pt x="222" y="51"/>
                      </a:lnTo>
                      <a:lnTo>
                        <a:pt x="245" y="33"/>
                      </a:lnTo>
                      <a:lnTo>
                        <a:pt x="239" y="33"/>
                      </a:lnTo>
                      <a:lnTo>
                        <a:pt x="245" y="27"/>
                      </a:lnTo>
                      <a:lnTo>
                        <a:pt x="245" y="24"/>
                      </a:lnTo>
                      <a:lnTo>
                        <a:pt x="257" y="16"/>
                      </a:lnTo>
                      <a:lnTo>
                        <a:pt x="260" y="11"/>
                      </a:lnTo>
                      <a:lnTo>
                        <a:pt x="258" y="2"/>
                      </a:lnTo>
                      <a:lnTo>
                        <a:pt x="254" y="0"/>
                      </a:lnTo>
                      <a:lnTo>
                        <a:pt x="242" y="11"/>
                      </a:lnTo>
                      <a:lnTo>
                        <a:pt x="240" y="15"/>
                      </a:lnTo>
                      <a:lnTo>
                        <a:pt x="236" y="16"/>
                      </a:lnTo>
                      <a:lnTo>
                        <a:pt x="221" y="42"/>
                      </a:lnTo>
                      <a:lnTo>
                        <a:pt x="221" y="46"/>
                      </a:lnTo>
                      <a:lnTo>
                        <a:pt x="219" y="48"/>
                      </a:lnTo>
                      <a:close/>
                      <a:moveTo>
                        <a:pt x="133" y="91"/>
                      </a:moveTo>
                      <a:lnTo>
                        <a:pt x="127" y="96"/>
                      </a:lnTo>
                      <a:lnTo>
                        <a:pt x="127" y="102"/>
                      </a:lnTo>
                      <a:lnTo>
                        <a:pt x="130" y="111"/>
                      </a:lnTo>
                      <a:lnTo>
                        <a:pt x="137" y="111"/>
                      </a:lnTo>
                      <a:lnTo>
                        <a:pt x="145" y="106"/>
                      </a:lnTo>
                      <a:lnTo>
                        <a:pt x="151" y="100"/>
                      </a:lnTo>
                      <a:lnTo>
                        <a:pt x="160" y="87"/>
                      </a:lnTo>
                      <a:lnTo>
                        <a:pt x="160" y="85"/>
                      </a:lnTo>
                      <a:lnTo>
                        <a:pt x="154" y="87"/>
                      </a:lnTo>
                      <a:lnTo>
                        <a:pt x="149" y="78"/>
                      </a:lnTo>
                      <a:lnTo>
                        <a:pt x="133" y="88"/>
                      </a:lnTo>
                      <a:lnTo>
                        <a:pt x="133" y="91"/>
                      </a:lnTo>
                      <a:close/>
                      <a:moveTo>
                        <a:pt x="200" y="42"/>
                      </a:moveTo>
                      <a:lnTo>
                        <a:pt x="207" y="33"/>
                      </a:lnTo>
                      <a:lnTo>
                        <a:pt x="222" y="22"/>
                      </a:lnTo>
                      <a:lnTo>
                        <a:pt x="225" y="19"/>
                      </a:lnTo>
                      <a:lnTo>
                        <a:pt x="225" y="16"/>
                      </a:lnTo>
                      <a:lnTo>
                        <a:pt x="219" y="18"/>
                      </a:lnTo>
                      <a:lnTo>
                        <a:pt x="209" y="15"/>
                      </a:lnTo>
                      <a:lnTo>
                        <a:pt x="204" y="19"/>
                      </a:lnTo>
                      <a:lnTo>
                        <a:pt x="197" y="19"/>
                      </a:lnTo>
                      <a:lnTo>
                        <a:pt x="190" y="27"/>
                      </a:lnTo>
                      <a:lnTo>
                        <a:pt x="191" y="30"/>
                      </a:lnTo>
                      <a:lnTo>
                        <a:pt x="188" y="37"/>
                      </a:lnTo>
                      <a:lnTo>
                        <a:pt x="191" y="37"/>
                      </a:lnTo>
                      <a:lnTo>
                        <a:pt x="193" y="42"/>
                      </a:lnTo>
                      <a:lnTo>
                        <a:pt x="200" y="42"/>
                      </a:lnTo>
                      <a:close/>
                      <a:moveTo>
                        <a:pt x="206" y="42"/>
                      </a:moveTo>
                      <a:lnTo>
                        <a:pt x="212" y="40"/>
                      </a:lnTo>
                      <a:lnTo>
                        <a:pt x="216" y="34"/>
                      </a:lnTo>
                      <a:lnTo>
                        <a:pt x="213" y="33"/>
                      </a:lnTo>
                      <a:lnTo>
                        <a:pt x="209" y="34"/>
                      </a:lnTo>
                      <a:lnTo>
                        <a:pt x="206" y="42"/>
                      </a:lnTo>
                      <a:close/>
                      <a:moveTo>
                        <a:pt x="545" y="227"/>
                      </a:moveTo>
                      <a:lnTo>
                        <a:pt x="551" y="313"/>
                      </a:lnTo>
                      <a:lnTo>
                        <a:pt x="525" y="371"/>
                      </a:lnTo>
                      <a:lnTo>
                        <a:pt x="488" y="359"/>
                      </a:lnTo>
                      <a:lnTo>
                        <a:pt x="421" y="344"/>
                      </a:lnTo>
                      <a:lnTo>
                        <a:pt x="382" y="356"/>
                      </a:lnTo>
                      <a:lnTo>
                        <a:pt x="349" y="381"/>
                      </a:lnTo>
                      <a:lnTo>
                        <a:pt x="300" y="462"/>
                      </a:lnTo>
                      <a:lnTo>
                        <a:pt x="297" y="476"/>
                      </a:lnTo>
                      <a:lnTo>
                        <a:pt x="276" y="499"/>
                      </a:lnTo>
                      <a:lnTo>
                        <a:pt x="284" y="535"/>
                      </a:lnTo>
                      <a:lnTo>
                        <a:pt x="267" y="573"/>
                      </a:lnTo>
                      <a:lnTo>
                        <a:pt x="252" y="600"/>
                      </a:lnTo>
                      <a:lnTo>
                        <a:pt x="263" y="625"/>
                      </a:lnTo>
                      <a:lnTo>
                        <a:pt x="263" y="625"/>
                      </a:lnTo>
                      <a:lnTo>
                        <a:pt x="204" y="627"/>
                      </a:lnTo>
                      <a:lnTo>
                        <a:pt x="181" y="583"/>
                      </a:lnTo>
                      <a:lnTo>
                        <a:pt x="163" y="577"/>
                      </a:lnTo>
                      <a:lnTo>
                        <a:pt x="146" y="576"/>
                      </a:lnTo>
                      <a:lnTo>
                        <a:pt x="139" y="577"/>
                      </a:lnTo>
                      <a:lnTo>
                        <a:pt x="128" y="577"/>
                      </a:lnTo>
                      <a:lnTo>
                        <a:pt x="112" y="580"/>
                      </a:lnTo>
                      <a:lnTo>
                        <a:pt x="101" y="573"/>
                      </a:lnTo>
                      <a:lnTo>
                        <a:pt x="97" y="573"/>
                      </a:lnTo>
                      <a:lnTo>
                        <a:pt x="100" y="564"/>
                      </a:lnTo>
                      <a:lnTo>
                        <a:pt x="98" y="547"/>
                      </a:lnTo>
                      <a:lnTo>
                        <a:pt x="98" y="547"/>
                      </a:lnTo>
                      <a:lnTo>
                        <a:pt x="104" y="544"/>
                      </a:lnTo>
                      <a:lnTo>
                        <a:pt x="106" y="538"/>
                      </a:lnTo>
                      <a:lnTo>
                        <a:pt x="103" y="535"/>
                      </a:lnTo>
                      <a:lnTo>
                        <a:pt x="92" y="537"/>
                      </a:lnTo>
                      <a:lnTo>
                        <a:pt x="88" y="534"/>
                      </a:lnTo>
                      <a:lnTo>
                        <a:pt x="85" y="526"/>
                      </a:lnTo>
                      <a:lnTo>
                        <a:pt x="85" y="522"/>
                      </a:lnTo>
                      <a:lnTo>
                        <a:pt x="90" y="516"/>
                      </a:lnTo>
                      <a:lnTo>
                        <a:pt x="104" y="514"/>
                      </a:lnTo>
                      <a:lnTo>
                        <a:pt x="110" y="508"/>
                      </a:lnTo>
                      <a:lnTo>
                        <a:pt x="100" y="510"/>
                      </a:lnTo>
                      <a:lnTo>
                        <a:pt x="98" y="505"/>
                      </a:lnTo>
                      <a:lnTo>
                        <a:pt x="101" y="502"/>
                      </a:lnTo>
                      <a:lnTo>
                        <a:pt x="106" y="502"/>
                      </a:lnTo>
                      <a:lnTo>
                        <a:pt x="109" y="493"/>
                      </a:lnTo>
                      <a:lnTo>
                        <a:pt x="106" y="493"/>
                      </a:lnTo>
                      <a:lnTo>
                        <a:pt x="73" y="516"/>
                      </a:lnTo>
                      <a:lnTo>
                        <a:pt x="70" y="517"/>
                      </a:lnTo>
                      <a:lnTo>
                        <a:pt x="67" y="514"/>
                      </a:lnTo>
                      <a:lnTo>
                        <a:pt x="73" y="511"/>
                      </a:lnTo>
                      <a:lnTo>
                        <a:pt x="73" y="504"/>
                      </a:lnTo>
                      <a:lnTo>
                        <a:pt x="81" y="492"/>
                      </a:lnTo>
                      <a:lnTo>
                        <a:pt x="88" y="488"/>
                      </a:lnTo>
                      <a:lnTo>
                        <a:pt x="92" y="488"/>
                      </a:lnTo>
                      <a:lnTo>
                        <a:pt x="97" y="486"/>
                      </a:lnTo>
                      <a:lnTo>
                        <a:pt x="101" y="477"/>
                      </a:lnTo>
                      <a:lnTo>
                        <a:pt x="112" y="467"/>
                      </a:lnTo>
                      <a:lnTo>
                        <a:pt x="118" y="467"/>
                      </a:lnTo>
                      <a:lnTo>
                        <a:pt x="121" y="462"/>
                      </a:lnTo>
                      <a:lnTo>
                        <a:pt x="124" y="464"/>
                      </a:lnTo>
                      <a:lnTo>
                        <a:pt x="125" y="468"/>
                      </a:lnTo>
                      <a:lnTo>
                        <a:pt x="134" y="465"/>
                      </a:lnTo>
                      <a:lnTo>
                        <a:pt x="145" y="464"/>
                      </a:lnTo>
                      <a:lnTo>
                        <a:pt x="148" y="461"/>
                      </a:lnTo>
                      <a:lnTo>
                        <a:pt x="148" y="450"/>
                      </a:lnTo>
                      <a:lnTo>
                        <a:pt x="155" y="447"/>
                      </a:lnTo>
                      <a:lnTo>
                        <a:pt x="158" y="450"/>
                      </a:lnTo>
                      <a:lnTo>
                        <a:pt x="161" y="450"/>
                      </a:lnTo>
                      <a:lnTo>
                        <a:pt x="163" y="446"/>
                      </a:lnTo>
                      <a:lnTo>
                        <a:pt x="172" y="443"/>
                      </a:lnTo>
                      <a:lnTo>
                        <a:pt x="176" y="446"/>
                      </a:lnTo>
                      <a:lnTo>
                        <a:pt x="181" y="437"/>
                      </a:lnTo>
                      <a:lnTo>
                        <a:pt x="179" y="432"/>
                      </a:lnTo>
                      <a:lnTo>
                        <a:pt x="173" y="431"/>
                      </a:lnTo>
                      <a:lnTo>
                        <a:pt x="179" y="429"/>
                      </a:lnTo>
                      <a:lnTo>
                        <a:pt x="179" y="426"/>
                      </a:lnTo>
                      <a:lnTo>
                        <a:pt x="175" y="425"/>
                      </a:lnTo>
                      <a:lnTo>
                        <a:pt x="173" y="422"/>
                      </a:lnTo>
                      <a:lnTo>
                        <a:pt x="170" y="425"/>
                      </a:lnTo>
                      <a:lnTo>
                        <a:pt x="161" y="423"/>
                      </a:lnTo>
                      <a:lnTo>
                        <a:pt x="160" y="417"/>
                      </a:lnTo>
                      <a:lnTo>
                        <a:pt x="166" y="417"/>
                      </a:lnTo>
                      <a:lnTo>
                        <a:pt x="170" y="411"/>
                      </a:lnTo>
                      <a:lnTo>
                        <a:pt x="167" y="407"/>
                      </a:lnTo>
                      <a:lnTo>
                        <a:pt x="170" y="395"/>
                      </a:lnTo>
                      <a:lnTo>
                        <a:pt x="169" y="392"/>
                      </a:lnTo>
                      <a:lnTo>
                        <a:pt x="166" y="393"/>
                      </a:lnTo>
                      <a:lnTo>
                        <a:pt x="163" y="399"/>
                      </a:lnTo>
                      <a:lnTo>
                        <a:pt x="164" y="407"/>
                      </a:lnTo>
                      <a:lnTo>
                        <a:pt x="155" y="416"/>
                      </a:lnTo>
                      <a:lnTo>
                        <a:pt x="152" y="417"/>
                      </a:lnTo>
                      <a:lnTo>
                        <a:pt x="149" y="414"/>
                      </a:lnTo>
                      <a:lnTo>
                        <a:pt x="142" y="422"/>
                      </a:lnTo>
                      <a:lnTo>
                        <a:pt x="137" y="425"/>
                      </a:lnTo>
                      <a:lnTo>
                        <a:pt x="131" y="423"/>
                      </a:lnTo>
                      <a:lnTo>
                        <a:pt x="128" y="414"/>
                      </a:lnTo>
                      <a:lnTo>
                        <a:pt x="128" y="410"/>
                      </a:lnTo>
                      <a:lnTo>
                        <a:pt x="136" y="402"/>
                      </a:lnTo>
                      <a:lnTo>
                        <a:pt x="142" y="402"/>
                      </a:lnTo>
                      <a:lnTo>
                        <a:pt x="157" y="383"/>
                      </a:lnTo>
                      <a:lnTo>
                        <a:pt x="163" y="384"/>
                      </a:lnTo>
                      <a:lnTo>
                        <a:pt x="176" y="380"/>
                      </a:lnTo>
                      <a:lnTo>
                        <a:pt x="182" y="374"/>
                      </a:lnTo>
                      <a:lnTo>
                        <a:pt x="178" y="365"/>
                      </a:lnTo>
                      <a:lnTo>
                        <a:pt x="170" y="368"/>
                      </a:lnTo>
                      <a:lnTo>
                        <a:pt x="169" y="366"/>
                      </a:lnTo>
                      <a:lnTo>
                        <a:pt x="169" y="363"/>
                      </a:lnTo>
                      <a:lnTo>
                        <a:pt x="166" y="362"/>
                      </a:lnTo>
                      <a:lnTo>
                        <a:pt x="151" y="363"/>
                      </a:lnTo>
                      <a:lnTo>
                        <a:pt x="142" y="375"/>
                      </a:lnTo>
                      <a:lnTo>
                        <a:pt x="133" y="378"/>
                      </a:lnTo>
                      <a:lnTo>
                        <a:pt x="122" y="386"/>
                      </a:lnTo>
                      <a:lnTo>
                        <a:pt x="109" y="404"/>
                      </a:lnTo>
                      <a:lnTo>
                        <a:pt x="100" y="410"/>
                      </a:lnTo>
                      <a:lnTo>
                        <a:pt x="75" y="423"/>
                      </a:lnTo>
                      <a:lnTo>
                        <a:pt x="63" y="434"/>
                      </a:lnTo>
                      <a:lnTo>
                        <a:pt x="63" y="435"/>
                      </a:lnTo>
                      <a:lnTo>
                        <a:pt x="72" y="431"/>
                      </a:lnTo>
                      <a:lnTo>
                        <a:pt x="78" y="425"/>
                      </a:lnTo>
                      <a:lnTo>
                        <a:pt x="92" y="419"/>
                      </a:lnTo>
                      <a:lnTo>
                        <a:pt x="113" y="404"/>
                      </a:lnTo>
                      <a:lnTo>
                        <a:pt x="115" y="408"/>
                      </a:lnTo>
                      <a:lnTo>
                        <a:pt x="125" y="411"/>
                      </a:lnTo>
                      <a:lnTo>
                        <a:pt x="125" y="417"/>
                      </a:lnTo>
                      <a:lnTo>
                        <a:pt x="128" y="423"/>
                      </a:lnTo>
                      <a:lnTo>
                        <a:pt x="118" y="432"/>
                      </a:lnTo>
                      <a:lnTo>
                        <a:pt x="119" y="435"/>
                      </a:lnTo>
                      <a:lnTo>
                        <a:pt x="110" y="455"/>
                      </a:lnTo>
                      <a:lnTo>
                        <a:pt x="95" y="462"/>
                      </a:lnTo>
                      <a:lnTo>
                        <a:pt x="87" y="465"/>
                      </a:lnTo>
                      <a:lnTo>
                        <a:pt x="67" y="477"/>
                      </a:lnTo>
                      <a:lnTo>
                        <a:pt x="64" y="479"/>
                      </a:lnTo>
                      <a:lnTo>
                        <a:pt x="64" y="483"/>
                      </a:lnTo>
                      <a:lnTo>
                        <a:pt x="60" y="489"/>
                      </a:lnTo>
                      <a:lnTo>
                        <a:pt x="54" y="491"/>
                      </a:lnTo>
                      <a:lnTo>
                        <a:pt x="39" y="504"/>
                      </a:lnTo>
                      <a:lnTo>
                        <a:pt x="28" y="507"/>
                      </a:lnTo>
                      <a:lnTo>
                        <a:pt x="24" y="511"/>
                      </a:lnTo>
                      <a:lnTo>
                        <a:pt x="10" y="513"/>
                      </a:lnTo>
                      <a:lnTo>
                        <a:pt x="9" y="517"/>
                      </a:lnTo>
                      <a:lnTo>
                        <a:pt x="4" y="520"/>
                      </a:lnTo>
                      <a:lnTo>
                        <a:pt x="4" y="520"/>
                      </a:lnTo>
                      <a:lnTo>
                        <a:pt x="0" y="502"/>
                      </a:lnTo>
                      <a:lnTo>
                        <a:pt x="4" y="498"/>
                      </a:lnTo>
                      <a:lnTo>
                        <a:pt x="10" y="482"/>
                      </a:lnTo>
                      <a:lnTo>
                        <a:pt x="28" y="470"/>
                      </a:lnTo>
                      <a:lnTo>
                        <a:pt x="42" y="456"/>
                      </a:lnTo>
                      <a:lnTo>
                        <a:pt x="43" y="444"/>
                      </a:lnTo>
                      <a:lnTo>
                        <a:pt x="52" y="423"/>
                      </a:lnTo>
                      <a:lnTo>
                        <a:pt x="64" y="402"/>
                      </a:lnTo>
                      <a:lnTo>
                        <a:pt x="79" y="392"/>
                      </a:lnTo>
                      <a:lnTo>
                        <a:pt x="88" y="374"/>
                      </a:lnTo>
                      <a:lnTo>
                        <a:pt x="85" y="365"/>
                      </a:lnTo>
                      <a:lnTo>
                        <a:pt x="94" y="354"/>
                      </a:lnTo>
                      <a:lnTo>
                        <a:pt x="94" y="345"/>
                      </a:lnTo>
                      <a:lnTo>
                        <a:pt x="101" y="341"/>
                      </a:lnTo>
                      <a:lnTo>
                        <a:pt x="98" y="338"/>
                      </a:lnTo>
                      <a:lnTo>
                        <a:pt x="88" y="336"/>
                      </a:lnTo>
                      <a:lnTo>
                        <a:pt x="82" y="319"/>
                      </a:lnTo>
                      <a:lnTo>
                        <a:pt x="103" y="308"/>
                      </a:lnTo>
                      <a:lnTo>
                        <a:pt x="106" y="304"/>
                      </a:lnTo>
                      <a:lnTo>
                        <a:pt x="107" y="286"/>
                      </a:lnTo>
                      <a:lnTo>
                        <a:pt x="94" y="281"/>
                      </a:lnTo>
                      <a:lnTo>
                        <a:pt x="84" y="274"/>
                      </a:lnTo>
                      <a:lnTo>
                        <a:pt x="78" y="266"/>
                      </a:lnTo>
                      <a:lnTo>
                        <a:pt x="76" y="259"/>
                      </a:lnTo>
                      <a:lnTo>
                        <a:pt x="51" y="238"/>
                      </a:lnTo>
                      <a:lnTo>
                        <a:pt x="51" y="238"/>
                      </a:lnTo>
                      <a:lnTo>
                        <a:pt x="54" y="235"/>
                      </a:lnTo>
                      <a:lnTo>
                        <a:pt x="66" y="245"/>
                      </a:lnTo>
                      <a:lnTo>
                        <a:pt x="67" y="244"/>
                      </a:lnTo>
                      <a:lnTo>
                        <a:pt x="67" y="242"/>
                      </a:lnTo>
                      <a:lnTo>
                        <a:pt x="58" y="236"/>
                      </a:lnTo>
                      <a:lnTo>
                        <a:pt x="66" y="229"/>
                      </a:lnTo>
                      <a:lnTo>
                        <a:pt x="76" y="242"/>
                      </a:lnTo>
                      <a:lnTo>
                        <a:pt x="84" y="244"/>
                      </a:lnTo>
                      <a:lnTo>
                        <a:pt x="85" y="254"/>
                      </a:lnTo>
                      <a:lnTo>
                        <a:pt x="95" y="257"/>
                      </a:lnTo>
                      <a:lnTo>
                        <a:pt x="94" y="251"/>
                      </a:lnTo>
                      <a:lnTo>
                        <a:pt x="88" y="247"/>
                      </a:lnTo>
                      <a:lnTo>
                        <a:pt x="94" y="242"/>
                      </a:lnTo>
                      <a:lnTo>
                        <a:pt x="91" y="236"/>
                      </a:lnTo>
                      <a:lnTo>
                        <a:pt x="78" y="239"/>
                      </a:lnTo>
                      <a:lnTo>
                        <a:pt x="76" y="236"/>
                      </a:lnTo>
                      <a:lnTo>
                        <a:pt x="72" y="233"/>
                      </a:lnTo>
                      <a:lnTo>
                        <a:pt x="70" y="230"/>
                      </a:lnTo>
                      <a:lnTo>
                        <a:pt x="75" y="229"/>
                      </a:lnTo>
                      <a:lnTo>
                        <a:pt x="76" y="223"/>
                      </a:lnTo>
                      <a:lnTo>
                        <a:pt x="81" y="226"/>
                      </a:lnTo>
                      <a:lnTo>
                        <a:pt x="84" y="230"/>
                      </a:lnTo>
                      <a:lnTo>
                        <a:pt x="85" y="227"/>
                      </a:lnTo>
                      <a:lnTo>
                        <a:pt x="87" y="221"/>
                      </a:lnTo>
                      <a:lnTo>
                        <a:pt x="95" y="224"/>
                      </a:lnTo>
                      <a:lnTo>
                        <a:pt x="95" y="223"/>
                      </a:lnTo>
                      <a:lnTo>
                        <a:pt x="90" y="217"/>
                      </a:lnTo>
                      <a:lnTo>
                        <a:pt x="90" y="212"/>
                      </a:lnTo>
                      <a:lnTo>
                        <a:pt x="98" y="215"/>
                      </a:lnTo>
                      <a:lnTo>
                        <a:pt x="106" y="211"/>
                      </a:lnTo>
                      <a:lnTo>
                        <a:pt x="109" y="212"/>
                      </a:lnTo>
                      <a:lnTo>
                        <a:pt x="115" y="203"/>
                      </a:lnTo>
                      <a:lnTo>
                        <a:pt x="104" y="191"/>
                      </a:lnTo>
                      <a:lnTo>
                        <a:pt x="112" y="182"/>
                      </a:lnTo>
                      <a:lnTo>
                        <a:pt x="115" y="182"/>
                      </a:lnTo>
                      <a:lnTo>
                        <a:pt x="130" y="194"/>
                      </a:lnTo>
                      <a:lnTo>
                        <a:pt x="127" y="199"/>
                      </a:lnTo>
                      <a:lnTo>
                        <a:pt x="128" y="211"/>
                      </a:lnTo>
                      <a:lnTo>
                        <a:pt x="131" y="208"/>
                      </a:lnTo>
                      <a:lnTo>
                        <a:pt x="143" y="221"/>
                      </a:lnTo>
                      <a:lnTo>
                        <a:pt x="145" y="227"/>
                      </a:lnTo>
                      <a:lnTo>
                        <a:pt x="140" y="235"/>
                      </a:lnTo>
                      <a:lnTo>
                        <a:pt x="143" y="235"/>
                      </a:lnTo>
                      <a:lnTo>
                        <a:pt x="149" y="230"/>
                      </a:lnTo>
                      <a:lnTo>
                        <a:pt x="152" y="232"/>
                      </a:lnTo>
                      <a:lnTo>
                        <a:pt x="158" y="227"/>
                      </a:lnTo>
                      <a:lnTo>
                        <a:pt x="158" y="235"/>
                      </a:lnTo>
                      <a:lnTo>
                        <a:pt x="164" y="235"/>
                      </a:lnTo>
                      <a:lnTo>
                        <a:pt x="161" y="250"/>
                      </a:lnTo>
                      <a:lnTo>
                        <a:pt x="157" y="256"/>
                      </a:lnTo>
                      <a:lnTo>
                        <a:pt x="148" y="269"/>
                      </a:lnTo>
                      <a:lnTo>
                        <a:pt x="148" y="275"/>
                      </a:lnTo>
                      <a:lnTo>
                        <a:pt x="167" y="248"/>
                      </a:lnTo>
                      <a:lnTo>
                        <a:pt x="170" y="247"/>
                      </a:lnTo>
                      <a:lnTo>
                        <a:pt x="169" y="241"/>
                      </a:lnTo>
                      <a:lnTo>
                        <a:pt x="173" y="232"/>
                      </a:lnTo>
                      <a:lnTo>
                        <a:pt x="182" y="235"/>
                      </a:lnTo>
                      <a:lnTo>
                        <a:pt x="193" y="229"/>
                      </a:lnTo>
                      <a:lnTo>
                        <a:pt x="191" y="226"/>
                      </a:lnTo>
                      <a:lnTo>
                        <a:pt x="184" y="226"/>
                      </a:lnTo>
                      <a:lnTo>
                        <a:pt x="181" y="232"/>
                      </a:lnTo>
                      <a:lnTo>
                        <a:pt x="178" y="229"/>
                      </a:lnTo>
                      <a:lnTo>
                        <a:pt x="182" y="209"/>
                      </a:lnTo>
                      <a:lnTo>
                        <a:pt x="191" y="209"/>
                      </a:lnTo>
                      <a:lnTo>
                        <a:pt x="191" y="206"/>
                      </a:lnTo>
                      <a:lnTo>
                        <a:pt x="185" y="206"/>
                      </a:lnTo>
                      <a:lnTo>
                        <a:pt x="185" y="200"/>
                      </a:lnTo>
                      <a:lnTo>
                        <a:pt x="188" y="200"/>
                      </a:lnTo>
                      <a:lnTo>
                        <a:pt x="190" y="196"/>
                      </a:lnTo>
                      <a:lnTo>
                        <a:pt x="194" y="196"/>
                      </a:lnTo>
                      <a:lnTo>
                        <a:pt x="197" y="199"/>
                      </a:lnTo>
                      <a:lnTo>
                        <a:pt x="218" y="188"/>
                      </a:lnTo>
                      <a:lnTo>
                        <a:pt x="218" y="187"/>
                      </a:lnTo>
                      <a:lnTo>
                        <a:pt x="212" y="185"/>
                      </a:lnTo>
                      <a:lnTo>
                        <a:pt x="206" y="188"/>
                      </a:lnTo>
                      <a:lnTo>
                        <a:pt x="204" y="179"/>
                      </a:lnTo>
                      <a:lnTo>
                        <a:pt x="200" y="176"/>
                      </a:lnTo>
                      <a:lnTo>
                        <a:pt x="197" y="181"/>
                      </a:lnTo>
                      <a:lnTo>
                        <a:pt x="200" y="188"/>
                      </a:lnTo>
                      <a:lnTo>
                        <a:pt x="191" y="194"/>
                      </a:lnTo>
                      <a:lnTo>
                        <a:pt x="179" y="182"/>
                      </a:lnTo>
                      <a:lnTo>
                        <a:pt x="170" y="162"/>
                      </a:lnTo>
                      <a:lnTo>
                        <a:pt x="172" y="156"/>
                      </a:lnTo>
                      <a:lnTo>
                        <a:pt x="175" y="157"/>
                      </a:lnTo>
                      <a:lnTo>
                        <a:pt x="178" y="154"/>
                      </a:lnTo>
                      <a:lnTo>
                        <a:pt x="175" y="151"/>
                      </a:lnTo>
                      <a:lnTo>
                        <a:pt x="175" y="147"/>
                      </a:lnTo>
                      <a:lnTo>
                        <a:pt x="178" y="148"/>
                      </a:lnTo>
                      <a:lnTo>
                        <a:pt x="190" y="142"/>
                      </a:lnTo>
                      <a:lnTo>
                        <a:pt x="191" y="135"/>
                      </a:lnTo>
                      <a:lnTo>
                        <a:pt x="197" y="129"/>
                      </a:lnTo>
                      <a:lnTo>
                        <a:pt x="210" y="129"/>
                      </a:lnTo>
                      <a:lnTo>
                        <a:pt x="216" y="124"/>
                      </a:lnTo>
                      <a:lnTo>
                        <a:pt x="221" y="127"/>
                      </a:lnTo>
                      <a:lnTo>
                        <a:pt x="227" y="127"/>
                      </a:lnTo>
                      <a:lnTo>
                        <a:pt x="237" y="121"/>
                      </a:lnTo>
                      <a:lnTo>
                        <a:pt x="231" y="118"/>
                      </a:lnTo>
                      <a:lnTo>
                        <a:pt x="219" y="121"/>
                      </a:lnTo>
                      <a:lnTo>
                        <a:pt x="219" y="120"/>
                      </a:lnTo>
                      <a:lnTo>
                        <a:pt x="204" y="114"/>
                      </a:lnTo>
                      <a:lnTo>
                        <a:pt x="228" y="106"/>
                      </a:lnTo>
                      <a:lnTo>
                        <a:pt x="222" y="105"/>
                      </a:lnTo>
                      <a:lnTo>
                        <a:pt x="207" y="108"/>
                      </a:lnTo>
                      <a:lnTo>
                        <a:pt x="210" y="100"/>
                      </a:lnTo>
                      <a:lnTo>
                        <a:pt x="249" y="76"/>
                      </a:lnTo>
                      <a:lnTo>
                        <a:pt x="258" y="78"/>
                      </a:lnTo>
                      <a:lnTo>
                        <a:pt x="257" y="73"/>
                      </a:lnTo>
                      <a:lnTo>
                        <a:pt x="249" y="72"/>
                      </a:lnTo>
                      <a:lnTo>
                        <a:pt x="218" y="93"/>
                      </a:lnTo>
                      <a:lnTo>
                        <a:pt x="203" y="97"/>
                      </a:lnTo>
                      <a:lnTo>
                        <a:pt x="203" y="100"/>
                      </a:lnTo>
                      <a:lnTo>
                        <a:pt x="206" y="100"/>
                      </a:lnTo>
                      <a:lnTo>
                        <a:pt x="204" y="108"/>
                      </a:lnTo>
                      <a:lnTo>
                        <a:pt x="182" y="120"/>
                      </a:lnTo>
                      <a:lnTo>
                        <a:pt x="182" y="124"/>
                      </a:lnTo>
                      <a:lnTo>
                        <a:pt x="172" y="135"/>
                      </a:lnTo>
                      <a:lnTo>
                        <a:pt x="148" y="144"/>
                      </a:lnTo>
                      <a:lnTo>
                        <a:pt x="145" y="141"/>
                      </a:lnTo>
                      <a:lnTo>
                        <a:pt x="148" y="136"/>
                      </a:lnTo>
                      <a:lnTo>
                        <a:pt x="166" y="130"/>
                      </a:lnTo>
                      <a:lnTo>
                        <a:pt x="172" y="121"/>
                      </a:lnTo>
                      <a:lnTo>
                        <a:pt x="179" y="115"/>
                      </a:lnTo>
                      <a:lnTo>
                        <a:pt x="169" y="118"/>
                      </a:lnTo>
                      <a:lnTo>
                        <a:pt x="160" y="115"/>
                      </a:lnTo>
                      <a:lnTo>
                        <a:pt x="157" y="118"/>
                      </a:lnTo>
                      <a:lnTo>
                        <a:pt x="152" y="117"/>
                      </a:lnTo>
                      <a:lnTo>
                        <a:pt x="152" y="111"/>
                      </a:lnTo>
                      <a:lnTo>
                        <a:pt x="157" y="103"/>
                      </a:lnTo>
                      <a:lnTo>
                        <a:pt x="173" y="99"/>
                      </a:lnTo>
                      <a:lnTo>
                        <a:pt x="196" y="96"/>
                      </a:lnTo>
                      <a:lnTo>
                        <a:pt x="218" y="84"/>
                      </a:lnTo>
                      <a:lnTo>
                        <a:pt x="213" y="84"/>
                      </a:lnTo>
                      <a:lnTo>
                        <a:pt x="204" y="90"/>
                      </a:lnTo>
                      <a:lnTo>
                        <a:pt x="188" y="94"/>
                      </a:lnTo>
                      <a:lnTo>
                        <a:pt x="176" y="96"/>
                      </a:lnTo>
                      <a:lnTo>
                        <a:pt x="158" y="102"/>
                      </a:lnTo>
                      <a:lnTo>
                        <a:pt x="157" y="100"/>
                      </a:lnTo>
                      <a:lnTo>
                        <a:pt x="157" y="97"/>
                      </a:lnTo>
                      <a:lnTo>
                        <a:pt x="163" y="90"/>
                      </a:lnTo>
                      <a:lnTo>
                        <a:pt x="188" y="70"/>
                      </a:lnTo>
                      <a:lnTo>
                        <a:pt x="207" y="64"/>
                      </a:lnTo>
                      <a:lnTo>
                        <a:pt x="212" y="69"/>
                      </a:lnTo>
                      <a:lnTo>
                        <a:pt x="218" y="69"/>
                      </a:lnTo>
                      <a:lnTo>
                        <a:pt x="219" y="64"/>
                      </a:lnTo>
                      <a:lnTo>
                        <a:pt x="224" y="61"/>
                      </a:lnTo>
                      <a:lnTo>
                        <a:pt x="222" y="60"/>
                      </a:lnTo>
                      <a:lnTo>
                        <a:pt x="218" y="60"/>
                      </a:lnTo>
                      <a:lnTo>
                        <a:pt x="216" y="63"/>
                      </a:lnTo>
                      <a:lnTo>
                        <a:pt x="212" y="60"/>
                      </a:lnTo>
                      <a:lnTo>
                        <a:pt x="200" y="61"/>
                      </a:lnTo>
                      <a:lnTo>
                        <a:pt x="203" y="55"/>
                      </a:lnTo>
                      <a:lnTo>
                        <a:pt x="209" y="52"/>
                      </a:lnTo>
                      <a:lnTo>
                        <a:pt x="212" y="52"/>
                      </a:lnTo>
                      <a:lnTo>
                        <a:pt x="215" y="49"/>
                      </a:lnTo>
                      <a:lnTo>
                        <a:pt x="221" y="54"/>
                      </a:lnTo>
                      <a:lnTo>
                        <a:pt x="222" y="52"/>
                      </a:lnTo>
                      <a:lnTo>
                        <a:pt x="227" y="55"/>
                      </a:lnTo>
                      <a:lnTo>
                        <a:pt x="228" y="51"/>
                      </a:lnTo>
                      <a:lnTo>
                        <a:pt x="246" y="36"/>
                      </a:lnTo>
                      <a:lnTo>
                        <a:pt x="257" y="34"/>
                      </a:lnTo>
                      <a:lnTo>
                        <a:pt x="261" y="36"/>
                      </a:lnTo>
                      <a:lnTo>
                        <a:pt x="260" y="45"/>
                      </a:lnTo>
                      <a:lnTo>
                        <a:pt x="267" y="54"/>
                      </a:lnTo>
                      <a:lnTo>
                        <a:pt x="272" y="54"/>
                      </a:lnTo>
                      <a:lnTo>
                        <a:pt x="272" y="48"/>
                      </a:lnTo>
                      <a:lnTo>
                        <a:pt x="276" y="46"/>
                      </a:lnTo>
                      <a:lnTo>
                        <a:pt x="281" y="61"/>
                      </a:lnTo>
                      <a:lnTo>
                        <a:pt x="285" y="64"/>
                      </a:lnTo>
                      <a:lnTo>
                        <a:pt x="291" y="64"/>
                      </a:lnTo>
                      <a:lnTo>
                        <a:pt x="294" y="67"/>
                      </a:lnTo>
                      <a:lnTo>
                        <a:pt x="310" y="58"/>
                      </a:lnTo>
                      <a:lnTo>
                        <a:pt x="319" y="58"/>
                      </a:lnTo>
                      <a:lnTo>
                        <a:pt x="327" y="61"/>
                      </a:lnTo>
                      <a:lnTo>
                        <a:pt x="336" y="60"/>
                      </a:lnTo>
                      <a:lnTo>
                        <a:pt x="336" y="66"/>
                      </a:lnTo>
                      <a:lnTo>
                        <a:pt x="340" y="75"/>
                      </a:lnTo>
                      <a:lnTo>
                        <a:pt x="351" y="72"/>
                      </a:lnTo>
                      <a:lnTo>
                        <a:pt x="358" y="75"/>
                      </a:lnTo>
                      <a:lnTo>
                        <a:pt x="363" y="72"/>
                      </a:lnTo>
                      <a:lnTo>
                        <a:pt x="361" y="64"/>
                      </a:lnTo>
                      <a:lnTo>
                        <a:pt x="379" y="63"/>
                      </a:lnTo>
                      <a:lnTo>
                        <a:pt x="384" y="60"/>
                      </a:lnTo>
                      <a:lnTo>
                        <a:pt x="384" y="54"/>
                      </a:lnTo>
                      <a:lnTo>
                        <a:pt x="381" y="45"/>
                      </a:lnTo>
                      <a:lnTo>
                        <a:pt x="384" y="42"/>
                      </a:lnTo>
                      <a:lnTo>
                        <a:pt x="388" y="43"/>
                      </a:lnTo>
                      <a:lnTo>
                        <a:pt x="391" y="33"/>
                      </a:lnTo>
                      <a:lnTo>
                        <a:pt x="400" y="30"/>
                      </a:lnTo>
                      <a:lnTo>
                        <a:pt x="406" y="19"/>
                      </a:lnTo>
                      <a:lnTo>
                        <a:pt x="415" y="18"/>
                      </a:lnTo>
                      <a:lnTo>
                        <a:pt x="430" y="21"/>
                      </a:lnTo>
                      <a:lnTo>
                        <a:pt x="449" y="22"/>
                      </a:lnTo>
                      <a:lnTo>
                        <a:pt x="464" y="16"/>
                      </a:lnTo>
                      <a:lnTo>
                        <a:pt x="478" y="19"/>
                      </a:lnTo>
                      <a:lnTo>
                        <a:pt x="502" y="18"/>
                      </a:lnTo>
                      <a:lnTo>
                        <a:pt x="519" y="16"/>
                      </a:lnTo>
                      <a:lnTo>
                        <a:pt x="530" y="12"/>
                      </a:lnTo>
                      <a:lnTo>
                        <a:pt x="540" y="13"/>
                      </a:lnTo>
                      <a:lnTo>
                        <a:pt x="552" y="9"/>
                      </a:lnTo>
                      <a:lnTo>
                        <a:pt x="575" y="16"/>
                      </a:lnTo>
                      <a:lnTo>
                        <a:pt x="533" y="88"/>
                      </a:lnTo>
                      <a:lnTo>
                        <a:pt x="491" y="169"/>
                      </a:lnTo>
                      <a:lnTo>
                        <a:pt x="482" y="190"/>
                      </a:lnTo>
                      <a:lnTo>
                        <a:pt x="514" y="212"/>
                      </a:lnTo>
                      <a:lnTo>
                        <a:pt x="542" y="223"/>
                      </a:lnTo>
                      <a:lnTo>
                        <a:pt x="545" y="227"/>
                      </a:lnTo>
                      <a:close/>
                      <a:moveTo>
                        <a:pt x="128" y="438"/>
                      </a:moveTo>
                      <a:lnTo>
                        <a:pt x="125" y="435"/>
                      </a:lnTo>
                      <a:lnTo>
                        <a:pt x="118" y="453"/>
                      </a:lnTo>
                      <a:lnTo>
                        <a:pt x="124" y="453"/>
                      </a:lnTo>
                      <a:lnTo>
                        <a:pt x="125" y="449"/>
                      </a:lnTo>
                      <a:lnTo>
                        <a:pt x="130" y="447"/>
                      </a:lnTo>
                      <a:lnTo>
                        <a:pt x="136" y="441"/>
                      </a:lnTo>
                      <a:lnTo>
                        <a:pt x="137" y="437"/>
                      </a:lnTo>
                      <a:lnTo>
                        <a:pt x="146" y="438"/>
                      </a:lnTo>
                      <a:lnTo>
                        <a:pt x="151" y="434"/>
                      </a:lnTo>
                      <a:lnTo>
                        <a:pt x="149" y="431"/>
                      </a:lnTo>
                      <a:lnTo>
                        <a:pt x="145" y="431"/>
                      </a:lnTo>
                      <a:lnTo>
                        <a:pt x="128" y="438"/>
                      </a:lnTo>
                      <a:close/>
                      <a:moveTo>
                        <a:pt x="90" y="90"/>
                      </a:moveTo>
                      <a:lnTo>
                        <a:pt x="92" y="91"/>
                      </a:lnTo>
                      <a:lnTo>
                        <a:pt x="84" y="103"/>
                      </a:lnTo>
                      <a:lnTo>
                        <a:pt x="94" y="100"/>
                      </a:lnTo>
                      <a:lnTo>
                        <a:pt x="104" y="91"/>
                      </a:lnTo>
                      <a:lnTo>
                        <a:pt x="106" y="85"/>
                      </a:lnTo>
                      <a:lnTo>
                        <a:pt x="124" y="76"/>
                      </a:lnTo>
                      <a:lnTo>
                        <a:pt x="128" y="67"/>
                      </a:lnTo>
                      <a:lnTo>
                        <a:pt x="140" y="61"/>
                      </a:lnTo>
                      <a:lnTo>
                        <a:pt x="134" y="60"/>
                      </a:lnTo>
                      <a:lnTo>
                        <a:pt x="125" y="63"/>
                      </a:lnTo>
                      <a:lnTo>
                        <a:pt x="100" y="78"/>
                      </a:lnTo>
                      <a:lnTo>
                        <a:pt x="92" y="78"/>
                      </a:lnTo>
                      <a:lnTo>
                        <a:pt x="84" y="84"/>
                      </a:lnTo>
                      <a:lnTo>
                        <a:pt x="82" y="97"/>
                      </a:lnTo>
                      <a:lnTo>
                        <a:pt x="87" y="93"/>
                      </a:lnTo>
                      <a:lnTo>
                        <a:pt x="90" y="90"/>
                      </a:lnTo>
                      <a:close/>
                    </a:path>
                  </a:pathLst>
                </a:custGeom>
                <a:grpFill/>
                <a:ln w="4763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0" tIns="0" rIns="0" bIns="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1828800" hangingPunct="1">
                    <a:defRPr/>
                  </a:pPr>
                  <a:endParaRPr lang="en-US" sz="2400" dirty="0">
                    <a:solidFill>
                      <a:prstClr val="white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6" name="Sør-Trøndelag">
                  <a:extLst>
                    <a:ext uri="{FF2B5EF4-FFF2-40B4-BE49-F238E27FC236}">
                      <a16:creationId xmlns:a16="http://schemas.microsoft.com/office/drawing/2014/main" id="{C7E10863-57AF-4C26-845C-8A8669FBF9F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487588">
                  <a:off x="6446360" y="3702912"/>
                  <a:ext cx="853055" cy="1038977"/>
                </a:xfrm>
                <a:custGeom>
                  <a:avLst/>
                  <a:gdLst>
                    <a:gd name="T0" fmla="*/ 80 w 546"/>
                    <a:gd name="T1" fmla="*/ 242 h 665"/>
                    <a:gd name="T2" fmla="*/ 122 w 546"/>
                    <a:gd name="T3" fmla="*/ 248 h 665"/>
                    <a:gd name="T4" fmla="*/ 153 w 546"/>
                    <a:gd name="T5" fmla="*/ 235 h 665"/>
                    <a:gd name="T6" fmla="*/ 177 w 546"/>
                    <a:gd name="T7" fmla="*/ 245 h 665"/>
                    <a:gd name="T8" fmla="*/ 240 w 546"/>
                    <a:gd name="T9" fmla="*/ 209 h 665"/>
                    <a:gd name="T10" fmla="*/ 231 w 546"/>
                    <a:gd name="T11" fmla="*/ 230 h 665"/>
                    <a:gd name="T12" fmla="*/ 216 w 546"/>
                    <a:gd name="T13" fmla="*/ 263 h 665"/>
                    <a:gd name="T14" fmla="*/ 259 w 546"/>
                    <a:gd name="T15" fmla="*/ 282 h 665"/>
                    <a:gd name="T16" fmla="*/ 319 w 546"/>
                    <a:gd name="T17" fmla="*/ 164 h 665"/>
                    <a:gd name="T18" fmla="*/ 337 w 546"/>
                    <a:gd name="T19" fmla="*/ 81 h 665"/>
                    <a:gd name="T20" fmla="*/ 306 w 546"/>
                    <a:gd name="T21" fmla="*/ 0 h 665"/>
                    <a:gd name="T22" fmla="*/ 324 w 546"/>
                    <a:gd name="T23" fmla="*/ 22 h 665"/>
                    <a:gd name="T24" fmla="*/ 297 w 546"/>
                    <a:gd name="T25" fmla="*/ 34 h 665"/>
                    <a:gd name="T26" fmla="*/ 280 w 546"/>
                    <a:gd name="T27" fmla="*/ 58 h 665"/>
                    <a:gd name="T28" fmla="*/ 262 w 546"/>
                    <a:gd name="T29" fmla="*/ 72 h 665"/>
                    <a:gd name="T30" fmla="*/ 271 w 546"/>
                    <a:gd name="T31" fmla="*/ 104 h 665"/>
                    <a:gd name="T32" fmla="*/ 247 w 546"/>
                    <a:gd name="T33" fmla="*/ 119 h 665"/>
                    <a:gd name="T34" fmla="*/ 241 w 546"/>
                    <a:gd name="T35" fmla="*/ 148 h 665"/>
                    <a:gd name="T36" fmla="*/ 264 w 546"/>
                    <a:gd name="T37" fmla="*/ 148 h 665"/>
                    <a:gd name="T38" fmla="*/ 230 w 546"/>
                    <a:gd name="T39" fmla="*/ 169 h 665"/>
                    <a:gd name="T40" fmla="*/ 203 w 546"/>
                    <a:gd name="T41" fmla="*/ 178 h 665"/>
                    <a:gd name="T42" fmla="*/ 210 w 546"/>
                    <a:gd name="T43" fmla="*/ 209 h 665"/>
                    <a:gd name="T44" fmla="*/ 224 w 546"/>
                    <a:gd name="T45" fmla="*/ 137 h 665"/>
                    <a:gd name="T46" fmla="*/ 219 w 546"/>
                    <a:gd name="T47" fmla="*/ 128 h 665"/>
                    <a:gd name="T48" fmla="*/ 79 w 546"/>
                    <a:gd name="T49" fmla="*/ 297 h 665"/>
                    <a:gd name="T50" fmla="*/ 101 w 546"/>
                    <a:gd name="T51" fmla="*/ 264 h 665"/>
                    <a:gd name="T52" fmla="*/ 52 w 546"/>
                    <a:gd name="T53" fmla="*/ 253 h 665"/>
                    <a:gd name="T54" fmla="*/ 18 w 546"/>
                    <a:gd name="T55" fmla="*/ 276 h 665"/>
                    <a:gd name="T56" fmla="*/ 71 w 546"/>
                    <a:gd name="T57" fmla="*/ 296 h 665"/>
                    <a:gd name="T58" fmla="*/ 383 w 546"/>
                    <a:gd name="T59" fmla="*/ 339 h 665"/>
                    <a:gd name="T60" fmla="*/ 345 w 546"/>
                    <a:gd name="T61" fmla="*/ 317 h 665"/>
                    <a:gd name="T62" fmla="*/ 262 w 546"/>
                    <a:gd name="T63" fmla="*/ 305 h 665"/>
                    <a:gd name="T64" fmla="*/ 250 w 546"/>
                    <a:gd name="T65" fmla="*/ 342 h 665"/>
                    <a:gd name="T66" fmla="*/ 227 w 546"/>
                    <a:gd name="T67" fmla="*/ 303 h 665"/>
                    <a:gd name="T68" fmla="*/ 171 w 546"/>
                    <a:gd name="T69" fmla="*/ 260 h 665"/>
                    <a:gd name="T70" fmla="*/ 153 w 546"/>
                    <a:gd name="T71" fmla="*/ 288 h 665"/>
                    <a:gd name="T72" fmla="*/ 122 w 546"/>
                    <a:gd name="T73" fmla="*/ 303 h 665"/>
                    <a:gd name="T74" fmla="*/ 167 w 546"/>
                    <a:gd name="T75" fmla="*/ 323 h 665"/>
                    <a:gd name="T76" fmla="*/ 119 w 546"/>
                    <a:gd name="T77" fmla="*/ 347 h 665"/>
                    <a:gd name="T78" fmla="*/ 118 w 546"/>
                    <a:gd name="T79" fmla="*/ 315 h 665"/>
                    <a:gd name="T80" fmla="*/ 91 w 546"/>
                    <a:gd name="T81" fmla="*/ 314 h 665"/>
                    <a:gd name="T82" fmla="*/ 77 w 546"/>
                    <a:gd name="T83" fmla="*/ 335 h 665"/>
                    <a:gd name="T84" fmla="*/ 65 w 546"/>
                    <a:gd name="T85" fmla="*/ 387 h 665"/>
                    <a:gd name="T86" fmla="*/ 127 w 546"/>
                    <a:gd name="T87" fmla="*/ 402 h 665"/>
                    <a:gd name="T88" fmla="*/ 164 w 546"/>
                    <a:gd name="T89" fmla="*/ 435 h 665"/>
                    <a:gd name="T90" fmla="*/ 155 w 546"/>
                    <a:gd name="T91" fmla="*/ 501 h 665"/>
                    <a:gd name="T92" fmla="*/ 113 w 546"/>
                    <a:gd name="T93" fmla="*/ 555 h 665"/>
                    <a:gd name="T94" fmla="*/ 127 w 546"/>
                    <a:gd name="T95" fmla="*/ 608 h 665"/>
                    <a:gd name="T96" fmla="*/ 209 w 546"/>
                    <a:gd name="T97" fmla="*/ 656 h 665"/>
                    <a:gd name="T98" fmla="*/ 249 w 546"/>
                    <a:gd name="T99" fmla="*/ 614 h 665"/>
                    <a:gd name="T100" fmla="*/ 279 w 546"/>
                    <a:gd name="T101" fmla="*/ 535 h 665"/>
                    <a:gd name="T102" fmla="*/ 382 w 546"/>
                    <a:gd name="T103" fmla="*/ 544 h 665"/>
                    <a:gd name="T104" fmla="*/ 413 w 546"/>
                    <a:gd name="T105" fmla="*/ 584 h 665"/>
                    <a:gd name="T106" fmla="*/ 480 w 546"/>
                    <a:gd name="T107" fmla="*/ 629 h 665"/>
                    <a:gd name="T108" fmla="*/ 521 w 546"/>
                    <a:gd name="T109" fmla="*/ 472 h 665"/>
                    <a:gd name="T110" fmla="*/ 0 w 546"/>
                    <a:gd name="T111" fmla="*/ 241 h 665"/>
                    <a:gd name="T112" fmla="*/ 74 w 546"/>
                    <a:gd name="T113" fmla="*/ 209 h 6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546" h="665">
                      <a:moveTo>
                        <a:pt x="80" y="242"/>
                      </a:moveTo>
                      <a:lnTo>
                        <a:pt x="68" y="248"/>
                      </a:lnTo>
                      <a:lnTo>
                        <a:pt x="61" y="248"/>
                      </a:lnTo>
                      <a:lnTo>
                        <a:pt x="53" y="251"/>
                      </a:lnTo>
                      <a:lnTo>
                        <a:pt x="52" y="248"/>
                      </a:lnTo>
                      <a:lnTo>
                        <a:pt x="61" y="244"/>
                      </a:lnTo>
                      <a:lnTo>
                        <a:pt x="67" y="244"/>
                      </a:lnTo>
                      <a:lnTo>
                        <a:pt x="71" y="241"/>
                      </a:lnTo>
                      <a:lnTo>
                        <a:pt x="80" y="242"/>
                      </a:lnTo>
                      <a:close/>
                      <a:moveTo>
                        <a:pt x="159" y="197"/>
                      </a:moveTo>
                      <a:lnTo>
                        <a:pt x="161" y="193"/>
                      </a:lnTo>
                      <a:lnTo>
                        <a:pt x="158" y="188"/>
                      </a:lnTo>
                      <a:lnTo>
                        <a:pt x="152" y="194"/>
                      </a:lnTo>
                      <a:lnTo>
                        <a:pt x="152" y="202"/>
                      </a:lnTo>
                      <a:lnTo>
                        <a:pt x="153" y="202"/>
                      </a:lnTo>
                      <a:lnTo>
                        <a:pt x="159" y="197"/>
                      </a:lnTo>
                      <a:close/>
                      <a:moveTo>
                        <a:pt x="112" y="255"/>
                      </a:moveTo>
                      <a:lnTo>
                        <a:pt x="122" y="248"/>
                      </a:lnTo>
                      <a:lnTo>
                        <a:pt x="125" y="245"/>
                      </a:lnTo>
                      <a:lnTo>
                        <a:pt x="116" y="241"/>
                      </a:lnTo>
                      <a:lnTo>
                        <a:pt x="106" y="241"/>
                      </a:lnTo>
                      <a:lnTo>
                        <a:pt x="101" y="254"/>
                      </a:lnTo>
                      <a:lnTo>
                        <a:pt x="112" y="255"/>
                      </a:lnTo>
                      <a:close/>
                      <a:moveTo>
                        <a:pt x="159" y="242"/>
                      </a:moveTo>
                      <a:lnTo>
                        <a:pt x="159" y="236"/>
                      </a:lnTo>
                      <a:lnTo>
                        <a:pt x="156" y="233"/>
                      </a:lnTo>
                      <a:lnTo>
                        <a:pt x="153" y="235"/>
                      </a:lnTo>
                      <a:lnTo>
                        <a:pt x="150" y="239"/>
                      </a:lnTo>
                      <a:lnTo>
                        <a:pt x="149" y="244"/>
                      </a:lnTo>
                      <a:lnTo>
                        <a:pt x="152" y="245"/>
                      </a:lnTo>
                      <a:lnTo>
                        <a:pt x="159" y="242"/>
                      </a:lnTo>
                      <a:close/>
                      <a:moveTo>
                        <a:pt x="179" y="227"/>
                      </a:moveTo>
                      <a:lnTo>
                        <a:pt x="179" y="230"/>
                      </a:lnTo>
                      <a:lnTo>
                        <a:pt x="176" y="239"/>
                      </a:lnTo>
                      <a:lnTo>
                        <a:pt x="173" y="241"/>
                      </a:lnTo>
                      <a:lnTo>
                        <a:pt x="177" y="245"/>
                      </a:lnTo>
                      <a:lnTo>
                        <a:pt x="179" y="238"/>
                      </a:lnTo>
                      <a:lnTo>
                        <a:pt x="183" y="236"/>
                      </a:lnTo>
                      <a:lnTo>
                        <a:pt x="191" y="236"/>
                      </a:lnTo>
                      <a:lnTo>
                        <a:pt x="191" y="230"/>
                      </a:lnTo>
                      <a:lnTo>
                        <a:pt x="192" y="229"/>
                      </a:lnTo>
                      <a:lnTo>
                        <a:pt x="201" y="230"/>
                      </a:lnTo>
                      <a:lnTo>
                        <a:pt x="218" y="221"/>
                      </a:lnTo>
                      <a:lnTo>
                        <a:pt x="228" y="212"/>
                      </a:lnTo>
                      <a:lnTo>
                        <a:pt x="240" y="209"/>
                      </a:lnTo>
                      <a:lnTo>
                        <a:pt x="243" y="211"/>
                      </a:lnTo>
                      <a:lnTo>
                        <a:pt x="239" y="220"/>
                      </a:lnTo>
                      <a:lnTo>
                        <a:pt x="247" y="214"/>
                      </a:lnTo>
                      <a:lnTo>
                        <a:pt x="256" y="212"/>
                      </a:lnTo>
                      <a:lnTo>
                        <a:pt x="241" y="223"/>
                      </a:lnTo>
                      <a:lnTo>
                        <a:pt x="234" y="226"/>
                      </a:lnTo>
                      <a:lnTo>
                        <a:pt x="234" y="223"/>
                      </a:lnTo>
                      <a:lnTo>
                        <a:pt x="228" y="226"/>
                      </a:lnTo>
                      <a:lnTo>
                        <a:pt x="231" y="230"/>
                      </a:lnTo>
                      <a:lnTo>
                        <a:pt x="224" y="229"/>
                      </a:lnTo>
                      <a:lnTo>
                        <a:pt x="216" y="232"/>
                      </a:lnTo>
                      <a:lnTo>
                        <a:pt x="215" y="232"/>
                      </a:lnTo>
                      <a:lnTo>
                        <a:pt x="212" y="233"/>
                      </a:lnTo>
                      <a:lnTo>
                        <a:pt x="213" y="236"/>
                      </a:lnTo>
                      <a:lnTo>
                        <a:pt x="209" y="241"/>
                      </a:lnTo>
                      <a:lnTo>
                        <a:pt x="216" y="247"/>
                      </a:lnTo>
                      <a:lnTo>
                        <a:pt x="210" y="251"/>
                      </a:lnTo>
                      <a:lnTo>
                        <a:pt x="216" y="263"/>
                      </a:lnTo>
                      <a:lnTo>
                        <a:pt x="225" y="263"/>
                      </a:lnTo>
                      <a:lnTo>
                        <a:pt x="227" y="264"/>
                      </a:lnTo>
                      <a:lnTo>
                        <a:pt x="222" y="267"/>
                      </a:lnTo>
                      <a:lnTo>
                        <a:pt x="222" y="270"/>
                      </a:lnTo>
                      <a:lnTo>
                        <a:pt x="225" y="285"/>
                      </a:lnTo>
                      <a:lnTo>
                        <a:pt x="230" y="291"/>
                      </a:lnTo>
                      <a:lnTo>
                        <a:pt x="243" y="293"/>
                      </a:lnTo>
                      <a:lnTo>
                        <a:pt x="250" y="291"/>
                      </a:lnTo>
                      <a:lnTo>
                        <a:pt x="259" y="282"/>
                      </a:lnTo>
                      <a:lnTo>
                        <a:pt x="259" y="282"/>
                      </a:lnTo>
                      <a:lnTo>
                        <a:pt x="255" y="264"/>
                      </a:lnTo>
                      <a:lnTo>
                        <a:pt x="259" y="260"/>
                      </a:lnTo>
                      <a:lnTo>
                        <a:pt x="265" y="244"/>
                      </a:lnTo>
                      <a:lnTo>
                        <a:pt x="283" y="232"/>
                      </a:lnTo>
                      <a:lnTo>
                        <a:pt x="297" y="218"/>
                      </a:lnTo>
                      <a:lnTo>
                        <a:pt x="298" y="206"/>
                      </a:lnTo>
                      <a:lnTo>
                        <a:pt x="307" y="185"/>
                      </a:lnTo>
                      <a:lnTo>
                        <a:pt x="319" y="164"/>
                      </a:lnTo>
                      <a:lnTo>
                        <a:pt x="334" y="154"/>
                      </a:lnTo>
                      <a:lnTo>
                        <a:pt x="343" y="136"/>
                      </a:lnTo>
                      <a:lnTo>
                        <a:pt x="340" y="127"/>
                      </a:lnTo>
                      <a:lnTo>
                        <a:pt x="349" y="116"/>
                      </a:lnTo>
                      <a:lnTo>
                        <a:pt x="349" y="107"/>
                      </a:lnTo>
                      <a:lnTo>
                        <a:pt x="356" y="103"/>
                      </a:lnTo>
                      <a:lnTo>
                        <a:pt x="353" y="100"/>
                      </a:lnTo>
                      <a:lnTo>
                        <a:pt x="343" y="98"/>
                      </a:lnTo>
                      <a:lnTo>
                        <a:pt x="337" y="81"/>
                      </a:lnTo>
                      <a:lnTo>
                        <a:pt x="358" y="70"/>
                      </a:lnTo>
                      <a:lnTo>
                        <a:pt x="361" y="66"/>
                      </a:lnTo>
                      <a:lnTo>
                        <a:pt x="362" y="48"/>
                      </a:lnTo>
                      <a:lnTo>
                        <a:pt x="349" y="43"/>
                      </a:lnTo>
                      <a:lnTo>
                        <a:pt x="339" y="36"/>
                      </a:lnTo>
                      <a:lnTo>
                        <a:pt x="333" y="28"/>
                      </a:lnTo>
                      <a:lnTo>
                        <a:pt x="331" y="21"/>
                      </a:lnTo>
                      <a:lnTo>
                        <a:pt x="306" y="0"/>
                      </a:lnTo>
                      <a:lnTo>
                        <a:pt x="306" y="0"/>
                      </a:lnTo>
                      <a:lnTo>
                        <a:pt x="298" y="7"/>
                      </a:lnTo>
                      <a:lnTo>
                        <a:pt x="303" y="13"/>
                      </a:lnTo>
                      <a:lnTo>
                        <a:pt x="304" y="10"/>
                      </a:lnTo>
                      <a:lnTo>
                        <a:pt x="313" y="9"/>
                      </a:lnTo>
                      <a:lnTo>
                        <a:pt x="315" y="10"/>
                      </a:lnTo>
                      <a:lnTo>
                        <a:pt x="315" y="13"/>
                      </a:lnTo>
                      <a:lnTo>
                        <a:pt x="319" y="15"/>
                      </a:lnTo>
                      <a:lnTo>
                        <a:pt x="321" y="22"/>
                      </a:lnTo>
                      <a:lnTo>
                        <a:pt x="324" y="22"/>
                      </a:lnTo>
                      <a:lnTo>
                        <a:pt x="325" y="21"/>
                      </a:lnTo>
                      <a:lnTo>
                        <a:pt x="328" y="24"/>
                      </a:lnTo>
                      <a:lnTo>
                        <a:pt x="322" y="27"/>
                      </a:lnTo>
                      <a:lnTo>
                        <a:pt x="315" y="19"/>
                      </a:lnTo>
                      <a:lnTo>
                        <a:pt x="306" y="18"/>
                      </a:lnTo>
                      <a:lnTo>
                        <a:pt x="306" y="24"/>
                      </a:lnTo>
                      <a:lnTo>
                        <a:pt x="304" y="24"/>
                      </a:lnTo>
                      <a:lnTo>
                        <a:pt x="297" y="24"/>
                      </a:lnTo>
                      <a:lnTo>
                        <a:pt x="297" y="34"/>
                      </a:lnTo>
                      <a:lnTo>
                        <a:pt x="300" y="36"/>
                      </a:lnTo>
                      <a:lnTo>
                        <a:pt x="298" y="48"/>
                      </a:lnTo>
                      <a:lnTo>
                        <a:pt x="297" y="46"/>
                      </a:lnTo>
                      <a:lnTo>
                        <a:pt x="295" y="42"/>
                      </a:lnTo>
                      <a:lnTo>
                        <a:pt x="292" y="43"/>
                      </a:lnTo>
                      <a:lnTo>
                        <a:pt x="285" y="48"/>
                      </a:lnTo>
                      <a:lnTo>
                        <a:pt x="282" y="52"/>
                      </a:lnTo>
                      <a:lnTo>
                        <a:pt x="283" y="54"/>
                      </a:lnTo>
                      <a:lnTo>
                        <a:pt x="280" y="58"/>
                      </a:lnTo>
                      <a:lnTo>
                        <a:pt x="276" y="58"/>
                      </a:lnTo>
                      <a:lnTo>
                        <a:pt x="274" y="63"/>
                      </a:lnTo>
                      <a:lnTo>
                        <a:pt x="289" y="72"/>
                      </a:lnTo>
                      <a:lnTo>
                        <a:pt x="288" y="79"/>
                      </a:lnTo>
                      <a:lnTo>
                        <a:pt x="285" y="81"/>
                      </a:lnTo>
                      <a:lnTo>
                        <a:pt x="286" y="75"/>
                      </a:lnTo>
                      <a:lnTo>
                        <a:pt x="285" y="72"/>
                      </a:lnTo>
                      <a:lnTo>
                        <a:pt x="279" y="72"/>
                      </a:lnTo>
                      <a:lnTo>
                        <a:pt x="262" y="72"/>
                      </a:lnTo>
                      <a:lnTo>
                        <a:pt x="262" y="78"/>
                      </a:lnTo>
                      <a:lnTo>
                        <a:pt x="265" y="81"/>
                      </a:lnTo>
                      <a:lnTo>
                        <a:pt x="267" y="90"/>
                      </a:lnTo>
                      <a:lnTo>
                        <a:pt x="261" y="87"/>
                      </a:lnTo>
                      <a:lnTo>
                        <a:pt x="252" y="98"/>
                      </a:lnTo>
                      <a:lnTo>
                        <a:pt x="255" y="101"/>
                      </a:lnTo>
                      <a:lnTo>
                        <a:pt x="262" y="104"/>
                      </a:lnTo>
                      <a:lnTo>
                        <a:pt x="271" y="100"/>
                      </a:lnTo>
                      <a:lnTo>
                        <a:pt x="271" y="104"/>
                      </a:lnTo>
                      <a:lnTo>
                        <a:pt x="268" y="104"/>
                      </a:lnTo>
                      <a:lnTo>
                        <a:pt x="255" y="115"/>
                      </a:lnTo>
                      <a:lnTo>
                        <a:pt x="255" y="110"/>
                      </a:lnTo>
                      <a:lnTo>
                        <a:pt x="247" y="103"/>
                      </a:lnTo>
                      <a:lnTo>
                        <a:pt x="240" y="104"/>
                      </a:lnTo>
                      <a:lnTo>
                        <a:pt x="241" y="110"/>
                      </a:lnTo>
                      <a:lnTo>
                        <a:pt x="239" y="112"/>
                      </a:lnTo>
                      <a:lnTo>
                        <a:pt x="241" y="116"/>
                      </a:lnTo>
                      <a:lnTo>
                        <a:pt x="247" y="119"/>
                      </a:lnTo>
                      <a:lnTo>
                        <a:pt x="236" y="131"/>
                      </a:lnTo>
                      <a:lnTo>
                        <a:pt x="243" y="139"/>
                      </a:lnTo>
                      <a:lnTo>
                        <a:pt x="243" y="140"/>
                      </a:lnTo>
                      <a:lnTo>
                        <a:pt x="236" y="137"/>
                      </a:lnTo>
                      <a:lnTo>
                        <a:pt x="236" y="142"/>
                      </a:lnTo>
                      <a:lnTo>
                        <a:pt x="230" y="149"/>
                      </a:lnTo>
                      <a:lnTo>
                        <a:pt x="230" y="154"/>
                      </a:lnTo>
                      <a:lnTo>
                        <a:pt x="233" y="151"/>
                      </a:lnTo>
                      <a:lnTo>
                        <a:pt x="241" y="148"/>
                      </a:lnTo>
                      <a:lnTo>
                        <a:pt x="252" y="145"/>
                      </a:lnTo>
                      <a:lnTo>
                        <a:pt x="252" y="148"/>
                      </a:lnTo>
                      <a:lnTo>
                        <a:pt x="243" y="155"/>
                      </a:lnTo>
                      <a:lnTo>
                        <a:pt x="231" y="161"/>
                      </a:lnTo>
                      <a:lnTo>
                        <a:pt x="228" y="166"/>
                      </a:lnTo>
                      <a:lnTo>
                        <a:pt x="233" y="167"/>
                      </a:lnTo>
                      <a:lnTo>
                        <a:pt x="239" y="161"/>
                      </a:lnTo>
                      <a:lnTo>
                        <a:pt x="249" y="157"/>
                      </a:lnTo>
                      <a:lnTo>
                        <a:pt x="264" y="148"/>
                      </a:lnTo>
                      <a:lnTo>
                        <a:pt x="264" y="155"/>
                      </a:lnTo>
                      <a:lnTo>
                        <a:pt x="270" y="166"/>
                      </a:lnTo>
                      <a:lnTo>
                        <a:pt x="265" y="166"/>
                      </a:lnTo>
                      <a:lnTo>
                        <a:pt x="259" y="154"/>
                      </a:lnTo>
                      <a:lnTo>
                        <a:pt x="252" y="160"/>
                      </a:lnTo>
                      <a:lnTo>
                        <a:pt x="241" y="164"/>
                      </a:lnTo>
                      <a:lnTo>
                        <a:pt x="228" y="176"/>
                      </a:lnTo>
                      <a:lnTo>
                        <a:pt x="227" y="173"/>
                      </a:lnTo>
                      <a:lnTo>
                        <a:pt x="230" y="169"/>
                      </a:lnTo>
                      <a:lnTo>
                        <a:pt x="225" y="169"/>
                      </a:lnTo>
                      <a:lnTo>
                        <a:pt x="218" y="170"/>
                      </a:lnTo>
                      <a:lnTo>
                        <a:pt x="213" y="176"/>
                      </a:lnTo>
                      <a:lnTo>
                        <a:pt x="216" y="181"/>
                      </a:lnTo>
                      <a:lnTo>
                        <a:pt x="210" y="188"/>
                      </a:lnTo>
                      <a:lnTo>
                        <a:pt x="197" y="190"/>
                      </a:lnTo>
                      <a:lnTo>
                        <a:pt x="209" y="185"/>
                      </a:lnTo>
                      <a:lnTo>
                        <a:pt x="210" y="178"/>
                      </a:lnTo>
                      <a:lnTo>
                        <a:pt x="203" y="178"/>
                      </a:lnTo>
                      <a:lnTo>
                        <a:pt x="186" y="190"/>
                      </a:lnTo>
                      <a:lnTo>
                        <a:pt x="183" y="194"/>
                      </a:lnTo>
                      <a:lnTo>
                        <a:pt x="186" y="193"/>
                      </a:lnTo>
                      <a:lnTo>
                        <a:pt x="189" y="194"/>
                      </a:lnTo>
                      <a:lnTo>
                        <a:pt x="183" y="199"/>
                      </a:lnTo>
                      <a:lnTo>
                        <a:pt x="176" y="208"/>
                      </a:lnTo>
                      <a:lnTo>
                        <a:pt x="183" y="212"/>
                      </a:lnTo>
                      <a:lnTo>
                        <a:pt x="204" y="208"/>
                      </a:lnTo>
                      <a:lnTo>
                        <a:pt x="210" y="209"/>
                      </a:lnTo>
                      <a:lnTo>
                        <a:pt x="179" y="220"/>
                      </a:lnTo>
                      <a:lnTo>
                        <a:pt x="171" y="226"/>
                      </a:lnTo>
                      <a:lnTo>
                        <a:pt x="173" y="227"/>
                      </a:lnTo>
                      <a:lnTo>
                        <a:pt x="176" y="226"/>
                      </a:lnTo>
                      <a:lnTo>
                        <a:pt x="179" y="227"/>
                      </a:lnTo>
                      <a:close/>
                      <a:moveTo>
                        <a:pt x="221" y="130"/>
                      </a:moveTo>
                      <a:lnTo>
                        <a:pt x="219" y="134"/>
                      </a:lnTo>
                      <a:lnTo>
                        <a:pt x="221" y="137"/>
                      </a:lnTo>
                      <a:lnTo>
                        <a:pt x="224" y="137"/>
                      </a:lnTo>
                      <a:lnTo>
                        <a:pt x="230" y="134"/>
                      </a:lnTo>
                      <a:lnTo>
                        <a:pt x="228" y="128"/>
                      </a:lnTo>
                      <a:lnTo>
                        <a:pt x="222" y="119"/>
                      </a:lnTo>
                      <a:lnTo>
                        <a:pt x="219" y="121"/>
                      </a:lnTo>
                      <a:lnTo>
                        <a:pt x="221" y="125"/>
                      </a:lnTo>
                      <a:lnTo>
                        <a:pt x="218" y="124"/>
                      </a:lnTo>
                      <a:lnTo>
                        <a:pt x="215" y="124"/>
                      </a:lnTo>
                      <a:lnTo>
                        <a:pt x="215" y="128"/>
                      </a:lnTo>
                      <a:lnTo>
                        <a:pt x="219" y="128"/>
                      </a:lnTo>
                      <a:lnTo>
                        <a:pt x="221" y="130"/>
                      </a:lnTo>
                      <a:close/>
                      <a:moveTo>
                        <a:pt x="233" y="124"/>
                      </a:moveTo>
                      <a:lnTo>
                        <a:pt x="243" y="119"/>
                      </a:lnTo>
                      <a:lnTo>
                        <a:pt x="234" y="109"/>
                      </a:lnTo>
                      <a:lnTo>
                        <a:pt x="228" y="112"/>
                      </a:lnTo>
                      <a:lnTo>
                        <a:pt x="228" y="119"/>
                      </a:lnTo>
                      <a:lnTo>
                        <a:pt x="233" y="124"/>
                      </a:lnTo>
                      <a:close/>
                      <a:moveTo>
                        <a:pt x="71" y="296"/>
                      </a:moveTo>
                      <a:lnTo>
                        <a:pt x="79" y="297"/>
                      </a:lnTo>
                      <a:lnTo>
                        <a:pt x="110" y="285"/>
                      </a:lnTo>
                      <a:lnTo>
                        <a:pt x="125" y="273"/>
                      </a:lnTo>
                      <a:lnTo>
                        <a:pt x="127" y="269"/>
                      </a:lnTo>
                      <a:lnTo>
                        <a:pt x="125" y="267"/>
                      </a:lnTo>
                      <a:lnTo>
                        <a:pt x="121" y="270"/>
                      </a:lnTo>
                      <a:lnTo>
                        <a:pt x="121" y="264"/>
                      </a:lnTo>
                      <a:lnTo>
                        <a:pt x="112" y="258"/>
                      </a:lnTo>
                      <a:lnTo>
                        <a:pt x="103" y="260"/>
                      </a:lnTo>
                      <a:lnTo>
                        <a:pt x="101" y="264"/>
                      </a:lnTo>
                      <a:lnTo>
                        <a:pt x="97" y="266"/>
                      </a:lnTo>
                      <a:lnTo>
                        <a:pt x="98" y="244"/>
                      </a:lnTo>
                      <a:lnTo>
                        <a:pt x="91" y="244"/>
                      </a:lnTo>
                      <a:lnTo>
                        <a:pt x="85" y="245"/>
                      </a:lnTo>
                      <a:lnTo>
                        <a:pt x="83" y="257"/>
                      </a:lnTo>
                      <a:lnTo>
                        <a:pt x="80" y="260"/>
                      </a:lnTo>
                      <a:lnTo>
                        <a:pt x="77" y="255"/>
                      </a:lnTo>
                      <a:lnTo>
                        <a:pt x="80" y="247"/>
                      </a:lnTo>
                      <a:lnTo>
                        <a:pt x="52" y="253"/>
                      </a:lnTo>
                      <a:lnTo>
                        <a:pt x="49" y="255"/>
                      </a:lnTo>
                      <a:lnTo>
                        <a:pt x="43" y="257"/>
                      </a:lnTo>
                      <a:lnTo>
                        <a:pt x="37" y="261"/>
                      </a:lnTo>
                      <a:lnTo>
                        <a:pt x="41" y="263"/>
                      </a:lnTo>
                      <a:lnTo>
                        <a:pt x="52" y="269"/>
                      </a:lnTo>
                      <a:lnTo>
                        <a:pt x="38" y="275"/>
                      </a:lnTo>
                      <a:lnTo>
                        <a:pt x="37" y="273"/>
                      </a:lnTo>
                      <a:lnTo>
                        <a:pt x="25" y="273"/>
                      </a:lnTo>
                      <a:lnTo>
                        <a:pt x="18" y="276"/>
                      </a:lnTo>
                      <a:lnTo>
                        <a:pt x="4" y="291"/>
                      </a:lnTo>
                      <a:lnTo>
                        <a:pt x="3" y="297"/>
                      </a:lnTo>
                      <a:lnTo>
                        <a:pt x="4" y="305"/>
                      </a:lnTo>
                      <a:lnTo>
                        <a:pt x="13" y="312"/>
                      </a:lnTo>
                      <a:lnTo>
                        <a:pt x="25" y="314"/>
                      </a:lnTo>
                      <a:lnTo>
                        <a:pt x="34" y="312"/>
                      </a:lnTo>
                      <a:lnTo>
                        <a:pt x="49" y="302"/>
                      </a:lnTo>
                      <a:lnTo>
                        <a:pt x="65" y="299"/>
                      </a:lnTo>
                      <a:lnTo>
                        <a:pt x="71" y="296"/>
                      </a:lnTo>
                      <a:close/>
                      <a:moveTo>
                        <a:pt x="540" y="442"/>
                      </a:moveTo>
                      <a:lnTo>
                        <a:pt x="518" y="387"/>
                      </a:lnTo>
                      <a:lnTo>
                        <a:pt x="518" y="387"/>
                      </a:lnTo>
                      <a:lnTo>
                        <a:pt x="459" y="389"/>
                      </a:lnTo>
                      <a:lnTo>
                        <a:pt x="436" y="345"/>
                      </a:lnTo>
                      <a:lnTo>
                        <a:pt x="418" y="339"/>
                      </a:lnTo>
                      <a:lnTo>
                        <a:pt x="401" y="338"/>
                      </a:lnTo>
                      <a:lnTo>
                        <a:pt x="394" y="339"/>
                      </a:lnTo>
                      <a:lnTo>
                        <a:pt x="383" y="339"/>
                      </a:lnTo>
                      <a:lnTo>
                        <a:pt x="367" y="342"/>
                      </a:lnTo>
                      <a:lnTo>
                        <a:pt x="356" y="335"/>
                      </a:lnTo>
                      <a:lnTo>
                        <a:pt x="352" y="335"/>
                      </a:lnTo>
                      <a:lnTo>
                        <a:pt x="355" y="326"/>
                      </a:lnTo>
                      <a:lnTo>
                        <a:pt x="353" y="309"/>
                      </a:lnTo>
                      <a:lnTo>
                        <a:pt x="353" y="309"/>
                      </a:lnTo>
                      <a:lnTo>
                        <a:pt x="347" y="311"/>
                      </a:lnTo>
                      <a:lnTo>
                        <a:pt x="347" y="317"/>
                      </a:lnTo>
                      <a:lnTo>
                        <a:pt x="345" y="317"/>
                      </a:lnTo>
                      <a:lnTo>
                        <a:pt x="342" y="312"/>
                      </a:lnTo>
                      <a:lnTo>
                        <a:pt x="324" y="308"/>
                      </a:lnTo>
                      <a:lnTo>
                        <a:pt x="307" y="312"/>
                      </a:lnTo>
                      <a:lnTo>
                        <a:pt x="298" y="303"/>
                      </a:lnTo>
                      <a:lnTo>
                        <a:pt x="292" y="309"/>
                      </a:lnTo>
                      <a:lnTo>
                        <a:pt x="286" y="311"/>
                      </a:lnTo>
                      <a:lnTo>
                        <a:pt x="283" y="306"/>
                      </a:lnTo>
                      <a:lnTo>
                        <a:pt x="277" y="305"/>
                      </a:lnTo>
                      <a:lnTo>
                        <a:pt x="262" y="305"/>
                      </a:lnTo>
                      <a:lnTo>
                        <a:pt x="247" y="317"/>
                      </a:lnTo>
                      <a:lnTo>
                        <a:pt x="244" y="326"/>
                      </a:lnTo>
                      <a:lnTo>
                        <a:pt x="246" y="330"/>
                      </a:lnTo>
                      <a:lnTo>
                        <a:pt x="252" y="336"/>
                      </a:lnTo>
                      <a:lnTo>
                        <a:pt x="259" y="338"/>
                      </a:lnTo>
                      <a:lnTo>
                        <a:pt x="267" y="338"/>
                      </a:lnTo>
                      <a:lnTo>
                        <a:pt x="264" y="345"/>
                      </a:lnTo>
                      <a:lnTo>
                        <a:pt x="259" y="348"/>
                      </a:lnTo>
                      <a:lnTo>
                        <a:pt x="250" y="342"/>
                      </a:lnTo>
                      <a:lnTo>
                        <a:pt x="246" y="344"/>
                      </a:lnTo>
                      <a:lnTo>
                        <a:pt x="243" y="336"/>
                      </a:lnTo>
                      <a:lnTo>
                        <a:pt x="233" y="336"/>
                      </a:lnTo>
                      <a:lnTo>
                        <a:pt x="213" y="350"/>
                      </a:lnTo>
                      <a:lnTo>
                        <a:pt x="212" y="345"/>
                      </a:lnTo>
                      <a:lnTo>
                        <a:pt x="224" y="336"/>
                      </a:lnTo>
                      <a:lnTo>
                        <a:pt x="228" y="329"/>
                      </a:lnTo>
                      <a:lnTo>
                        <a:pt x="234" y="308"/>
                      </a:lnTo>
                      <a:lnTo>
                        <a:pt x="227" y="303"/>
                      </a:lnTo>
                      <a:lnTo>
                        <a:pt x="218" y="294"/>
                      </a:lnTo>
                      <a:lnTo>
                        <a:pt x="216" y="290"/>
                      </a:lnTo>
                      <a:lnTo>
                        <a:pt x="210" y="285"/>
                      </a:lnTo>
                      <a:lnTo>
                        <a:pt x="213" y="278"/>
                      </a:lnTo>
                      <a:lnTo>
                        <a:pt x="204" y="261"/>
                      </a:lnTo>
                      <a:lnTo>
                        <a:pt x="201" y="253"/>
                      </a:lnTo>
                      <a:lnTo>
                        <a:pt x="201" y="245"/>
                      </a:lnTo>
                      <a:lnTo>
                        <a:pt x="182" y="253"/>
                      </a:lnTo>
                      <a:lnTo>
                        <a:pt x="171" y="260"/>
                      </a:lnTo>
                      <a:lnTo>
                        <a:pt x="171" y="261"/>
                      </a:lnTo>
                      <a:lnTo>
                        <a:pt x="167" y="266"/>
                      </a:lnTo>
                      <a:lnTo>
                        <a:pt x="167" y="266"/>
                      </a:lnTo>
                      <a:lnTo>
                        <a:pt x="174" y="264"/>
                      </a:lnTo>
                      <a:lnTo>
                        <a:pt x="177" y="264"/>
                      </a:lnTo>
                      <a:lnTo>
                        <a:pt x="174" y="269"/>
                      </a:lnTo>
                      <a:lnTo>
                        <a:pt x="162" y="270"/>
                      </a:lnTo>
                      <a:lnTo>
                        <a:pt x="156" y="288"/>
                      </a:lnTo>
                      <a:lnTo>
                        <a:pt x="153" y="288"/>
                      </a:lnTo>
                      <a:lnTo>
                        <a:pt x="152" y="285"/>
                      </a:lnTo>
                      <a:lnTo>
                        <a:pt x="152" y="272"/>
                      </a:lnTo>
                      <a:lnTo>
                        <a:pt x="149" y="273"/>
                      </a:lnTo>
                      <a:lnTo>
                        <a:pt x="143" y="281"/>
                      </a:lnTo>
                      <a:lnTo>
                        <a:pt x="128" y="285"/>
                      </a:lnTo>
                      <a:lnTo>
                        <a:pt x="127" y="290"/>
                      </a:lnTo>
                      <a:lnTo>
                        <a:pt x="119" y="293"/>
                      </a:lnTo>
                      <a:lnTo>
                        <a:pt x="122" y="296"/>
                      </a:lnTo>
                      <a:lnTo>
                        <a:pt x="122" y="303"/>
                      </a:lnTo>
                      <a:lnTo>
                        <a:pt x="131" y="306"/>
                      </a:lnTo>
                      <a:lnTo>
                        <a:pt x="161" y="297"/>
                      </a:lnTo>
                      <a:lnTo>
                        <a:pt x="167" y="300"/>
                      </a:lnTo>
                      <a:lnTo>
                        <a:pt x="149" y="306"/>
                      </a:lnTo>
                      <a:lnTo>
                        <a:pt x="125" y="312"/>
                      </a:lnTo>
                      <a:lnTo>
                        <a:pt x="124" y="318"/>
                      </a:lnTo>
                      <a:lnTo>
                        <a:pt x="133" y="332"/>
                      </a:lnTo>
                      <a:lnTo>
                        <a:pt x="149" y="329"/>
                      </a:lnTo>
                      <a:lnTo>
                        <a:pt x="167" y="323"/>
                      </a:lnTo>
                      <a:lnTo>
                        <a:pt x="156" y="330"/>
                      </a:lnTo>
                      <a:lnTo>
                        <a:pt x="149" y="333"/>
                      </a:lnTo>
                      <a:lnTo>
                        <a:pt x="141" y="333"/>
                      </a:lnTo>
                      <a:lnTo>
                        <a:pt x="135" y="338"/>
                      </a:lnTo>
                      <a:lnTo>
                        <a:pt x="133" y="338"/>
                      </a:lnTo>
                      <a:lnTo>
                        <a:pt x="131" y="342"/>
                      </a:lnTo>
                      <a:lnTo>
                        <a:pt x="127" y="339"/>
                      </a:lnTo>
                      <a:lnTo>
                        <a:pt x="124" y="344"/>
                      </a:lnTo>
                      <a:lnTo>
                        <a:pt x="119" y="347"/>
                      </a:lnTo>
                      <a:lnTo>
                        <a:pt x="113" y="356"/>
                      </a:lnTo>
                      <a:lnTo>
                        <a:pt x="112" y="350"/>
                      </a:lnTo>
                      <a:lnTo>
                        <a:pt x="115" y="342"/>
                      </a:lnTo>
                      <a:lnTo>
                        <a:pt x="115" y="338"/>
                      </a:lnTo>
                      <a:lnTo>
                        <a:pt x="124" y="329"/>
                      </a:lnTo>
                      <a:lnTo>
                        <a:pt x="122" y="327"/>
                      </a:lnTo>
                      <a:lnTo>
                        <a:pt x="119" y="329"/>
                      </a:lnTo>
                      <a:lnTo>
                        <a:pt x="119" y="320"/>
                      </a:lnTo>
                      <a:lnTo>
                        <a:pt x="118" y="315"/>
                      </a:lnTo>
                      <a:lnTo>
                        <a:pt x="112" y="312"/>
                      </a:lnTo>
                      <a:lnTo>
                        <a:pt x="112" y="308"/>
                      </a:lnTo>
                      <a:lnTo>
                        <a:pt x="103" y="306"/>
                      </a:lnTo>
                      <a:lnTo>
                        <a:pt x="101" y="302"/>
                      </a:lnTo>
                      <a:lnTo>
                        <a:pt x="98" y="302"/>
                      </a:lnTo>
                      <a:lnTo>
                        <a:pt x="95" y="309"/>
                      </a:lnTo>
                      <a:lnTo>
                        <a:pt x="103" y="318"/>
                      </a:lnTo>
                      <a:lnTo>
                        <a:pt x="94" y="320"/>
                      </a:lnTo>
                      <a:lnTo>
                        <a:pt x="91" y="314"/>
                      </a:lnTo>
                      <a:lnTo>
                        <a:pt x="83" y="317"/>
                      </a:lnTo>
                      <a:lnTo>
                        <a:pt x="80" y="314"/>
                      </a:lnTo>
                      <a:lnTo>
                        <a:pt x="65" y="314"/>
                      </a:lnTo>
                      <a:lnTo>
                        <a:pt x="65" y="314"/>
                      </a:lnTo>
                      <a:lnTo>
                        <a:pt x="71" y="321"/>
                      </a:lnTo>
                      <a:lnTo>
                        <a:pt x="71" y="332"/>
                      </a:lnTo>
                      <a:lnTo>
                        <a:pt x="76" y="332"/>
                      </a:lnTo>
                      <a:lnTo>
                        <a:pt x="76" y="332"/>
                      </a:lnTo>
                      <a:lnTo>
                        <a:pt x="77" y="335"/>
                      </a:lnTo>
                      <a:lnTo>
                        <a:pt x="80" y="333"/>
                      </a:lnTo>
                      <a:lnTo>
                        <a:pt x="80" y="333"/>
                      </a:lnTo>
                      <a:lnTo>
                        <a:pt x="85" y="338"/>
                      </a:lnTo>
                      <a:lnTo>
                        <a:pt x="80" y="344"/>
                      </a:lnTo>
                      <a:lnTo>
                        <a:pt x="79" y="357"/>
                      </a:lnTo>
                      <a:lnTo>
                        <a:pt x="73" y="366"/>
                      </a:lnTo>
                      <a:lnTo>
                        <a:pt x="79" y="380"/>
                      </a:lnTo>
                      <a:lnTo>
                        <a:pt x="76" y="384"/>
                      </a:lnTo>
                      <a:lnTo>
                        <a:pt x="65" y="387"/>
                      </a:lnTo>
                      <a:lnTo>
                        <a:pt x="65" y="389"/>
                      </a:lnTo>
                      <a:lnTo>
                        <a:pt x="74" y="398"/>
                      </a:lnTo>
                      <a:lnTo>
                        <a:pt x="73" y="404"/>
                      </a:lnTo>
                      <a:lnTo>
                        <a:pt x="82" y="407"/>
                      </a:lnTo>
                      <a:lnTo>
                        <a:pt x="94" y="402"/>
                      </a:lnTo>
                      <a:lnTo>
                        <a:pt x="104" y="399"/>
                      </a:lnTo>
                      <a:lnTo>
                        <a:pt x="113" y="405"/>
                      </a:lnTo>
                      <a:lnTo>
                        <a:pt x="124" y="404"/>
                      </a:lnTo>
                      <a:lnTo>
                        <a:pt x="127" y="402"/>
                      </a:lnTo>
                      <a:lnTo>
                        <a:pt x="119" y="392"/>
                      </a:lnTo>
                      <a:lnTo>
                        <a:pt x="131" y="381"/>
                      </a:lnTo>
                      <a:lnTo>
                        <a:pt x="140" y="384"/>
                      </a:lnTo>
                      <a:lnTo>
                        <a:pt x="149" y="378"/>
                      </a:lnTo>
                      <a:lnTo>
                        <a:pt x="150" y="386"/>
                      </a:lnTo>
                      <a:lnTo>
                        <a:pt x="162" y="390"/>
                      </a:lnTo>
                      <a:lnTo>
                        <a:pt x="158" y="430"/>
                      </a:lnTo>
                      <a:lnTo>
                        <a:pt x="165" y="430"/>
                      </a:lnTo>
                      <a:lnTo>
                        <a:pt x="164" y="435"/>
                      </a:lnTo>
                      <a:lnTo>
                        <a:pt x="168" y="438"/>
                      </a:lnTo>
                      <a:lnTo>
                        <a:pt x="179" y="439"/>
                      </a:lnTo>
                      <a:lnTo>
                        <a:pt x="165" y="447"/>
                      </a:lnTo>
                      <a:lnTo>
                        <a:pt x="164" y="453"/>
                      </a:lnTo>
                      <a:lnTo>
                        <a:pt x="158" y="459"/>
                      </a:lnTo>
                      <a:lnTo>
                        <a:pt x="158" y="466"/>
                      </a:lnTo>
                      <a:lnTo>
                        <a:pt x="161" y="477"/>
                      </a:lnTo>
                      <a:lnTo>
                        <a:pt x="162" y="490"/>
                      </a:lnTo>
                      <a:lnTo>
                        <a:pt x="155" y="501"/>
                      </a:lnTo>
                      <a:lnTo>
                        <a:pt x="149" y="505"/>
                      </a:lnTo>
                      <a:lnTo>
                        <a:pt x="116" y="517"/>
                      </a:lnTo>
                      <a:lnTo>
                        <a:pt x="110" y="517"/>
                      </a:lnTo>
                      <a:lnTo>
                        <a:pt x="98" y="522"/>
                      </a:lnTo>
                      <a:lnTo>
                        <a:pt x="86" y="529"/>
                      </a:lnTo>
                      <a:lnTo>
                        <a:pt x="95" y="544"/>
                      </a:lnTo>
                      <a:lnTo>
                        <a:pt x="100" y="544"/>
                      </a:lnTo>
                      <a:lnTo>
                        <a:pt x="106" y="552"/>
                      </a:lnTo>
                      <a:lnTo>
                        <a:pt x="113" y="555"/>
                      </a:lnTo>
                      <a:lnTo>
                        <a:pt x="115" y="564"/>
                      </a:lnTo>
                      <a:lnTo>
                        <a:pt x="121" y="571"/>
                      </a:lnTo>
                      <a:lnTo>
                        <a:pt x="125" y="570"/>
                      </a:lnTo>
                      <a:lnTo>
                        <a:pt x="130" y="580"/>
                      </a:lnTo>
                      <a:lnTo>
                        <a:pt x="130" y="587"/>
                      </a:lnTo>
                      <a:lnTo>
                        <a:pt x="127" y="587"/>
                      </a:lnTo>
                      <a:lnTo>
                        <a:pt x="128" y="592"/>
                      </a:lnTo>
                      <a:lnTo>
                        <a:pt x="125" y="605"/>
                      </a:lnTo>
                      <a:lnTo>
                        <a:pt x="127" y="608"/>
                      </a:lnTo>
                      <a:lnTo>
                        <a:pt x="119" y="623"/>
                      </a:lnTo>
                      <a:lnTo>
                        <a:pt x="106" y="631"/>
                      </a:lnTo>
                      <a:lnTo>
                        <a:pt x="106" y="631"/>
                      </a:lnTo>
                      <a:lnTo>
                        <a:pt x="165" y="653"/>
                      </a:lnTo>
                      <a:lnTo>
                        <a:pt x="168" y="658"/>
                      </a:lnTo>
                      <a:lnTo>
                        <a:pt x="182" y="665"/>
                      </a:lnTo>
                      <a:lnTo>
                        <a:pt x="198" y="658"/>
                      </a:lnTo>
                      <a:lnTo>
                        <a:pt x="209" y="656"/>
                      </a:lnTo>
                      <a:lnTo>
                        <a:pt x="209" y="656"/>
                      </a:lnTo>
                      <a:lnTo>
                        <a:pt x="215" y="649"/>
                      </a:lnTo>
                      <a:lnTo>
                        <a:pt x="212" y="643"/>
                      </a:lnTo>
                      <a:lnTo>
                        <a:pt x="215" y="641"/>
                      </a:lnTo>
                      <a:lnTo>
                        <a:pt x="212" y="640"/>
                      </a:lnTo>
                      <a:lnTo>
                        <a:pt x="215" y="634"/>
                      </a:lnTo>
                      <a:lnTo>
                        <a:pt x="224" y="638"/>
                      </a:lnTo>
                      <a:lnTo>
                        <a:pt x="227" y="637"/>
                      </a:lnTo>
                      <a:lnTo>
                        <a:pt x="230" y="625"/>
                      </a:lnTo>
                      <a:lnTo>
                        <a:pt x="249" y="614"/>
                      </a:lnTo>
                      <a:lnTo>
                        <a:pt x="240" y="575"/>
                      </a:lnTo>
                      <a:lnTo>
                        <a:pt x="241" y="573"/>
                      </a:lnTo>
                      <a:lnTo>
                        <a:pt x="240" y="567"/>
                      </a:lnTo>
                      <a:lnTo>
                        <a:pt x="244" y="562"/>
                      </a:lnTo>
                      <a:lnTo>
                        <a:pt x="247" y="562"/>
                      </a:lnTo>
                      <a:lnTo>
                        <a:pt x="253" y="543"/>
                      </a:lnTo>
                      <a:lnTo>
                        <a:pt x="261" y="532"/>
                      </a:lnTo>
                      <a:lnTo>
                        <a:pt x="264" y="538"/>
                      </a:lnTo>
                      <a:lnTo>
                        <a:pt x="279" y="535"/>
                      </a:lnTo>
                      <a:lnTo>
                        <a:pt x="316" y="544"/>
                      </a:lnTo>
                      <a:lnTo>
                        <a:pt x="325" y="540"/>
                      </a:lnTo>
                      <a:lnTo>
                        <a:pt x="330" y="540"/>
                      </a:lnTo>
                      <a:lnTo>
                        <a:pt x="334" y="543"/>
                      </a:lnTo>
                      <a:lnTo>
                        <a:pt x="336" y="549"/>
                      </a:lnTo>
                      <a:lnTo>
                        <a:pt x="339" y="550"/>
                      </a:lnTo>
                      <a:lnTo>
                        <a:pt x="346" y="540"/>
                      </a:lnTo>
                      <a:lnTo>
                        <a:pt x="364" y="535"/>
                      </a:lnTo>
                      <a:lnTo>
                        <a:pt x="382" y="544"/>
                      </a:lnTo>
                      <a:lnTo>
                        <a:pt x="391" y="546"/>
                      </a:lnTo>
                      <a:lnTo>
                        <a:pt x="392" y="549"/>
                      </a:lnTo>
                      <a:lnTo>
                        <a:pt x="395" y="549"/>
                      </a:lnTo>
                      <a:lnTo>
                        <a:pt x="395" y="559"/>
                      </a:lnTo>
                      <a:lnTo>
                        <a:pt x="400" y="565"/>
                      </a:lnTo>
                      <a:lnTo>
                        <a:pt x="400" y="573"/>
                      </a:lnTo>
                      <a:lnTo>
                        <a:pt x="406" y="574"/>
                      </a:lnTo>
                      <a:lnTo>
                        <a:pt x="407" y="584"/>
                      </a:lnTo>
                      <a:lnTo>
                        <a:pt x="413" y="584"/>
                      </a:lnTo>
                      <a:lnTo>
                        <a:pt x="434" y="601"/>
                      </a:lnTo>
                      <a:lnTo>
                        <a:pt x="440" y="613"/>
                      </a:lnTo>
                      <a:lnTo>
                        <a:pt x="442" y="619"/>
                      </a:lnTo>
                      <a:lnTo>
                        <a:pt x="449" y="631"/>
                      </a:lnTo>
                      <a:lnTo>
                        <a:pt x="465" y="628"/>
                      </a:lnTo>
                      <a:lnTo>
                        <a:pt x="468" y="638"/>
                      </a:lnTo>
                      <a:lnTo>
                        <a:pt x="473" y="638"/>
                      </a:lnTo>
                      <a:lnTo>
                        <a:pt x="473" y="635"/>
                      </a:lnTo>
                      <a:lnTo>
                        <a:pt x="480" y="629"/>
                      </a:lnTo>
                      <a:lnTo>
                        <a:pt x="509" y="634"/>
                      </a:lnTo>
                      <a:lnTo>
                        <a:pt x="519" y="638"/>
                      </a:lnTo>
                      <a:lnTo>
                        <a:pt x="530" y="649"/>
                      </a:lnTo>
                      <a:lnTo>
                        <a:pt x="540" y="644"/>
                      </a:lnTo>
                      <a:lnTo>
                        <a:pt x="546" y="644"/>
                      </a:lnTo>
                      <a:lnTo>
                        <a:pt x="546" y="644"/>
                      </a:lnTo>
                      <a:lnTo>
                        <a:pt x="518" y="561"/>
                      </a:lnTo>
                      <a:lnTo>
                        <a:pt x="530" y="519"/>
                      </a:lnTo>
                      <a:lnTo>
                        <a:pt x="521" y="472"/>
                      </a:lnTo>
                      <a:lnTo>
                        <a:pt x="540" y="442"/>
                      </a:lnTo>
                      <a:close/>
                      <a:moveTo>
                        <a:pt x="77" y="223"/>
                      </a:moveTo>
                      <a:lnTo>
                        <a:pt x="76" y="229"/>
                      </a:lnTo>
                      <a:lnTo>
                        <a:pt x="71" y="233"/>
                      </a:lnTo>
                      <a:lnTo>
                        <a:pt x="25" y="241"/>
                      </a:lnTo>
                      <a:lnTo>
                        <a:pt x="25" y="238"/>
                      </a:lnTo>
                      <a:lnTo>
                        <a:pt x="18" y="235"/>
                      </a:lnTo>
                      <a:lnTo>
                        <a:pt x="12" y="241"/>
                      </a:lnTo>
                      <a:lnTo>
                        <a:pt x="0" y="241"/>
                      </a:lnTo>
                      <a:lnTo>
                        <a:pt x="1" y="235"/>
                      </a:lnTo>
                      <a:lnTo>
                        <a:pt x="38" y="226"/>
                      </a:lnTo>
                      <a:lnTo>
                        <a:pt x="40" y="223"/>
                      </a:lnTo>
                      <a:lnTo>
                        <a:pt x="46" y="220"/>
                      </a:lnTo>
                      <a:lnTo>
                        <a:pt x="53" y="211"/>
                      </a:lnTo>
                      <a:lnTo>
                        <a:pt x="56" y="203"/>
                      </a:lnTo>
                      <a:lnTo>
                        <a:pt x="65" y="196"/>
                      </a:lnTo>
                      <a:lnTo>
                        <a:pt x="74" y="197"/>
                      </a:lnTo>
                      <a:lnTo>
                        <a:pt x="74" y="209"/>
                      </a:lnTo>
                      <a:lnTo>
                        <a:pt x="76" y="212"/>
                      </a:lnTo>
                      <a:lnTo>
                        <a:pt x="77" y="223"/>
                      </a:lnTo>
                      <a:close/>
                      <a:moveTo>
                        <a:pt x="29" y="270"/>
                      </a:moveTo>
                      <a:lnTo>
                        <a:pt x="37" y="272"/>
                      </a:lnTo>
                      <a:lnTo>
                        <a:pt x="46" y="267"/>
                      </a:lnTo>
                      <a:lnTo>
                        <a:pt x="41" y="264"/>
                      </a:lnTo>
                      <a:lnTo>
                        <a:pt x="35" y="264"/>
                      </a:lnTo>
                      <a:lnTo>
                        <a:pt x="29" y="270"/>
                      </a:lnTo>
                      <a:close/>
                    </a:path>
                  </a:pathLst>
                </a:custGeom>
                <a:grpFill/>
                <a:ln w="4763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0" tIns="0" rIns="0" bIns="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1828800" hangingPunct="1">
                    <a:defRPr/>
                  </a:pPr>
                  <a:endParaRPr lang="en-US" sz="2400" dirty="0">
                    <a:solidFill>
                      <a:prstClr val="white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" name="Gruppe 2">
                <a:extLst>
                  <a:ext uri="{FF2B5EF4-FFF2-40B4-BE49-F238E27FC236}">
                    <a16:creationId xmlns:a16="http://schemas.microsoft.com/office/drawing/2014/main" id="{F4901C71-D326-4415-8A86-4476EBBEC85A}"/>
                  </a:ext>
                </a:extLst>
              </p:cNvPr>
              <p:cNvGrpSpPr/>
              <p:nvPr/>
            </p:nvGrpSpPr>
            <p:grpSpPr>
              <a:xfrm rot="1380000">
                <a:off x="2358274" y="4614397"/>
                <a:ext cx="910608" cy="1115138"/>
                <a:chOff x="5951376" y="5213161"/>
                <a:chExt cx="797090" cy="976123"/>
              </a:xfrm>
              <a:grpFill/>
            </p:grpSpPr>
            <p:sp>
              <p:nvSpPr>
                <p:cNvPr id="104" name="Buskerud">
                  <a:extLst>
                    <a:ext uri="{FF2B5EF4-FFF2-40B4-BE49-F238E27FC236}">
                      <a16:creationId xmlns:a16="http://schemas.microsoft.com/office/drawing/2014/main" id="{F5F84056-8125-4B0D-9EFD-7F5DB9B89D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487588">
                  <a:off x="6067271" y="5213161"/>
                  <a:ext cx="681195" cy="729629"/>
                </a:xfrm>
                <a:custGeom>
                  <a:avLst/>
                  <a:gdLst>
                    <a:gd name="T0" fmla="*/ 136 w 436"/>
                    <a:gd name="T1" fmla="*/ 17 h 467"/>
                    <a:gd name="T2" fmla="*/ 163 w 436"/>
                    <a:gd name="T3" fmla="*/ 32 h 467"/>
                    <a:gd name="T4" fmla="*/ 167 w 436"/>
                    <a:gd name="T5" fmla="*/ 45 h 467"/>
                    <a:gd name="T6" fmla="*/ 205 w 436"/>
                    <a:gd name="T7" fmla="*/ 66 h 467"/>
                    <a:gd name="T8" fmla="*/ 247 w 436"/>
                    <a:gd name="T9" fmla="*/ 93 h 467"/>
                    <a:gd name="T10" fmla="*/ 260 w 436"/>
                    <a:gd name="T11" fmla="*/ 112 h 467"/>
                    <a:gd name="T12" fmla="*/ 267 w 436"/>
                    <a:gd name="T13" fmla="*/ 133 h 467"/>
                    <a:gd name="T14" fmla="*/ 273 w 436"/>
                    <a:gd name="T15" fmla="*/ 145 h 467"/>
                    <a:gd name="T16" fmla="*/ 299 w 436"/>
                    <a:gd name="T17" fmla="*/ 157 h 467"/>
                    <a:gd name="T18" fmla="*/ 317 w 436"/>
                    <a:gd name="T19" fmla="*/ 178 h 467"/>
                    <a:gd name="T20" fmla="*/ 327 w 436"/>
                    <a:gd name="T21" fmla="*/ 153 h 467"/>
                    <a:gd name="T22" fmla="*/ 345 w 436"/>
                    <a:gd name="T23" fmla="*/ 141 h 467"/>
                    <a:gd name="T24" fmla="*/ 341 w 436"/>
                    <a:gd name="T25" fmla="*/ 132 h 467"/>
                    <a:gd name="T26" fmla="*/ 364 w 436"/>
                    <a:gd name="T27" fmla="*/ 150 h 467"/>
                    <a:gd name="T28" fmla="*/ 397 w 436"/>
                    <a:gd name="T29" fmla="*/ 233 h 467"/>
                    <a:gd name="T30" fmla="*/ 408 w 436"/>
                    <a:gd name="T31" fmla="*/ 247 h 467"/>
                    <a:gd name="T32" fmla="*/ 436 w 436"/>
                    <a:gd name="T33" fmla="*/ 269 h 467"/>
                    <a:gd name="T34" fmla="*/ 435 w 436"/>
                    <a:gd name="T35" fmla="*/ 284 h 467"/>
                    <a:gd name="T36" fmla="*/ 420 w 436"/>
                    <a:gd name="T37" fmla="*/ 302 h 467"/>
                    <a:gd name="T38" fmla="*/ 411 w 436"/>
                    <a:gd name="T39" fmla="*/ 311 h 467"/>
                    <a:gd name="T40" fmla="*/ 405 w 436"/>
                    <a:gd name="T41" fmla="*/ 331 h 467"/>
                    <a:gd name="T42" fmla="*/ 399 w 436"/>
                    <a:gd name="T43" fmla="*/ 341 h 467"/>
                    <a:gd name="T44" fmla="*/ 406 w 436"/>
                    <a:gd name="T45" fmla="*/ 367 h 467"/>
                    <a:gd name="T46" fmla="*/ 421 w 436"/>
                    <a:gd name="T47" fmla="*/ 365 h 467"/>
                    <a:gd name="T48" fmla="*/ 424 w 436"/>
                    <a:gd name="T49" fmla="*/ 390 h 467"/>
                    <a:gd name="T50" fmla="*/ 432 w 436"/>
                    <a:gd name="T51" fmla="*/ 431 h 467"/>
                    <a:gd name="T52" fmla="*/ 414 w 436"/>
                    <a:gd name="T53" fmla="*/ 413 h 467"/>
                    <a:gd name="T54" fmla="*/ 397 w 436"/>
                    <a:gd name="T55" fmla="*/ 383 h 467"/>
                    <a:gd name="T56" fmla="*/ 381 w 436"/>
                    <a:gd name="T57" fmla="*/ 377 h 467"/>
                    <a:gd name="T58" fmla="*/ 397 w 436"/>
                    <a:gd name="T59" fmla="*/ 390 h 467"/>
                    <a:gd name="T60" fmla="*/ 370 w 436"/>
                    <a:gd name="T61" fmla="*/ 398 h 467"/>
                    <a:gd name="T62" fmla="*/ 356 w 436"/>
                    <a:gd name="T63" fmla="*/ 399 h 467"/>
                    <a:gd name="T64" fmla="*/ 344 w 436"/>
                    <a:gd name="T65" fmla="*/ 414 h 467"/>
                    <a:gd name="T66" fmla="*/ 356 w 436"/>
                    <a:gd name="T67" fmla="*/ 438 h 467"/>
                    <a:gd name="T68" fmla="*/ 345 w 436"/>
                    <a:gd name="T69" fmla="*/ 452 h 467"/>
                    <a:gd name="T70" fmla="*/ 329 w 436"/>
                    <a:gd name="T71" fmla="*/ 452 h 467"/>
                    <a:gd name="T72" fmla="*/ 323 w 436"/>
                    <a:gd name="T73" fmla="*/ 465 h 467"/>
                    <a:gd name="T74" fmla="*/ 294 w 436"/>
                    <a:gd name="T75" fmla="*/ 447 h 467"/>
                    <a:gd name="T76" fmla="*/ 281 w 436"/>
                    <a:gd name="T77" fmla="*/ 426 h 467"/>
                    <a:gd name="T78" fmla="*/ 263 w 436"/>
                    <a:gd name="T79" fmla="*/ 390 h 467"/>
                    <a:gd name="T80" fmla="*/ 266 w 436"/>
                    <a:gd name="T81" fmla="*/ 365 h 467"/>
                    <a:gd name="T82" fmla="*/ 242 w 436"/>
                    <a:gd name="T83" fmla="*/ 335 h 467"/>
                    <a:gd name="T84" fmla="*/ 230 w 436"/>
                    <a:gd name="T85" fmla="*/ 317 h 467"/>
                    <a:gd name="T86" fmla="*/ 215 w 436"/>
                    <a:gd name="T87" fmla="*/ 311 h 467"/>
                    <a:gd name="T88" fmla="*/ 215 w 436"/>
                    <a:gd name="T89" fmla="*/ 302 h 467"/>
                    <a:gd name="T90" fmla="*/ 185 w 436"/>
                    <a:gd name="T91" fmla="*/ 260 h 467"/>
                    <a:gd name="T92" fmla="*/ 132 w 436"/>
                    <a:gd name="T93" fmla="*/ 256 h 467"/>
                    <a:gd name="T94" fmla="*/ 100 w 436"/>
                    <a:gd name="T95" fmla="*/ 253 h 467"/>
                    <a:gd name="T96" fmla="*/ 76 w 436"/>
                    <a:gd name="T97" fmla="*/ 263 h 467"/>
                    <a:gd name="T98" fmla="*/ 32 w 436"/>
                    <a:gd name="T99" fmla="*/ 269 h 467"/>
                    <a:gd name="T100" fmla="*/ 9 w 436"/>
                    <a:gd name="T101" fmla="*/ 278 h 467"/>
                    <a:gd name="T102" fmla="*/ 9 w 436"/>
                    <a:gd name="T103" fmla="*/ 278 h 467"/>
                    <a:gd name="T104" fmla="*/ 35 w 436"/>
                    <a:gd name="T105" fmla="*/ 221 h 467"/>
                    <a:gd name="T106" fmla="*/ 35 w 436"/>
                    <a:gd name="T107" fmla="*/ 157 h 467"/>
                    <a:gd name="T108" fmla="*/ 29 w 436"/>
                    <a:gd name="T109" fmla="*/ 127 h 467"/>
                    <a:gd name="T110" fmla="*/ 3 w 436"/>
                    <a:gd name="T111" fmla="*/ 117 h 467"/>
                    <a:gd name="T112" fmla="*/ 18 w 436"/>
                    <a:gd name="T113" fmla="*/ 103 h 467"/>
                    <a:gd name="T114" fmla="*/ 39 w 436"/>
                    <a:gd name="T115" fmla="*/ 96 h 467"/>
                    <a:gd name="T116" fmla="*/ 40 w 436"/>
                    <a:gd name="T117" fmla="*/ 76 h 467"/>
                    <a:gd name="T118" fmla="*/ 78 w 436"/>
                    <a:gd name="T119" fmla="*/ 57 h 467"/>
                    <a:gd name="T120" fmla="*/ 108 w 436"/>
                    <a:gd name="T121" fmla="*/ 29 h 4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436" h="467">
                      <a:moveTo>
                        <a:pt x="108" y="9"/>
                      </a:moveTo>
                      <a:lnTo>
                        <a:pt x="114" y="0"/>
                      </a:lnTo>
                      <a:lnTo>
                        <a:pt x="136" y="17"/>
                      </a:lnTo>
                      <a:lnTo>
                        <a:pt x="139" y="23"/>
                      </a:lnTo>
                      <a:lnTo>
                        <a:pt x="148" y="23"/>
                      </a:lnTo>
                      <a:lnTo>
                        <a:pt x="163" y="32"/>
                      </a:lnTo>
                      <a:lnTo>
                        <a:pt x="166" y="38"/>
                      </a:lnTo>
                      <a:lnTo>
                        <a:pt x="163" y="42"/>
                      </a:lnTo>
                      <a:lnTo>
                        <a:pt x="167" y="45"/>
                      </a:lnTo>
                      <a:lnTo>
                        <a:pt x="190" y="55"/>
                      </a:lnTo>
                      <a:lnTo>
                        <a:pt x="200" y="57"/>
                      </a:lnTo>
                      <a:lnTo>
                        <a:pt x="205" y="66"/>
                      </a:lnTo>
                      <a:lnTo>
                        <a:pt x="229" y="79"/>
                      </a:lnTo>
                      <a:lnTo>
                        <a:pt x="236" y="82"/>
                      </a:lnTo>
                      <a:lnTo>
                        <a:pt x="247" y="93"/>
                      </a:lnTo>
                      <a:lnTo>
                        <a:pt x="255" y="94"/>
                      </a:lnTo>
                      <a:lnTo>
                        <a:pt x="261" y="105"/>
                      </a:lnTo>
                      <a:lnTo>
                        <a:pt x="260" y="112"/>
                      </a:lnTo>
                      <a:lnTo>
                        <a:pt x="260" y="118"/>
                      </a:lnTo>
                      <a:lnTo>
                        <a:pt x="264" y="121"/>
                      </a:lnTo>
                      <a:lnTo>
                        <a:pt x="267" y="133"/>
                      </a:lnTo>
                      <a:lnTo>
                        <a:pt x="273" y="136"/>
                      </a:lnTo>
                      <a:lnTo>
                        <a:pt x="276" y="141"/>
                      </a:lnTo>
                      <a:lnTo>
                        <a:pt x="273" y="145"/>
                      </a:lnTo>
                      <a:lnTo>
                        <a:pt x="273" y="154"/>
                      </a:lnTo>
                      <a:lnTo>
                        <a:pt x="284" y="160"/>
                      </a:lnTo>
                      <a:lnTo>
                        <a:pt x="299" y="157"/>
                      </a:lnTo>
                      <a:lnTo>
                        <a:pt x="302" y="166"/>
                      </a:lnTo>
                      <a:lnTo>
                        <a:pt x="302" y="169"/>
                      </a:lnTo>
                      <a:lnTo>
                        <a:pt x="317" y="178"/>
                      </a:lnTo>
                      <a:lnTo>
                        <a:pt x="324" y="181"/>
                      </a:lnTo>
                      <a:lnTo>
                        <a:pt x="330" y="181"/>
                      </a:lnTo>
                      <a:lnTo>
                        <a:pt x="327" y="153"/>
                      </a:lnTo>
                      <a:lnTo>
                        <a:pt x="332" y="145"/>
                      </a:lnTo>
                      <a:lnTo>
                        <a:pt x="333" y="148"/>
                      </a:lnTo>
                      <a:lnTo>
                        <a:pt x="345" y="141"/>
                      </a:lnTo>
                      <a:lnTo>
                        <a:pt x="347" y="138"/>
                      </a:lnTo>
                      <a:lnTo>
                        <a:pt x="344" y="136"/>
                      </a:lnTo>
                      <a:lnTo>
                        <a:pt x="341" y="132"/>
                      </a:lnTo>
                      <a:lnTo>
                        <a:pt x="357" y="132"/>
                      </a:lnTo>
                      <a:lnTo>
                        <a:pt x="361" y="139"/>
                      </a:lnTo>
                      <a:lnTo>
                        <a:pt x="364" y="150"/>
                      </a:lnTo>
                      <a:lnTo>
                        <a:pt x="375" y="162"/>
                      </a:lnTo>
                      <a:lnTo>
                        <a:pt x="379" y="201"/>
                      </a:lnTo>
                      <a:lnTo>
                        <a:pt x="397" y="233"/>
                      </a:lnTo>
                      <a:lnTo>
                        <a:pt x="396" y="241"/>
                      </a:lnTo>
                      <a:lnTo>
                        <a:pt x="400" y="245"/>
                      </a:lnTo>
                      <a:lnTo>
                        <a:pt x="408" y="247"/>
                      </a:lnTo>
                      <a:lnTo>
                        <a:pt x="423" y="259"/>
                      </a:lnTo>
                      <a:lnTo>
                        <a:pt x="430" y="260"/>
                      </a:lnTo>
                      <a:lnTo>
                        <a:pt x="436" y="269"/>
                      </a:lnTo>
                      <a:lnTo>
                        <a:pt x="436" y="269"/>
                      </a:lnTo>
                      <a:lnTo>
                        <a:pt x="432" y="274"/>
                      </a:lnTo>
                      <a:lnTo>
                        <a:pt x="435" y="284"/>
                      </a:lnTo>
                      <a:lnTo>
                        <a:pt x="432" y="286"/>
                      </a:lnTo>
                      <a:lnTo>
                        <a:pt x="420" y="302"/>
                      </a:lnTo>
                      <a:lnTo>
                        <a:pt x="420" y="302"/>
                      </a:lnTo>
                      <a:lnTo>
                        <a:pt x="418" y="298"/>
                      </a:lnTo>
                      <a:lnTo>
                        <a:pt x="414" y="298"/>
                      </a:lnTo>
                      <a:lnTo>
                        <a:pt x="411" y="311"/>
                      </a:lnTo>
                      <a:lnTo>
                        <a:pt x="403" y="316"/>
                      </a:lnTo>
                      <a:lnTo>
                        <a:pt x="402" y="320"/>
                      </a:lnTo>
                      <a:lnTo>
                        <a:pt x="405" y="331"/>
                      </a:lnTo>
                      <a:lnTo>
                        <a:pt x="402" y="334"/>
                      </a:lnTo>
                      <a:lnTo>
                        <a:pt x="402" y="340"/>
                      </a:lnTo>
                      <a:lnTo>
                        <a:pt x="399" y="341"/>
                      </a:lnTo>
                      <a:lnTo>
                        <a:pt x="402" y="352"/>
                      </a:lnTo>
                      <a:lnTo>
                        <a:pt x="402" y="364"/>
                      </a:lnTo>
                      <a:lnTo>
                        <a:pt x="406" y="367"/>
                      </a:lnTo>
                      <a:lnTo>
                        <a:pt x="408" y="365"/>
                      </a:lnTo>
                      <a:lnTo>
                        <a:pt x="417" y="368"/>
                      </a:lnTo>
                      <a:lnTo>
                        <a:pt x="421" y="365"/>
                      </a:lnTo>
                      <a:lnTo>
                        <a:pt x="421" y="365"/>
                      </a:lnTo>
                      <a:lnTo>
                        <a:pt x="424" y="371"/>
                      </a:lnTo>
                      <a:lnTo>
                        <a:pt x="424" y="390"/>
                      </a:lnTo>
                      <a:lnTo>
                        <a:pt x="435" y="396"/>
                      </a:lnTo>
                      <a:lnTo>
                        <a:pt x="436" y="425"/>
                      </a:lnTo>
                      <a:lnTo>
                        <a:pt x="432" y="431"/>
                      </a:lnTo>
                      <a:lnTo>
                        <a:pt x="417" y="438"/>
                      </a:lnTo>
                      <a:lnTo>
                        <a:pt x="409" y="434"/>
                      </a:lnTo>
                      <a:lnTo>
                        <a:pt x="414" y="413"/>
                      </a:lnTo>
                      <a:lnTo>
                        <a:pt x="414" y="398"/>
                      </a:lnTo>
                      <a:lnTo>
                        <a:pt x="403" y="383"/>
                      </a:lnTo>
                      <a:lnTo>
                        <a:pt x="397" y="383"/>
                      </a:lnTo>
                      <a:lnTo>
                        <a:pt x="394" y="377"/>
                      </a:lnTo>
                      <a:lnTo>
                        <a:pt x="388" y="374"/>
                      </a:lnTo>
                      <a:lnTo>
                        <a:pt x="381" y="377"/>
                      </a:lnTo>
                      <a:lnTo>
                        <a:pt x="390" y="383"/>
                      </a:lnTo>
                      <a:lnTo>
                        <a:pt x="394" y="389"/>
                      </a:lnTo>
                      <a:lnTo>
                        <a:pt x="397" y="390"/>
                      </a:lnTo>
                      <a:lnTo>
                        <a:pt x="397" y="390"/>
                      </a:lnTo>
                      <a:lnTo>
                        <a:pt x="394" y="396"/>
                      </a:lnTo>
                      <a:lnTo>
                        <a:pt x="370" y="398"/>
                      </a:lnTo>
                      <a:lnTo>
                        <a:pt x="364" y="404"/>
                      </a:lnTo>
                      <a:lnTo>
                        <a:pt x="360" y="405"/>
                      </a:lnTo>
                      <a:lnTo>
                        <a:pt x="356" y="399"/>
                      </a:lnTo>
                      <a:lnTo>
                        <a:pt x="351" y="402"/>
                      </a:lnTo>
                      <a:lnTo>
                        <a:pt x="351" y="408"/>
                      </a:lnTo>
                      <a:lnTo>
                        <a:pt x="344" y="414"/>
                      </a:lnTo>
                      <a:lnTo>
                        <a:pt x="345" y="419"/>
                      </a:lnTo>
                      <a:lnTo>
                        <a:pt x="342" y="420"/>
                      </a:lnTo>
                      <a:lnTo>
                        <a:pt x="356" y="438"/>
                      </a:lnTo>
                      <a:lnTo>
                        <a:pt x="361" y="450"/>
                      </a:lnTo>
                      <a:lnTo>
                        <a:pt x="356" y="453"/>
                      </a:lnTo>
                      <a:lnTo>
                        <a:pt x="345" y="452"/>
                      </a:lnTo>
                      <a:lnTo>
                        <a:pt x="345" y="453"/>
                      </a:lnTo>
                      <a:lnTo>
                        <a:pt x="342" y="455"/>
                      </a:lnTo>
                      <a:lnTo>
                        <a:pt x="329" y="452"/>
                      </a:lnTo>
                      <a:lnTo>
                        <a:pt x="320" y="453"/>
                      </a:lnTo>
                      <a:lnTo>
                        <a:pt x="323" y="465"/>
                      </a:lnTo>
                      <a:lnTo>
                        <a:pt x="323" y="465"/>
                      </a:lnTo>
                      <a:lnTo>
                        <a:pt x="306" y="467"/>
                      </a:lnTo>
                      <a:lnTo>
                        <a:pt x="297" y="456"/>
                      </a:lnTo>
                      <a:lnTo>
                        <a:pt x="294" y="447"/>
                      </a:lnTo>
                      <a:lnTo>
                        <a:pt x="281" y="447"/>
                      </a:lnTo>
                      <a:lnTo>
                        <a:pt x="287" y="432"/>
                      </a:lnTo>
                      <a:lnTo>
                        <a:pt x="281" y="426"/>
                      </a:lnTo>
                      <a:lnTo>
                        <a:pt x="272" y="398"/>
                      </a:lnTo>
                      <a:lnTo>
                        <a:pt x="272" y="393"/>
                      </a:lnTo>
                      <a:lnTo>
                        <a:pt x="263" y="390"/>
                      </a:lnTo>
                      <a:lnTo>
                        <a:pt x="264" y="384"/>
                      </a:lnTo>
                      <a:lnTo>
                        <a:pt x="263" y="383"/>
                      </a:lnTo>
                      <a:lnTo>
                        <a:pt x="266" y="365"/>
                      </a:lnTo>
                      <a:lnTo>
                        <a:pt x="242" y="353"/>
                      </a:lnTo>
                      <a:lnTo>
                        <a:pt x="241" y="344"/>
                      </a:lnTo>
                      <a:lnTo>
                        <a:pt x="242" y="335"/>
                      </a:lnTo>
                      <a:lnTo>
                        <a:pt x="239" y="334"/>
                      </a:lnTo>
                      <a:lnTo>
                        <a:pt x="242" y="328"/>
                      </a:lnTo>
                      <a:lnTo>
                        <a:pt x="230" y="317"/>
                      </a:lnTo>
                      <a:lnTo>
                        <a:pt x="224" y="317"/>
                      </a:lnTo>
                      <a:lnTo>
                        <a:pt x="221" y="310"/>
                      </a:lnTo>
                      <a:lnTo>
                        <a:pt x="215" y="311"/>
                      </a:lnTo>
                      <a:lnTo>
                        <a:pt x="214" y="308"/>
                      </a:lnTo>
                      <a:lnTo>
                        <a:pt x="217" y="307"/>
                      </a:lnTo>
                      <a:lnTo>
                        <a:pt x="215" y="302"/>
                      </a:lnTo>
                      <a:lnTo>
                        <a:pt x="214" y="287"/>
                      </a:lnTo>
                      <a:lnTo>
                        <a:pt x="211" y="278"/>
                      </a:lnTo>
                      <a:lnTo>
                        <a:pt x="185" y="260"/>
                      </a:lnTo>
                      <a:lnTo>
                        <a:pt x="160" y="256"/>
                      </a:lnTo>
                      <a:lnTo>
                        <a:pt x="142" y="259"/>
                      </a:lnTo>
                      <a:lnTo>
                        <a:pt x="132" y="256"/>
                      </a:lnTo>
                      <a:lnTo>
                        <a:pt x="118" y="256"/>
                      </a:lnTo>
                      <a:lnTo>
                        <a:pt x="109" y="253"/>
                      </a:lnTo>
                      <a:lnTo>
                        <a:pt x="100" y="253"/>
                      </a:lnTo>
                      <a:lnTo>
                        <a:pt x="94" y="254"/>
                      </a:lnTo>
                      <a:lnTo>
                        <a:pt x="88" y="262"/>
                      </a:lnTo>
                      <a:lnTo>
                        <a:pt x="76" y="263"/>
                      </a:lnTo>
                      <a:lnTo>
                        <a:pt x="52" y="275"/>
                      </a:lnTo>
                      <a:lnTo>
                        <a:pt x="48" y="272"/>
                      </a:lnTo>
                      <a:lnTo>
                        <a:pt x="32" y="269"/>
                      </a:lnTo>
                      <a:lnTo>
                        <a:pt x="9" y="278"/>
                      </a:lnTo>
                      <a:lnTo>
                        <a:pt x="9" y="278"/>
                      </a:lnTo>
                      <a:lnTo>
                        <a:pt x="9" y="278"/>
                      </a:lnTo>
                      <a:lnTo>
                        <a:pt x="9" y="278"/>
                      </a:lnTo>
                      <a:lnTo>
                        <a:pt x="9" y="278"/>
                      </a:lnTo>
                      <a:lnTo>
                        <a:pt x="9" y="278"/>
                      </a:lnTo>
                      <a:lnTo>
                        <a:pt x="21" y="256"/>
                      </a:lnTo>
                      <a:lnTo>
                        <a:pt x="26" y="236"/>
                      </a:lnTo>
                      <a:lnTo>
                        <a:pt x="35" y="221"/>
                      </a:lnTo>
                      <a:lnTo>
                        <a:pt x="35" y="198"/>
                      </a:lnTo>
                      <a:lnTo>
                        <a:pt x="42" y="160"/>
                      </a:lnTo>
                      <a:lnTo>
                        <a:pt x="35" y="157"/>
                      </a:lnTo>
                      <a:lnTo>
                        <a:pt x="29" y="148"/>
                      </a:lnTo>
                      <a:lnTo>
                        <a:pt x="27" y="135"/>
                      </a:lnTo>
                      <a:lnTo>
                        <a:pt x="29" y="127"/>
                      </a:lnTo>
                      <a:lnTo>
                        <a:pt x="18" y="121"/>
                      </a:lnTo>
                      <a:lnTo>
                        <a:pt x="0" y="120"/>
                      </a:lnTo>
                      <a:lnTo>
                        <a:pt x="3" y="117"/>
                      </a:lnTo>
                      <a:lnTo>
                        <a:pt x="3" y="117"/>
                      </a:lnTo>
                      <a:lnTo>
                        <a:pt x="12" y="112"/>
                      </a:lnTo>
                      <a:lnTo>
                        <a:pt x="18" y="103"/>
                      </a:lnTo>
                      <a:lnTo>
                        <a:pt x="27" y="97"/>
                      </a:lnTo>
                      <a:lnTo>
                        <a:pt x="33" y="99"/>
                      </a:lnTo>
                      <a:lnTo>
                        <a:pt x="39" y="96"/>
                      </a:lnTo>
                      <a:lnTo>
                        <a:pt x="40" y="90"/>
                      </a:lnTo>
                      <a:lnTo>
                        <a:pt x="39" y="81"/>
                      </a:lnTo>
                      <a:lnTo>
                        <a:pt x="40" y="76"/>
                      </a:lnTo>
                      <a:lnTo>
                        <a:pt x="49" y="60"/>
                      </a:lnTo>
                      <a:lnTo>
                        <a:pt x="63" y="50"/>
                      </a:lnTo>
                      <a:lnTo>
                        <a:pt x="78" y="57"/>
                      </a:lnTo>
                      <a:lnTo>
                        <a:pt x="85" y="57"/>
                      </a:lnTo>
                      <a:lnTo>
                        <a:pt x="100" y="33"/>
                      </a:lnTo>
                      <a:lnTo>
                        <a:pt x="108" y="29"/>
                      </a:lnTo>
                      <a:lnTo>
                        <a:pt x="108" y="9"/>
                      </a:lnTo>
                      <a:close/>
                    </a:path>
                  </a:pathLst>
                </a:custGeom>
                <a:grpFill/>
                <a:ln w="4763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0" tIns="0" rIns="0" bIns="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1828800" hangingPunct="1">
                    <a:defRPr/>
                  </a:pPr>
                  <a:endParaRPr lang="en-US" sz="2400" dirty="0">
                    <a:solidFill>
                      <a:prstClr val="white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Telemark">
                  <a:extLst>
                    <a:ext uri="{FF2B5EF4-FFF2-40B4-BE49-F238E27FC236}">
                      <a16:creationId xmlns:a16="http://schemas.microsoft.com/office/drawing/2014/main" id="{870928E7-FBBD-480D-8082-EDB752673A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487588">
                  <a:off x="5951376" y="5589332"/>
                  <a:ext cx="598389" cy="599952"/>
                </a:xfrm>
                <a:custGeom>
                  <a:avLst/>
                  <a:gdLst>
                    <a:gd name="T0" fmla="*/ 93 w 383"/>
                    <a:gd name="T1" fmla="*/ 19 h 384"/>
                    <a:gd name="T2" fmla="*/ 133 w 383"/>
                    <a:gd name="T3" fmla="*/ 9 h 384"/>
                    <a:gd name="T4" fmla="*/ 154 w 383"/>
                    <a:gd name="T5" fmla="*/ 0 h 384"/>
                    <a:gd name="T6" fmla="*/ 186 w 383"/>
                    <a:gd name="T7" fmla="*/ 6 h 384"/>
                    <a:gd name="T8" fmla="*/ 254 w 383"/>
                    <a:gd name="T9" fmla="*/ 25 h 384"/>
                    <a:gd name="T10" fmla="*/ 262 w 383"/>
                    <a:gd name="T11" fmla="*/ 54 h 384"/>
                    <a:gd name="T12" fmla="*/ 265 w 383"/>
                    <a:gd name="T13" fmla="*/ 57 h 384"/>
                    <a:gd name="T14" fmla="*/ 287 w 383"/>
                    <a:gd name="T15" fmla="*/ 75 h 384"/>
                    <a:gd name="T16" fmla="*/ 286 w 383"/>
                    <a:gd name="T17" fmla="*/ 90 h 384"/>
                    <a:gd name="T18" fmla="*/ 308 w 383"/>
                    <a:gd name="T19" fmla="*/ 128 h 384"/>
                    <a:gd name="T20" fmla="*/ 317 w 383"/>
                    <a:gd name="T21" fmla="*/ 140 h 384"/>
                    <a:gd name="T22" fmla="*/ 332 w 383"/>
                    <a:gd name="T23" fmla="*/ 179 h 384"/>
                    <a:gd name="T24" fmla="*/ 342 w 383"/>
                    <a:gd name="T25" fmla="*/ 203 h 384"/>
                    <a:gd name="T26" fmla="*/ 368 w 383"/>
                    <a:gd name="T27" fmla="*/ 212 h 384"/>
                    <a:gd name="T28" fmla="*/ 380 w 383"/>
                    <a:gd name="T29" fmla="*/ 257 h 384"/>
                    <a:gd name="T30" fmla="*/ 383 w 383"/>
                    <a:gd name="T31" fmla="*/ 275 h 384"/>
                    <a:gd name="T32" fmla="*/ 378 w 383"/>
                    <a:gd name="T33" fmla="*/ 300 h 384"/>
                    <a:gd name="T34" fmla="*/ 374 w 383"/>
                    <a:gd name="T35" fmla="*/ 314 h 384"/>
                    <a:gd name="T36" fmla="*/ 366 w 383"/>
                    <a:gd name="T37" fmla="*/ 312 h 384"/>
                    <a:gd name="T38" fmla="*/ 359 w 383"/>
                    <a:gd name="T39" fmla="*/ 294 h 384"/>
                    <a:gd name="T40" fmla="*/ 357 w 383"/>
                    <a:gd name="T41" fmla="*/ 308 h 384"/>
                    <a:gd name="T42" fmla="*/ 348 w 383"/>
                    <a:gd name="T43" fmla="*/ 302 h 384"/>
                    <a:gd name="T44" fmla="*/ 344 w 383"/>
                    <a:gd name="T45" fmla="*/ 290 h 384"/>
                    <a:gd name="T46" fmla="*/ 347 w 383"/>
                    <a:gd name="T47" fmla="*/ 300 h 384"/>
                    <a:gd name="T48" fmla="*/ 357 w 383"/>
                    <a:gd name="T49" fmla="*/ 312 h 384"/>
                    <a:gd name="T50" fmla="*/ 363 w 383"/>
                    <a:gd name="T51" fmla="*/ 326 h 384"/>
                    <a:gd name="T52" fmla="*/ 354 w 383"/>
                    <a:gd name="T53" fmla="*/ 332 h 384"/>
                    <a:gd name="T54" fmla="*/ 342 w 383"/>
                    <a:gd name="T55" fmla="*/ 344 h 384"/>
                    <a:gd name="T56" fmla="*/ 327 w 383"/>
                    <a:gd name="T57" fmla="*/ 347 h 384"/>
                    <a:gd name="T58" fmla="*/ 318 w 383"/>
                    <a:gd name="T59" fmla="*/ 360 h 384"/>
                    <a:gd name="T60" fmla="*/ 300 w 383"/>
                    <a:gd name="T61" fmla="*/ 366 h 384"/>
                    <a:gd name="T62" fmla="*/ 323 w 383"/>
                    <a:gd name="T63" fmla="*/ 365 h 384"/>
                    <a:gd name="T64" fmla="*/ 312 w 383"/>
                    <a:gd name="T65" fmla="*/ 384 h 384"/>
                    <a:gd name="T66" fmla="*/ 305 w 383"/>
                    <a:gd name="T67" fmla="*/ 384 h 384"/>
                    <a:gd name="T68" fmla="*/ 286 w 383"/>
                    <a:gd name="T69" fmla="*/ 357 h 384"/>
                    <a:gd name="T70" fmla="*/ 238 w 383"/>
                    <a:gd name="T71" fmla="*/ 327 h 384"/>
                    <a:gd name="T72" fmla="*/ 238 w 383"/>
                    <a:gd name="T73" fmla="*/ 347 h 384"/>
                    <a:gd name="T74" fmla="*/ 232 w 383"/>
                    <a:gd name="T75" fmla="*/ 365 h 384"/>
                    <a:gd name="T76" fmla="*/ 203 w 383"/>
                    <a:gd name="T77" fmla="*/ 342 h 384"/>
                    <a:gd name="T78" fmla="*/ 181 w 383"/>
                    <a:gd name="T79" fmla="*/ 350 h 384"/>
                    <a:gd name="T80" fmla="*/ 153 w 383"/>
                    <a:gd name="T81" fmla="*/ 332 h 384"/>
                    <a:gd name="T82" fmla="*/ 142 w 383"/>
                    <a:gd name="T83" fmla="*/ 333 h 384"/>
                    <a:gd name="T84" fmla="*/ 115 w 383"/>
                    <a:gd name="T85" fmla="*/ 323 h 384"/>
                    <a:gd name="T86" fmla="*/ 88 w 383"/>
                    <a:gd name="T87" fmla="*/ 284 h 384"/>
                    <a:gd name="T88" fmla="*/ 94 w 383"/>
                    <a:gd name="T89" fmla="*/ 265 h 384"/>
                    <a:gd name="T90" fmla="*/ 78 w 383"/>
                    <a:gd name="T91" fmla="*/ 235 h 384"/>
                    <a:gd name="T92" fmla="*/ 59 w 383"/>
                    <a:gd name="T93" fmla="*/ 215 h 384"/>
                    <a:gd name="T94" fmla="*/ 60 w 383"/>
                    <a:gd name="T95" fmla="*/ 182 h 384"/>
                    <a:gd name="T96" fmla="*/ 60 w 383"/>
                    <a:gd name="T97" fmla="*/ 161 h 384"/>
                    <a:gd name="T98" fmla="*/ 48 w 383"/>
                    <a:gd name="T99" fmla="*/ 146 h 384"/>
                    <a:gd name="T100" fmla="*/ 33 w 383"/>
                    <a:gd name="T101" fmla="*/ 149 h 384"/>
                    <a:gd name="T102" fmla="*/ 24 w 383"/>
                    <a:gd name="T103" fmla="*/ 146 h 384"/>
                    <a:gd name="T104" fmla="*/ 14 w 383"/>
                    <a:gd name="T105" fmla="*/ 140 h 384"/>
                    <a:gd name="T106" fmla="*/ 0 w 383"/>
                    <a:gd name="T107" fmla="*/ 114 h 384"/>
                    <a:gd name="T108" fmla="*/ 6 w 383"/>
                    <a:gd name="T109" fmla="*/ 93 h 384"/>
                    <a:gd name="T110" fmla="*/ 9 w 383"/>
                    <a:gd name="T111" fmla="*/ 79 h 384"/>
                    <a:gd name="T112" fmla="*/ 24 w 383"/>
                    <a:gd name="T113" fmla="*/ 54 h 384"/>
                    <a:gd name="T114" fmla="*/ 47 w 383"/>
                    <a:gd name="T115" fmla="*/ 33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383" h="384">
                      <a:moveTo>
                        <a:pt x="53" y="25"/>
                      </a:moveTo>
                      <a:lnTo>
                        <a:pt x="77" y="16"/>
                      </a:lnTo>
                      <a:lnTo>
                        <a:pt x="93" y="19"/>
                      </a:lnTo>
                      <a:lnTo>
                        <a:pt x="97" y="22"/>
                      </a:lnTo>
                      <a:lnTo>
                        <a:pt x="121" y="10"/>
                      </a:lnTo>
                      <a:lnTo>
                        <a:pt x="133" y="9"/>
                      </a:lnTo>
                      <a:lnTo>
                        <a:pt x="139" y="1"/>
                      </a:lnTo>
                      <a:lnTo>
                        <a:pt x="145" y="0"/>
                      </a:lnTo>
                      <a:lnTo>
                        <a:pt x="154" y="0"/>
                      </a:lnTo>
                      <a:lnTo>
                        <a:pt x="162" y="3"/>
                      </a:lnTo>
                      <a:lnTo>
                        <a:pt x="177" y="3"/>
                      </a:lnTo>
                      <a:lnTo>
                        <a:pt x="186" y="6"/>
                      </a:lnTo>
                      <a:lnTo>
                        <a:pt x="205" y="3"/>
                      </a:lnTo>
                      <a:lnTo>
                        <a:pt x="230" y="7"/>
                      </a:lnTo>
                      <a:lnTo>
                        <a:pt x="254" y="25"/>
                      </a:lnTo>
                      <a:lnTo>
                        <a:pt x="257" y="34"/>
                      </a:lnTo>
                      <a:lnTo>
                        <a:pt x="259" y="49"/>
                      </a:lnTo>
                      <a:lnTo>
                        <a:pt x="262" y="54"/>
                      </a:lnTo>
                      <a:lnTo>
                        <a:pt x="257" y="55"/>
                      </a:lnTo>
                      <a:lnTo>
                        <a:pt x="260" y="58"/>
                      </a:lnTo>
                      <a:lnTo>
                        <a:pt x="265" y="57"/>
                      </a:lnTo>
                      <a:lnTo>
                        <a:pt x="269" y="64"/>
                      </a:lnTo>
                      <a:lnTo>
                        <a:pt x="275" y="64"/>
                      </a:lnTo>
                      <a:lnTo>
                        <a:pt x="287" y="75"/>
                      </a:lnTo>
                      <a:lnTo>
                        <a:pt x="284" y="81"/>
                      </a:lnTo>
                      <a:lnTo>
                        <a:pt x="287" y="82"/>
                      </a:lnTo>
                      <a:lnTo>
                        <a:pt x="286" y="90"/>
                      </a:lnTo>
                      <a:lnTo>
                        <a:pt x="286" y="100"/>
                      </a:lnTo>
                      <a:lnTo>
                        <a:pt x="309" y="112"/>
                      </a:lnTo>
                      <a:lnTo>
                        <a:pt x="308" y="128"/>
                      </a:lnTo>
                      <a:lnTo>
                        <a:pt x="309" y="131"/>
                      </a:lnTo>
                      <a:lnTo>
                        <a:pt x="306" y="136"/>
                      </a:lnTo>
                      <a:lnTo>
                        <a:pt x="317" y="140"/>
                      </a:lnTo>
                      <a:lnTo>
                        <a:pt x="317" y="145"/>
                      </a:lnTo>
                      <a:lnTo>
                        <a:pt x="326" y="173"/>
                      </a:lnTo>
                      <a:lnTo>
                        <a:pt x="332" y="179"/>
                      </a:lnTo>
                      <a:lnTo>
                        <a:pt x="326" y="194"/>
                      </a:lnTo>
                      <a:lnTo>
                        <a:pt x="338" y="193"/>
                      </a:lnTo>
                      <a:lnTo>
                        <a:pt x="342" y="203"/>
                      </a:lnTo>
                      <a:lnTo>
                        <a:pt x="351" y="212"/>
                      </a:lnTo>
                      <a:lnTo>
                        <a:pt x="368" y="212"/>
                      </a:lnTo>
                      <a:lnTo>
                        <a:pt x="368" y="212"/>
                      </a:lnTo>
                      <a:lnTo>
                        <a:pt x="368" y="230"/>
                      </a:lnTo>
                      <a:lnTo>
                        <a:pt x="365" y="236"/>
                      </a:lnTo>
                      <a:lnTo>
                        <a:pt x="380" y="257"/>
                      </a:lnTo>
                      <a:lnTo>
                        <a:pt x="381" y="263"/>
                      </a:lnTo>
                      <a:lnTo>
                        <a:pt x="378" y="266"/>
                      </a:lnTo>
                      <a:lnTo>
                        <a:pt x="383" y="275"/>
                      </a:lnTo>
                      <a:lnTo>
                        <a:pt x="375" y="281"/>
                      </a:lnTo>
                      <a:lnTo>
                        <a:pt x="374" y="290"/>
                      </a:lnTo>
                      <a:lnTo>
                        <a:pt x="378" y="300"/>
                      </a:lnTo>
                      <a:lnTo>
                        <a:pt x="375" y="311"/>
                      </a:lnTo>
                      <a:lnTo>
                        <a:pt x="374" y="311"/>
                      </a:lnTo>
                      <a:lnTo>
                        <a:pt x="374" y="314"/>
                      </a:lnTo>
                      <a:lnTo>
                        <a:pt x="374" y="314"/>
                      </a:lnTo>
                      <a:lnTo>
                        <a:pt x="371" y="312"/>
                      </a:lnTo>
                      <a:lnTo>
                        <a:pt x="366" y="312"/>
                      </a:lnTo>
                      <a:lnTo>
                        <a:pt x="363" y="305"/>
                      </a:lnTo>
                      <a:lnTo>
                        <a:pt x="359" y="303"/>
                      </a:lnTo>
                      <a:lnTo>
                        <a:pt x="359" y="294"/>
                      </a:lnTo>
                      <a:lnTo>
                        <a:pt x="357" y="294"/>
                      </a:lnTo>
                      <a:lnTo>
                        <a:pt x="356" y="299"/>
                      </a:lnTo>
                      <a:lnTo>
                        <a:pt x="357" y="308"/>
                      </a:lnTo>
                      <a:lnTo>
                        <a:pt x="356" y="309"/>
                      </a:lnTo>
                      <a:lnTo>
                        <a:pt x="350" y="306"/>
                      </a:lnTo>
                      <a:lnTo>
                        <a:pt x="348" y="302"/>
                      </a:lnTo>
                      <a:lnTo>
                        <a:pt x="350" y="296"/>
                      </a:lnTo>
                      <a:lnTo>
                        <a:pt x="345" y="291"/>
                      </a:lnTo>
                      <a:lnTo>
                        <a:pt x="344" y="290"/>
                      </a:lnTo>
                      <a:lnTo>
                        <a:pt x="338" y="291"/>
                      </a:lnTo>
                      <a:lnTo>
                        <a:pt x="336" y="294"/>
                      </a:lnTo>
                      <a:lnTo>
                        <a:pt x="347" y="300"/>
                      </a:lnTo>
                      <a:lnTo>
                        <a:pt x="347" y="306"/>
                      </a:lnTo>
                      <a:lnTo>
                        <a:pt x="350" y="311"/>
                      </a:lnTo>
                      <a:lnTo>
                        <a:pt x="357" y="312"/>
                      </a:lnTo>
                      <a:lnTo>
                        <a:pt x="363" y="318"/>
                      </a:lnTo>
                      <a:lnTo>
                        <a:pt x="365" y="324"/>
                      </a:lnTo>
                      <a:lnTo>
                        <a:pt x="363" y="326"/>
                      </a:lnTo>
                      <a:lnTo>
                        <a:pt x="360" y="326"/>
                      </a:lnTo>
                      <a:lnTo>
                        <a:pt x="357" y="333"/>
                      </a:lnTo>
                      <a:lnTo>
                        <a:pt x="354" y="332"/>
                      </a:lnTo>
                      <a:lnTo>
                        <a:pt x="348" y="336"/>
                      </a:lnTo>
                      <a:lnTo>
                        <a:pt x="348" y="341"/>
                      </a:lnTo>
                      <a:lnTo>
                        <a:pt x="342" y="344"/>
                      </a:lnTo>
                      <a:lnTo>
                        <a:pt x="338" y="342"/>
                      </a:lnTo>
                      <a:lnTo>
                        <a:pt x="333" y="342"/>
                      </a:lnTo>
                      <a:lnTo>
                        <a:pt x="327" y="347"/>
                      </a:lnTo>
                      <a:lnTo>
                        <a:pt x="321" y="350"/>
                      </a:lnTo>
                      <a:lnTo>
                        <a:pt x="320" y="350"/>
                      </a:lnTo>
                      <a:lnTo>
                        <a:pt x="318" y="360"/>
                      </a:lnTo>
                      <a:lnTo>
                        <a:pt x="306" y="359"/>
                      </a:lnTo>
                      <a:lnTo>
                        <a:pt x="303" y="356"/>
                      </a:lnTo>
                      <a:lnTo>
                        <a:pt x="300" y="366"/>
                      </a:lnTo>
                      <a:lnTo>
                        <a:pt x="306" y="368"/>
                      </a:lnTo>
                      <a:lnTo>
                        <a:pt x="317" y="363"/>
                      </a:lnTo>
                      <a:lnTo>
                        <a:pt x="323" y="365"/>
                      </a:lnTo>
                      <a:lnTo>
                        <a:pt x="326" y="368"/>
                      </a:lnTo>
                      <a:lnTo>
                        <a:pt x="321" y="377"/>
                      </a:lnTo>
                      <a:lnTo>
                        <a:pt x="312" y="384"/>
                      </a:lnTo>
                      <a:lnTo>
                        <a:pt x="312" y="384"/>
                      </a:lnTo>
                      <a:lnTo>
                        <a:pt x="308" y="381"/>
                      </a:lnTo>
                      <a:lnTo>
                        <a:pt x="305" y="384"/>
                      </a:lnTo>
                      <a:lnTo>
                        <a:pt x="299" y="378"/>
                      </a:lnTo>
                      <a:lnTo>
                        <a:pt x="289" y="377"/>
                      </a:lnTo>
                      <a:lnTo>
                        <a:pt x="286" y="357"/>
                      </a:lnTo>
                      <a:lnTo>
                        <a:pt x="268" y="344"/>
                      </a:lnTo>
                      <a:lnTo>
                        <a:pt x="260" y="326"/>
                      </a:lnTo>
                      <a:lnTo>
                        <a:pt x="238" y="327"/>
                      </a:lnTo>
                      <a:lnTo>
                        <a:pt x="236" y="330"/>
                      </a:lnTo>
                      <a:lnTo>
                        <a:pt x="226" y="339"/>
                      </a:lnTo>
                      <a:lnTo>
                        <a:pt x="238" y="347"/>
                      </a:lnTo>
                      <a:lnTo>
                        <a:pt x="230" y="359"/>
                      </a:lnTo>
                      <a:lnTo>
                        <a:pt x="233" y="360"/>
                      </a:lnTo>
                      <a:lnTo>
                        <a:pt x="232" y="365"/>
                      </a:lnTo>
                      <a:lnTo>
                        <a:pt x="226" y="368"/>
                      </a:lnTo>
                      <a:lnTo>
                        <a:pt x="215" y="357"/>
                      </a:lnTo>
                      <a:lnTo>
                        <a:pt x="203" y="342"/>
                      </a:lnTo>
                      <a:lnTo>
                        <a:pt x="193" y="348"/>
                      </a:lnTo>
                      <a:lnTo>
                        <a:pt x="189" y="354"/>
                      </a:lnTo>
                      <a:lnTo>
                        <a:pt x="181" y="350"/>
                      </a:lnTo>
                      <a:lnTo>
                        <a:pt x="180" y="345"/>
                      </a:lnTo>
                      <a:lnTo>
                        <a:pt x="168" y="345"/>
                      </a:lnTo>
                      <a:lnTo>
                        <a:pt x="153" y="332"/>
                      </a:lnTo>
                      <a:lnTo>
                        <a:pt x="141" y="329"/>
                      </a:lnTo>
                      <a:lnTo>
                        <a:pt x="135" y="332"/>
                      </a:lnTo>
                      <a:lnTo>
                        <a:pt x="142" y="333"/>
                      </a:lnTo>
                      <a:lnTo>
                        <a:pt x="135" y="338"/>
                      </a:lnTo>
                      <a:lnTo>
                        <a:pt x="121" y="333"/>
                      </a:lnTo>
                      <a:lnTo>
                        <a:pt x="115" y="323"/>
                      </a:lnTo>
                      <a:lnTo>
                        <a:pt x="112" y="321"/>
                      </a:lnTo>
                      <a:lnTo>
                        <a:pt x="97" y="291"/>
                      </a:lnTo>
                      <a:lnTo>
                        <a:pt x="88" y="284"/>
                      </a:lnTo>
                      <a:lnTo>
                        <a:pt x="87" y="279"/>
                      </a:lnTo>
                      <a:lnTo>
                        <a:pt x="88" y="271"/>
                      </a:lnTo>
                      <a:lnTo>
                        <a:pt x="94" y="265"/>
                      </a:lnTo>
                      <a:lnTo>
                        <a:pt x="87" y="254"/>
                      </a:lnTo>
                      <a:lnTo>
                        <a:pt x="84" y="239"/>
                      </a:lnTo>
                      <a:lnTo>
                        <a:pt x="78" y="235"/>
                      </a:lnTo>
                      <a:lnTo>
                        <a:pt x="69" y="232"/>
                      </a:lnTo>
                      <a:lnTo>
                        <a:pt x="59" y="217"/>
                      </a:lnTo>
                      <a:lnTo>
                        <a:pt x="59" y="215"/>
                      </a:lnTo>
                      <a:lnTo>
                        <a:pt x="77" y="214"/>
                      </a:lnTo>
                      <a:lnTo>
                        <a:pt x="69" y="190"/>
                      </a:lnTo>
                      <a:lnTo>
                        <a:pt x="60" y="182"/>
                      </a:lnTo>
                      <a:lnTo>
                        <a:pt x="57" y="173"/>
                      </a:lnTo>
                      <a:lnTo>
                        <a:pt x="62" y="166"/>
                      </a:lnTo>
                      <a:lnTo>
                        <a:pt x="60" y="161"/>
                      </a:lnTo>
                      <a:lnTo>
                        <a:pt x="53" y="155"/>
                      </a:lnTo>
                      <a:lnTo>
                        <a:pt x="53" y="152"/>
                      </a:lnTo>
                      <a:lnTo>
                        <a:pt x="48" y="146"/>
                      </a:lnTo>
                      <a:lnTo>
                        <a:pt x="42" y="145"/>
                      </a:lnTo>
                      <a:lnTo>
                        <a:pt x="38" y="152"/>
                      </a:lnTo>
                      <a:lnTo>
                        <a:pt x="33" y="149"/>
                      </a:lnTo>
                      <a:lnTo>
                        <a:pt x="32" y="151"/>
                      </a:lnTo>
                      <a:lnTo>
                        <a:pt x="26" y="145"/>
                      </a:lnTo>
                      <a:lnTo>
                        <a:pt x="24" y="146"/>
                      </a:lnTo>
                      <a:lnTo>
                        <a:pt x="15" y="143"/>
                      </a:lnTo>
                      <a:lnTo>
                        <a:pt x="15" y="143"/>
                      </a:lnTo>
                      <a:lnTo>
                        <a:pt x="14" y="140"/>
                      </a:lnTo>
                      <a:lnTo>
                        <a:pt x="2" y="136"/>
                      </a:lnTo>
                      <a:lnTo>
                        <a:pt x="3" y="121"/>
                      </a:lnTo>
                      <a:lnTo>
                        <a:pt x="0" y="114"/>
                      </a:lnTo>
                      <a:lnTo>
                        <a:pt x="0" y="114"/>
                      </a:lnTo>
                      <a:lnTo>
                        <a:pt x="9" y="100"/>
                      </a:lnTo>
                      <a:lnTo>
                        <a:pt x="6" y="93"/>
                      </a:lnTo>
                      <a:lnTo>
                        <a:pt x="9" y="88"/>
                      </a:lnTo>
                      <a:lnTo>
                        <a:pt x="8" y="87"/>
                      </a:lnTo>
                      <a:lnTo>
                        <a:pt x="9" y="79"/>
                      </a:lnTo>
                      <a:lnTo>
                        <a:pt x="6" y="79"/>
                      </a:lnTo>
                      <a:lnTo>
                        <a:pt x="15" y="61"/>
                      </a:lnTo>
                      <a:lnTo>
                        <a:pt x="24" y="54"/>
                      </a:lnTo>
                      <a:lnTo>
                        <a:pt x="39" y="51"/>
                      </a:lnTo>
                      <a:lnTo>
                        <a:pt x="44" y="48"/>
                      </a:lnTo>
                      <a:lnTo>
                        <a:pt x="47" y="33"/>
                      </a:lnTo>
                      <a:lnTo>
                        <a:pt x="53" y="25"/>
                      </a:lnTo>
                      <a:close/>
                    </a:path>
                  </a:pathLst>
                </a:custGeom>
                <a:grpFill/>
                <a:ln w="4763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0" tIns="0" rIns="0" bIns="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1828800" hangingPunct="1">
                    <a:defRPr/>
                  </a:pPr>
                  <a:endParaRPr lang="en-US" sz="2400" dirty="0">
                    <a:solidFill>
                      <a:prstClr val="white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8" name="Troms">
                <a:extLst>
                  <a:ext uri="{FF2B5EF4-FFF2-40B4-BE49-F238E27FC236}">
                    <a16:creationId xmlns:a16="http://schemas.microsoft.com/office/drawing/2014/main" id="{E8B42052-B85E-437F-8395-A646BC00E59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867588">
                <a:off x="6913057" y="1158238"/>
                <a:ext cx="1786664" cy="1360078"/>
              </a:xfrm>
              <a:custGeom>
                <a:avLst/>
                <a:gdLst>
                  <a:gd name="T0" fmla="*/ 60 w 1001"/>
                  <a:gd name="T1" fmla="*/ 567 h 762"/>
                  <a:gd name="T2" fmla="*/ 41 w 1001"/>
                  <a:gd name="T3" fmla="*/ 585 h 762"/>
                  <a:gd name="T4" fmla="*/ 65 w 1001"/>
                  <a:gd name="T5" fmla="*/ 651 h 762"/>
                  <a:gd name="T6" fmla="*/ 97 w 1001"/>
                  <a:gd name="T7" fmla="*/ 560 h 762"/>
                  <a:gd name="T8" fmla="*/ 126 w 1001"/>
                  <a:gd name="T9" fmla="*/ 681 h 762"/>
                  <a:gd name="T10" fmla="*/ 8 w 1001"/>
                  <a:gd name="T11" fmla="*/ 703 h 762"/>
                  <a:gd name="T12" fmla="*/ 45 w 1001"/>
                  <a:gd name="T13" fmla="*/ 569 h 762"/>
                  <a:gd name="T14" fmla="*/ 105 w 1001"/>
                  <a:gd name="T15" fmla="*/ 551 h 762"/>
                  <a:gd name="T16" fmla="*/ 239 w 1001"/>
                  <a:gd name="T17" fmla="*/ 506 h 762"/>
                  <a:gd name="T18" fmla="*/ 318 w 1001"/>
                  <a:gd name="T19" fmla="*/ 307 h 762"/>
                  <a:gd name="T20" fmla="*/ 338 w 1001"/>
                  <a:gd name="T21" fmla="*/ 377 h 762"/>
                  <a:gd name="T22" fmla="*/ 306 w 1001"/>
                  <a:gd name="T23" fmla="*/ 456 h 762"/>
                  <a:gd name="T24" fmla="*/ 196 w 1001"/>
                  <a:gd name="T25" fmla="*/ 503 h 762"/>
                  <a:gd name="T26" fmla="*/ 203 w 1001"/>
                  <a:gd name="T27" fmla="*/ 448 h 762"/>
                  <a:gd name="T28" fmla="*/ 187 w 1001"/>
                  <a:gd name="T29" fmla="*/ 403 h 762"/>
                  <a:gd name="T30" fmla="*/ 206 w 1001"/>
                  <a:gd name="T31" fmla="*/ 370 h 762"/>
                  <a:gd name="T32" fmla="*/ 241 w 1001"/>
                  <a:gd name="T33" fmla="*/ 340 h 762"/>
                  <a:gd name="T34" fmla="*/ 347 w 1001"/>
                  <a:gd name="T35" fmla="*/ 267 h 762"/>
                  <a:gd name="T36" fmla="*/ 411 w 1001"/>
                  <a:gd name="T37" fmla="*/ 189 h 762"/>
                  <a:gd name="T38" fmla="*/ 432 w 1001"/>
                  <a:gd name="T39" fmla="*/ 255 h 762"/>
                  <a:gd name="T40" fmla="*/ 357 w 1001"/>
                  <a:gd name="T41" fmla="*/ 276 h 762"/>
                  <a:gd name="T42" fmla="*/ 396 w 1001"/>
                  <a:gd name="T43" fmla="*/ 217 h 762"/>
                  <a:gd name="T44" fmla="*/ 424 w 1001"/>
                  <a:gd name="T45" fmla="*/ 172 h 762"/>
                  <a:gd name="T46" fmla="*/ 833 w 1001"/>
                  <a:gd name="T47" fmla="*/ 148 h 762"/>
                  <a:gd name="T48" fmla="*/ 587 w 1001"/>
                  <a:gd name="T49" fmla="*/ 136 h 762"/>
                  <a:gd name="T50" fmla="*/ 702 w 1001"/>
                  <a:gd name="T51" fmla="*/ 122 h 762"/>
                  <a:gd name="T52" fmla="*/ 741 w 1001"/>
                  <a:gd name="T53" fmla="*/ 101 h 762"/>
                  <a:gd name="T54" fmla="*/ 539 w 1001"/>
                  <a:gd name="T55" fmla="*/ 132 h 762"/>
                  <a:gd name="T56" fmla="*/ 439 w 1001"/>
                  <a:gd name="T57" fmla="*/ 144 h 762"/>
                  <a:gd name="T58" fmla="*/ 438 w 1001"/>
                  <a:gd name="T59" fmla="*/ 90 h 762"/>
                  <a:gd name="T60" fmla="*/ 426 w 1001"/>
                  <a:gd name="T61" fmla="*/ 78 h 762"/>
                  <a:gd name="T62" fmla="*/ 724 w 1001"/>
                  <a:gd name="T63" fmla="*/ 98 h 762"/>
                  <a:gd name="T64" fmla="*/ 465 w 1001"/>
                  <a:gd name="T65" fmla="*/ 57 h 762"/>
                  <a:gd name="T66" fmla="*/ 842 w 1001"/>
                  <a:gd name="T67" fmla="*/ 75 h 762"/>
                  <a:gd name="T68" fmla="*/ 953 w 1001"/>
                  <a:gd name="T69" fmla="*/ 238 h 762"/>
                  <a:gd name="T70" fmla="*/ 922 w 1001"/>
                  <a:gd name="T71" fmla="*/ 486 h 762"/>
                  <a:gd name="T72" fmla="*/ 306 w 1001"/>
                  <a:gd name="T73" fmla="*/ 669 h 762"/>
                  <a:gd name="T74" fmla="*/ 221 w 1001"/>
                  <a:gd name="T75" fmla="*/ 648 h 762"/>
                  <a:gd name="T76" fmla="*/ 302 w 1001"/>
                  <a:gd name="T77" fmla="*/ 613 h 762"/>
                  <a:gd name="T78" fmla="*/ 254 w 1001"/>
                  <a:gd name="T79" fmla="*/ 551 h 762"/>
                  <a:gd name="T80" fmla="*/ 359 w 1001"/>
                  <a:gd name="T81" fmla="*/ 468 h 762"/>
                  <a:gd name="T82" fmla="*/ 369 w 1001"/>
                  <a:gd name="T83" fmla="*/ 332 h 762"/>
                  <a:gd name="T84" fmla="*/ 427 w 1001"/>
                  <a:gd name="T85" fmla="*/ 410 h 762"/>
                  <a:gd name="T86" fmla="*/ 390 w 1001"/>
                  <a:gd name="T87" fmla="*/ 320 h 762"/>
                  <a:gd name="T88" fmla="*/ 529 w 1001"/>
                  <a:gd name="T89" fmla="*/ 427 h 762"/>
                  <a:gd name="T90" fmla="*/ 469 w 1001"/>
                  <a:gd name="T91" fmla="*/ 259 h 762"/>
                  <a:gd name="T92" fmla="*/ 554 w 1001"/>
                  <a:gd name="T93" fmla="*/ 325 h 762"/>
                  <a:gd name="T94" fmla="*/ 572 w 1001"/>
                  <a:gd name="T95" fmla="*/ 253 h 762"/>
                  <a:gd name="T96" fmla="*/ 656 w 1001"/>
                  <a:gd name="T97" fmla="*/ 166 h 762"/>
                  <a:gd name="T98" fmla="*/ 611 w 1001"/>
                  <a:gd name="T99" fmla="*/ 373 h 762"/>
                  <a:gd name="T100" fmla="*/ 692 w 1001"/>
                  <a:gd name="T101" fmla="*/ 310 h 762"/>
                  <a:gd name="T102" fmla="*/ 736 w 1001"/>
                  <a:gd name="T103" fmla="*/ 162 h 762"/>
                  <a:gd name="T104" fmla="*/ 754 w 1001"/>
                  <a:gd name="T105" fmla="*/ 175 h 762"/>
                  <a:gd name="T106" fmla="*/ 820 w 1001"/>
                  <a:gd name="T107" fmla="*/ 148 h 762"/>
                  <a:gd name="T108" fmla="*/ 880 w 1001"/>
                  <a:gd name="T109" fmla="*/ 190 h 762"/>
                  <a:gd name="T110" fmla="*/ 869 w 1001"/>
                  <a:gd name="T111" fmla="*/ 101 h 762"/>
                  <a:gd name="T112" fmla="*/ 805 w 1001"/>
                  <a:gd name="T113" fmla="*/ 54 h 762"/>
                  <a:gd name="T114" fmla="*/ 672 w 1001"/>
                  <a:gd name="T115" fmla="*/ 105 h 762"/>
                  <a:gd name="T116" fmla="*/ 475 w 1001"/>
                  <a:gd name="T117" fmla="*/ 56 h 762"/>
                  <a:gd name="T118" fmla="*/ 566 w 1001"/>
                  <a:gd name="T119" fmla="*/ 33 h 762"/>
                  <a:gd name="T120" fmla="*/ 562 w 1001"/>
                  <a:gd name="T121" fmla="*/ 90 h 7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01" h="762">
                    <a:moveTo>
                      <a:pt x="72" y="607"/>
                    </a:moveTo>
                    <a:lnTo>
                      <a:pt x="78" y="610"/>
                    </a:lnTo>
                    <a:lnTo>
                      <a:pt x="80" y="613"/>
                    </a:lnTo>
                    <a:lnTo>
                      <a:pt x="68" y="610"/>
                    </a:lnTo>
                    <a:lnTo>
                      <a:pt x="63" y="603"/>
                    </a:lnTo>
                    <a:lnTo>
                      <a:pt x="65" y="597"/>
                    </a:lnTo>
                    <a:lnTo>
                      <a:pt x="72" y="607"/>
                    </a:lnTo>
                    <a:close/>
                    <a:moveTo>
                      <a:pt x="197" y="569"/>
                    </a:moveTo>
                    <a:lnTo>
                      <a:pt x="199" y="579"/>
                    </a:lnTo>
                    <a:lnTo>
                      <a:pt x="203" y="579"/>
                    </a:lnTo>
                    <a:lnTo>
                      <a:pt x="205" y="590"/>
                    </a:lnTo>
                    <a:lnTo>
                      <a:pt x="212" y="597"/>
                    </a:lnTo>
                    <a:lnTo>
                      <a:pt x="217" y="597"/>
                    </a:lnTo>
                    <a:lnTo>
                      <a:pt x="215" y="607"/>
                    </a:lnTo>
                    <a:lnTo>
                      <a:pt x="208" y="613"/>
                    </a:lnTo>
                    <a:lnTo>
                      <a:pt x="192" y="616"/>
                    </a:lnTo>
                    <a:lnTo>
                      <a:pt x="177" y="622"/>
                    </a:lnTo>
                    <a:lnTo>
                      <a:pt x="169" y="621"/>
                    </a:lnTo>
                    <a:lnTo>
                      <a:pt x="174" y="612"/>
                    </a:lnTo>
                    <a:lnTo>
                      <a:pt x="174" y="606"/>
                    </a:lnTo>
                    <a:lnTo>
                      <a:pt x="177" y="603"/>
                    </a:lnTo>
                    <a:lnTo>
                      <a:pt x="181" y="603"/>
                    </a:lnTo>
                    <a:lnTo>
                      <a:pt x="186" y="585"/>
                    </a:lnTo>
                    <a:lnTo>
                      <a:pt x="194" y="572"/>
                    </a:lnTo>
                    <a:lnTo>
                      <a:pt x="197" y="569"/>
                    </a:lnTo>
                    <a:close/>
                    <a:moveTo>
                      <a:pt x="56" y="578"/>
                    </a:moveTo>
                    <a:lnTo>
                      <a:pt x="50" y="585"/>
                    </a:lnTo>
                    <a:lnTo>
                      <a:pt x="51" y="575"/>
                    </a:lnTo>
                    <a:lnTo>
                      <a:pt x="60" y="567"/>
                    </a:lnTo>
                    <a:lnTo>
                      <a:pt x="60" y="573"/>
                    </a:lnTo>
                    <a:lnTo>
                      <a:pt x="56" y="578"/>
                    </a:lnTo>
                    <a:close/>
                    <a:moveTo>
                      <a:pt x="227" y="545"/>
                    </a:moveTo>
                    <a:lnTo>
                      <a:pt x="242" y="548"/>
                    </a:lnTo>
                    <a:lnTo>
                      <a:pt x="251" y="560"/>
                    </a:lnTo>
                    <a:lnTo>
                      <a:pt x="257" y="561"/>
                    </a:lnTo>
                    <a:lnTo>
                      <a:pt x="259" y="566"/>
                    </a:lnTo>
                    <a:lnTo>
                      <a:pt x="254" y="573"/>
                    </a:lnTo>
                    <a:lnTo>
                      <a:pt x="238" y="588"/>
                    </a:lnTo>
                    <a:lnTo>
                      <a:pt x="230" y="594"/>
                    </a:lnTo>
                    <a:lnTo>
                      <a:pt x="223" y="597"/>
                    </a:lnTo>
                    <a:lnTo>
                      <a:pt x="217" y="591"/>
                    </a:lnTo>
                    <a:lnTo>
                      <a:pt x="215" y="575"/>
                    </a:lnTo>
                    <a:lnTo>
                      <a:pt x="211" y="569"/>
                    </a:lnTo>
                    <a:lnTo>
                      <a:pt x="209" y="560"/>
                    </a:lnTo>
                    <a:lnTo>
                      <a:pt x="205" y="554"/>
                    </a:lnTo>
                    <a:lnTo>
                      <a:pt x="208" y="551"/>
                    </a:lnTo>
                    <a:lnTo>
                      <a:pt x="209" y="545"/>
                    </a:lnTo>
                    <a:lnTo>
                      <a:pt x="215" y="548"/>
                    </a:lnTo>
                    <a:lnTo>
                      <a:pt x="218" y="551"/>
                    </a:lnTo>
                    <a:lnTo>
                      <a:pt x="217" y="554"/>
                    </a:lnTo>
                    <a:lnTo>
                      <a:pt x="224" y="566"/>
                    </a:lnTo>
                    <a:lnTo>
                      <a:pt x="229" y="570"/>
                    </a:lnTo>
                    <a:lnTo>
                      <a:pt x="235" y="572"/>
                    </a:lnTo>
                    <a:lnTo>
                      <a:pt x="224" y="563"/>
                    </a:lnTo>
                    <a:lnTo>
                      <a:pt x="218" y="551"/>
                    </a:lnTo>
                    <a:lnTo>
                      <a:pt x="221" y="546"/>
                    </a:lnTo>
                    <a:lnTo>
                      <a:pt x="227" y="545"/>
                    </a:lnTo>
                    <a:close/>
                    <a:moveTo>
                      <a:pt x="41" y="585"/>
                    </a:moveTo>
                    <a:lnTo>
                      <a:pt x="39" y="600"/>
                    </a:lnTo>
                    <a:lnTo>
                      <a:pt x="30" y="609"/>
                    </a:lnTo>
                    <a:lnTo>
                      <a:pt x="30" y="613"/>
                    </a:lnTo>
                    <a:lnTo>
                      <a:pt x="23" y="618"/>
                    </a:lnTo>
                    <a:lnTo>
                      <a:pt x="32" y="616"/>
                    </a:lnTo>
                    <a:lnTo>
                      <a:pt x="39" y="606"/>
                    </a:lnTo>
                    <a:lnTo>
                      <a:pt x="45" y="605"/>
                    </a:lnTo>
                    <a:lnTo>
                      <a:pt x="48" y="594"/>
                    </a:lnTo>
                    <a:lnTo>
                      <a:pt x="56" y="597"/>
                    </a:lnTo>
                    <a:lnTo>
                      <a:pt x="57" y="603"/>
                    </a:lnTo>
                    <a:lnTo>
                      <a:pt x="54" y="627"/>
                    </a:lnTo>
                    <a:lnTo>
                      <a:pt x="47" y="637"/>
                    </a:lnTo>
                    <a:lnTo>
                      <a:pt x="39" y="646"/>
                    </a:lnTo>
                    <a:lnTo>
                      <a:pt x="24" y="658"/>
                    </a:lnTo>
                    <a:lnTo>
                      <a:pt x="23" y="664"/>
                    </a:lnTo>
                    <a:lnTo>
                      <a:pt x="26" y="669"/>
                    </a:lnTo>
                    <a:lnTo>
                      <a:pt x="27" y="682"/>
                    </a:lnTo>
                    <a:lnTo>
                      <a:pt x="24" y="685"/>
                    </a:lnTo>
                    <a:lnTo>
                      <a:pt x="21" y="685"/>
                    </a:lnTo>
                    <a:lnTo>
                      <a:pt x="17" y="694"/>
                    </a:lnTo>
                    <a:lnTo>
                      <a:pt x="20" y="694"/>
                    </a:lnTo>
                    <a:lnTo>
                      <a:pt x="23" y="690"/>
                    </a:lnTo>
                    <a:lnTo>
                      <a:pt x="30" y="682"/>
                    </a:lnTo>
                    <a:lnTo>
                      <a:pt x="29" y="663"/>
                    </a:lnTo>
                    <a:lnTo>
                      <a:pt x="44" y="652"/>
                    </a:lnTo>
                    <a:lnTo>
                      <a:pt x="53" y="642"/>
                    </a:lnTo>
                    <a:lnTo>
                      <a:pt x="56" y="640"/>
                    </a:lnTo>
                    <a:lnTo>
                      <a:pt x="62" y="645"/>
                    </a:lnTo>
                    <a:lnTo>
                      <a:pt x="65" y="651"/>
                    </a:lnTo>
                    <a:lnTo>
                      <a:pt x="63" y="655"/>
                    </a:lnTo>
                    <a:lnTo>
                      <a:pt x="68" y="655"/>
                    </a:lnTo>
                    <a:lnTo>
                      <a:pt x="66" y="643"/>
                    </a:lnTo>
                    <a:lnTo>
                      <a:pt x="65" y="640"/>
                    </a:lnTo>
                    <a:lnTo>
                      <a:pt x="60" y="640"/>
                    </a:lnTo>
                    <a:lnTo>
                      <a:pt x="59" y="636"/>
                    </a:lnTo>
                    <a:lnTo>
                      <a:pt x="62" y="631"/>
                    </a:lnTo>
                    <a:lnTo>
                      <a:pt x="62" y="619"/>
                    </a:lnTo>
                    <a:lnTo>
                      <a:pt x="66" y="613"/>
                    </a:lnTo>
                    <a:lnTo>
                      <a:pt x="78" y="618"/>
                    </a:lnTo>
                    <a:lnTo>
                      <a:pt x="88" y="618"/>
                    </a:lnTo>
                    <a:lnTo>
                      <a:pt x="94" y="627"/>
                    </a:lnTo>
                    <a:lnTo>
                      <a:pt x="96" y="627"/>
                    </a:lnTo>
                    <a:lnTo>
                      <a:pt x="88" y="610"/>
                    </a:lnTo>
                    <a:lnTo>
                      <a:pt x="78" y="605"/>
                    </a:lnTo>
                    <a:lnTo>
                      <a:pt x="72" y="599"/>
                    </a:lnTo>
                    <a:lnTo>
                      <a:pt x="68" y="585"/>
                    </a:lnTo>
                    <a:lnTo>
                      <a:pt x="71" y="584"/>
                    </a:lnTo>
                    <a:lnTo>
                      <a:pt x="72" y="578"/>
                    </a:lnTo>
                    <a:lnTo>
                      <a:pt x="78" y="575"/>
                    </a:lnTo>
                    <a:lnTo>
                      <a:pt x="83" y="569"/>
                    </a:lnTo>
                    <a:lnTo>
                      <a:pt x="91" y="570"/>
                    </a:lnTo>
                    <a:lnTo>
                      <a:pt x="96" y="581"/>
                    </a:lnTo>
                    <a:lnTo>
                      <a:pt x="102" y="582"/>
                    </a:lnTo>
                    <a:lnTo>
                      <a:pt x="97" y="564"/>
                    </a:lnTo>
                    <a:lnTo>
                      <a:pt x="90" y="560"/>
                    </a:lnTo>
                    <a:lnTo>
                      <a:pt x="90" y="551"/>
                    </a:lnTo>
                    <a:lnTo>
                      <a:pt x="91" y="548"/>
                    </a:lnTo>
                    <a:lnTo>
                      <a:pt x="97" y="560"/>
                    </a:lnTo>
                    <a:lnTo>
                      <a:pt x="111" y="572"/>
                    </a:lnTo>
                    <a:lnTo>
                      <a:pt x="115" y="575"/>
                    </a:lnTo>
                    <a:lnTo>
                      <a:pt x="120" y="572"/>
                    </a:lnTo>
                    <a:lnTo>
                      <a:pt x="123" y="573"/>
                    </a:lnTo>
                    <a:lnTo>
                      <a:pt x="123" y="585"/>
                    </a:lnTo>
                    <a:lnTo>
                      <a:pt x="130" y="585"/>
                    </a:lnTo>
                    <a:lnTo>
                      <a:pt x="133" y="579"/>
                    </a:lnTo>
                    <a:lnTo>
                      <a:pt x="138" y="581"/>
                    </a:lnTo>
                    <a:lnTo>
                      <a:pt x="136" y="584"/>
                    </a:lnTo>
                    <a:lnTo>
                      <a:pt x="133" y="585"/>
                    </a:lnTo>
                    <a:lnTo>
                      <a:pt x="130" y="591"/>
                    </a:lnTo>
                    <a:lnTo>
                      <a:pt x="133" y="596"/>
                    </a:lnTo>
                    <a:lnTo>
                      <a:pt x="138" y="596"/>
                    </a:lnTo>
                    <a:lnTo>
                      <a:pt x="136" y="603"/>
                    </a:lnTo>
                    <a:lnTo>
                      <a:pt x="132" y="606"/>
                    </a:lnTo>
                    <a:lnTo>
                      <a:pt x="135" y="610"/>
                    </a:lnTo>
                    <a:lnTo>
                      <a:pt x="132" y="613"/>
                    </a:lnTo>
                    <a:lnTo>
                      <a:pt x="135" y="618"/>
                    </a:lnTo>
                    <a:lnTo>
                      <a:pt x="129" y="625"/>
                    </a:lnTo>
                    <a:lnTo>
                      <a:pt x="138" y="625"/>
                    </a:lnTo>
                    <a:lnTo>
                      <a:pt x="135" y="633"/>
                    </a:lnTo>
                    <a:lnTo>
                      <a:pt x="130" y="637"/>
                    </a:lnTo>
                    <a:lnTo>
                      <a:pt x="138" y="643"/>
                    </a:lnTo>
                    <a:lnTo>
                      <a:pt x="135" y="646"/>
                    </a:lnTo>
                    <a:lnTo>
                      <a:pt x="136" y="652"/>
                    </a:lnTo>
                    <a:lnTo>
                      <a:pt x="129" y="666"/>
                    </a:lnTo>
                    <a:lnTo>
                      <a:pt x="124" y="667"/>
                    </a:lnTo>
                    <a:lnTo>
                      <a:pt x="124" y="676"/>
                    </a:lnTo>
                    <a:lnTo>
                      <a:pt x="126" y="681"/>
                    </a:lnTo>
                    <a:lnTo>
                      <a:pt x="118" y="685"/>
                    </a:lnTo>
                    <a:lnTo>
                      <a:pt x="120" y="682"/>
                    </a:lnTo>
                    <a:lnTo>
                      <a:pt x="106" y="675"/>
                    </a:lnTo>
                    <a:lnTo>
                      <a:pt x="99" y="667"/>
                    </a:lnTo>
                    <a:lnTo>
                      <a:pt x="93" y="666"/>
                    </a:lnTo>
                    <a:lnTo>
                      <a:pt x="94" y="663"/>
                    </a:lnTo>
                    <a:lnTo>
                      <a:pt x="91" y="658"/>
                    </a:lnTo>
                    <a:lnTo>
                      <a:pt x="86" y="660"/>
                    </a:lnTo>
                    <a:lnTo>
                      <a:pt x="81" y="663"/>
                    </a:lnTo>
                    <a:lnTo>
                      <a:pt x="77" y="663"/>
                    </a:lnTo>
                    <a:lnTo>
                      <a:pt x="74" y="667"/>
                    </a:lnTo>
                    <a:lnTo>
                      <a:pt x="66" y="669"/>
                    </a:lnTo>
                    <a:lnTo>
                      <a:pt x="60" y="678"/>
                    </a:lnTo>
                    <a:lnTo>
                      <a:pt x="56" y="676"/>
                    </a:lnTo>
                    <a:lnTo>
                      <a:pt x="54" y="669"/>
                    </a:lnTo>
                    <a:lnTo>
                      <a:pt x="53" y="669"/>
                    </a:lnTo>
                    <a:lnTo>
                      <a:pt x="50" y="664"/>
                    </a:lnTo>
                    <a:lnTo>
                      <a:pt x="44" y="670"/>
                    </a:lnTo>
                    <a:lnTo>
                      <a:pt x="45" y="676"/>
                    </a:lnTo>
                    <a:lnTo>
                      <a:pt x="39" y="685"/>
                    </a:lnTo>
                    <a:lnTo>
                      <a:pt x="39" y="693"/>
                    </a:lnTo>
                    <a:lnTo>
                      <a:pt x="30" y="694"/>
                    </a:lnTo>
                    <a:lnTo>
                      <a:pt x="21" y="708"/>
                    </a:lnTo>
                    <a:lnTo>
                      <a:pt x="14" y="714"/>
                    </a:lnTo>
                    <a:lnTo>
                      <a:pt x="9" y="724"/>
                    </a:lnTo>
                    <a:lnTo>
                      <a:pt x="5" y="727"/>
                    </a:lnTo>
                    <a:lnTo>
                      <a:pt x="3" y="721"/>
                    </a:lnTo>
                    <a:lnTo>
                      <a:pt x="9" y="711"/>
                    </a:lnTo>
                    <a:lnTo>
                      <a:pt x="8" y="703"/>
                    </a:lnTo>
                    <a:lnTo>
                      <a:pt x="3" y="696"/>
                    </a:lnTo>
                    <a:lnTo>
                      <a:pt x="0" y="681"/>
                    </a:lnTo>
                    <a:lnTo>
                      <a:pt x="8" y="676"/>
                    </a:lnTo>
                    <a:lnTo>
                      <a:pt x="9" y="673"/>
                    </a:lnTo>
                    <a:lnTo>
                      <a:pt x="9" y="664"/>
                    </a:lnTo>
                    <a:lnTo>
                      <a:pt x="6" y="657"/>
                    </a:lnTo>
                    <a:lnTo>
                      <a:pt x="15" y="652"/>
                    </a:lnTo>
                    <a:lnTo>
                      <a:pt x="21" y="654"/>
                    </a:lnTo>
                    <a:lnTo>
                      <a:pt x="27" y="643"/>
                    </a:lnTo>
                    <a:lnTo>
                      <a:pt x="26" y="636"/>
                    </a:lnTo>
                    <a:lnTo>
                      <a:pt x="27" y="631"/>
                    </a:lnTo>
                    <a:lnTo>
                      <a:pt x="26" y="628"/>
                    </a:lnTo>
                    <a:lnTo>
                      <a:pt x="15" y="627"/>
                    </a:lnTo>
                    <a:lnTo>
                      <a:pt x="15" y="618"/>
                    </a:lnTo>
                    <a:lnTo>
                      <a:pt x="17" y="609"/>
                    </a:lnTo>
                    <a:lnTo>
                      <a:pt x="26" y="597"/>
                    </a:lnTo>
                    <a:lnTo>
                      <a:pt x="24" y="593"/>
                    </a:lnTo>
                    <a:lnTo>
                      <a:pt x="30" y="582"/>
                    </a:lnTo>
                    <a:lnTo>
                      <a:pt x="33" y="575"/>
                    </a:lnTo>
                    <a:lnTo>
                      <a:pt x="30" y="570"/>
                    </a:lnTo>
                    <a:lnTo>
                      <a:pt x="33" y="566"/>
                    </a:lnTo>
                    <a:lnTo>
                      <a:pt x="35" y="558"/>
                    </a:lnTo>
                    <a:lnTo>
                      <a:pt x="33" y="543"/>
                    </a:lnTo>
                    <a:lnTo>
                      <a:pt x="35" y="539"/>
                    </a:lnTo>
                    <a:lnTo>
                      <a:pt x="42" y="531"/>
                    </a:lnTo>
                    <a:lnTo>
                      <a:pt x="44" y="534"/>
                    </a:lnTo>
                    <a:lnTo>
                      <a:pt x="44" y="549"/>
                    </a:lnTo>
                    <a:lnTo>
                      <a:pt x="50" y="560"/>
                    </a:lnTo>
                    <a:lnTo>
                      <a:pt x="45" y="569"/>
                    </a:lnTo>
                    <a:lnTo>
                      <a:pt x="41" y="585"/>
                    </a:lnTo>
                    <a:close/>
                    <a:moveTo>
                      <a:pt x="151" y="528"/>
                    </a:moveTo>
                    <a:lnTo>
                      <a:pt x="154" y="528"/>
                    </a:lnTo>
                    <a:lnTo>
                      <a:pt x="157" y="531"/>
                    </a:lnTo>
                    <a:lnTo>
                      <a:pt x="160" y="533"/>
                    </a:lnTo>
                    <a:lnTo>
                      <a:pt x="148" y="545"/>
                    </a:lnTo>
                    <a:lnTo>
                      <a:pt x="147" y="543"/>
                    </a:lnTo>
                    <a:lnTo>
                      <a:pt x="148" y="540"/>
                    </a:lnTo>
                    <a:lnTo>
                      <a:pt x="145" y="539"/>
                    </a:lnTo>
                    <a:lnTo>
                      <a:pt x="145" y="534"/>
                    </a:lnTo>
                    <a:lnTo>
                      <a:pt x="151" y="528"/>
                    </a:lnTo>
                    <a:close/>
                    <a:moveTo>
                      <a:pt x="102" y="524"/>
                    </a:moveTo>
                    <a:lnTo>
                      <a:pt x="108" y="522"/>
                    </a:lnTo>
                    <a:lnTo>
                      <a:pt x="115" y="533"/>
                    </a:lnTo>
                    <a:lnTo>
                      <a:pt x="121" y="533"/>
                    </a:lnTo>
                    <a:lnTo>
                      <a:pt x="124" y="531"/>
                    </a:lnTo>
                    <a:lnTo>
                      <a:pt x="133" y="539"/>
                    </a:lnTo>
                    <a:lnTo>
                      <a:pt x="132" y="531"/>
                    </a:lnTo>
                    <a:lnTo>
                      <a:pt x="138" y="530"/>
                    </a:lnTo>
                    <a:lnTo>
                      <a:pt x="141" y="533"/>
                    </a:lnTo>
                    <a:lnTo>
                      <a:pt x="139" y="539"/>
                    </a:lnTo>
                    <a:lnTo>
                      <a:pt x="144" y="543"/>
                    </a:lnTo>
                    <a:lnTo>
                      <a:pt x="139" y="549"/>
                    </a:lnTo>
                    <a:lnTo>
                      <a:pt x="141" y="555"/>
                    </a:lnTo>
                    <a:lnTo>
                      <a:pt x="144" y="555"/>
                    </a:lnTo>
                    <a:lnTo>
                      <a:pt x="144" y="558"/>
                    </a:lnTo>
                    <a:lnTo>
                      <a:pt x="133" y="566"/>
                    </a:lnTo>
                    <a:lnTo>
                      <a:pt x="115" y="560"/>
                    </a:lnTo>
                    <a:lnTo>
                      <a:pt x="105" y="551"/>
                    </a:lnTo>
                    <a:lnTo>
                      <a:pt x="102" y="542"/>
                    </a:lnTo>
                    <a:lnTo>
                      <a:pt x="90" y="534"/>
                    </a:lnTo>
                    <a:lnTo>
                      <a:pt x="94" y="522"/>
                    </a:lnTo>
                    <a:lnTo>
                      <a:pt x="97" y="521"/>
                    </a:lnTo>
                    <a:lnTo>
                      <a:pt x="102" y="524"/>
                    </a:lnTo>
                    <a:close/>
                    <a:moveTo>
                      <a:pt x="127" y="509"/>
                    </a:moveTo>
                    <a:lnTo>
                      <a:pt x="130" y="510"/>
                    </a:lnTo>
                    <a:lnTo>
                      <a:pt x="129" y="518"/>
                    </a:lnTo>
                    <a:lnTo>
                      <a:pt x="135" y="519"/>
                    </a:lnTo>
                    <a:lnTo>
                      <a:pt x="135" y="524"/>
                    </a:lnTo>
                    <a:lnTo>
                      <a:pt x="132" y="525"/>
                    </a:lnTo>
                    <a:lnTo>
                      <a:pt x="127" y="522"/>
                    </a:lnTo>
                    <a:lnTo>
                      <a:pt x="121" y="522"/>
                    </a:lnTo>
                    <a:lnTo>
                      <a:pt x="120" y="525"/>
                    </a:lnTo>
                    <a:lnTo>
                      <a:pt x="115" y="521"/>
                    </a:lnTo>
                    <a:lnTo>
                      <a:pt x="117" y="516"/>
                    </a:lnTo>
                    <a:lnTo>
                      <a:pt x="120" y="512"/>
                    </a:lnTo>
                    <a:lnTo>
                      <a:pt x="127" y="509"/>
                    </a:lnTo>
                    <a:close/>
                    <a:moveTo>
                      <a:pt x="272" y="483"/>
                    </a:moveTo>
                    <a:lnTo>
                      <a:pt x="268" y="486"/>
                    </a:lnTo>
                    <a:lnTo>
                      <a:pt x="268" y="492"/>
                    </a:lnTo>
                    <a:lnTo>
                      <a:pt x="263" y="503"/>
                    </a:lnTo>
                    <a:lnTo>
                      <a:pt x="256" y="506"/>
                    </a:lnTo>
                    <a:lnTo>
                      <a:pt x="250" y="519"/>
                    </a:lnTo>
                    <a:lnTo>
                      <a:pt x="244" y="524"/>
                    </a:lnTo>
                    <a:lnTo>
                      <a:pt x="241" y="522"/>
                    </a:lnTo>
                    <a:lnTo>
                      <a:pt x="239" y="518"/>
                    </a:lnTo>
                    <a:lnTo>
                      <a:pt x="241" y="512"/>
                    </a:lnTo>
                    <a:lnTo>
                      <a:pt x="239" y="506"/>
                    </a:lnTo>
                    <a:lnTo>
                      <a:pt x="248" y="486"/>
                    </a:lnTo>
                    <a:lnTo>
                      <a:pt x="257" y="483"/>
                    </a:lnTo>
                    <a:lnTo>
                      <a:pt x="262" y="485"/>
                    </a:lnTo>
                    <a:lnTo>
                      <a:pt x="272" y="480"/>
                    </a:lnTo>
                    <a:lnTo>
                      <a:pt x="272" y="483"/>
                    </a:lnTo>
                    <a:close/>
                    <a:moveTo>
                      <a:pt x="259" y="285"/>
                    </a:moveTo>
                    <a:lnTo>
                      <a:pt x="268" y="296"/>
                    </a:lnTo>
                    <a:lnTo>
                      <a:pt x="272" y="298"/>
                    </a:lnTo>
                    <a:lnTo>
                      <a:pt x="278" y="314"/>
                    </a:lnTo>
                    <a:lnTo>
                      <a:pt x="278" y="320"/>
                    </a:lnTo>
                    <a:lnTo>
                      <a:pt x="284" y="331"/>
                    </a:lnTo>
                    <a:lnTo>
                      <a:pt x="286" y="329"/>
                    </a:lnTo>
                    <a:lnTo>
                      <a:pt x="281" y="317"/>
                    </a:lnTo>
                    <a:lnTo>
                      <a:pt x="290" y="319"/>
                    </a:lnTo>
                    <a:lnTo>
                      <a:pt x="284" y="313"/>
                    </a:lnTo>
                    <a:lnTo>
                      <a:pt x="283" y="296"/>
                    </a:lnTo>
                    <a:lnTo>
                      <a:pt x="278" y="285"/>
                    </a:lnTo>
                    <a:lnTo>
                      <a:pt x="284" y="289"/>
                    </a:lnTo>
                    <a:lnTo>
                      <a:pt x="287" y="286"/>
                    </a:lnTo>
                    <a:lnTo>
                      <a:pt x="292" y="301"/>
                    </a:lnTo>
                    <a:lnTo>
                      <a:pt x="299" y="311"/>
                    </a:lnTo>
                    <a:lnTo>
                      <a:pt x="300" y="302"/>
                    </a:lnTo>
                    <a:lnTo>
                      <a:pt x="303" y="295"/>
                    </a:lnTo>
                    <a:lnTo>
                      <a:pt x="308" y="292"/>
                    </a:lnTo>
                    <a:lnTo>
                      <a:pt x="311" y="292"/>
                    </a:lnTo>
                    <a:lnTo>
                      <a:pt x="312" y="293"/>
                    </a:lnTo>
                    <a:lnTo>
                      <a:pt x="314" y="301"/>
                    </a:lnTo>
                    <a:lnTo>
                      <a:pt x="317" y="301"/>
                    </a:lnTo>
                    <a:lnTo>
                      <a:pt x="318" y="307"/>
                    </a:lnTo>
                    <a:lnTo>
                      <a:pt x="317" y="308"/>
                    </a:lnTo>
                    <a:lnTo>
                      <a:pt x="318" y="316"/>
                    </a:lnTo>
                    <a:lnTo>
                      <a:pt x="315" y="323"/>
                    </a:lnTo>
                    <a:lnTo>
                      <a:pt x="309" y="326"/>
                    </a:lnTo>
                    <a:lnTo>
                      <a:pt x="308" y="332"/>
                    </a:lnTo>
                    <a:lnTo>
                      <a:pt x="309" y="335"/>
                    </a:lnTo>
                    <a:lnTo>
                      <a:pt x="308" y="340"/>
                    </a:lnTo>
                    <a:lnTo>
                      <a:pt x="303" y="340"/>
                    </a:lnTo>
                    <a:lnTo>
                      <a:pt x="308" y="346"/>
                    </a:lnTo>
                    <a:lnTo>
                      <a:pt x="314" y="343"/>
                    </a:lnTo>
                    <a:lnTo>
                      <a:pt x="317" y="326"/>
                    </a:lnTo>
                    <a:lnTo>
                      <a:pt x="320" y="325"/>
                    </a:lnTo>
                    <a:lnTo>
                      <a:pt x="324" y="316"/>
                    </a:lnTo>
                    <a:lnTo>
                      <a:pt x="339" y="328"/>
                    </a:lnTo>
                    <a:lnTo>
                      <a:pt x="330" y="338"/>
                    </a:lnTo>
                    <a:lnTo>
                      <a:pt x="330" y="343"/>
                    </a:lnTo>
                    <a:lnTo>
                      <a:pt x="329" y="347"/>
                    </a:lnTo>
                    <a:lnTo>
                      <a:pt x="326" y="347"/>
                    </a:lnTo>
                    <a:lnTo>
                      <a:pt x="323" y="355"/>
                    </a:lnTo>
                    <a:lnTo>
                      <a:pt x="324" y="361"/>
                    </a:lnTo>
                    <a:lnTo>
                      <a:pt x="329" y="361"/>
                    </a:lnTo>
                    <a:lnTo>
                      <a:pt x="329" y="356"/>
                    </a:lnTo>
                    <a:lnTo>
                      <a:pt x="332" y="346"/>
                    </a:lnTo>
                    <a:lnTo>
                      <a:pt x="335" y="346"/>
                    </a:lnTo>
                    <a:lnTo>
                      <a:pt x="336" y="347"/>
                    </a:lnTo>
                    <a:lnTo>
                      <a:pt x="339" y="349"/>
                    </a:lnTo>
                    <a:lnTo>
                      <a:pt x="341" y="353"/>
                    </a:lnTo>
                    <a:lnTo>
                      <a:pt x="336" y="374"/>
                    </a:lnTo>
                    <a:lnTo>
                      <a:pt x="338" y="377"/>
                    </a:lnTo>
                    <a:lnTo>
                      <a:pt x="341" y="377"/>
                    </a:lnTo>
                    <a:lnTo>
                      <a:pt x="342" y="380"/>
                    </a:lnTo>
                    <a:lnTo>
                      <a:pt x="339" y="383"/>
                    </a:lnTo>
                    <a:lnTo>
                      <a:pt x="335" y="382"/>
                    </a:lnTo>
                    <a:lnTo>
                      <a:pt x="323" y="388"/>
                    </a:lnTo>
                    <a:lnTo>
                      <a:pt x="320" y="388"/>
                    </a:lnTo>
                    <a:lnTo>
                      <a:pt x="317" y="394"/>
                    </a:lnTo>
                    <a:lnTo>
                      <a:pt x="318" y="397"/>
                    </a:lnTo>
                    <a:lnTo>
                      <a:pt x="312" y="397"/>
                    </a:lnTo>
                    <a:lnTo>
                      <a:pt x="317" y="401"/>
                    </a:lnTo>
                    <a:lnTo>
                      <a:pt x="318" y="406"/>
                    </a:lnTo>
                    <a:lnTo>
                      <a:pt x="315" y="410"/>
                    </a:lnTo>
                    <a:lnTo>
                      <a:pt x="315" y="415"/>
                    </a:lnTo>
                    <a:lnTo>
                      <a:pt x="318" y="412"/>
                    </a:lnTo>
                    <a:lnTo>
                      <a:pt x="321" y="413"/>
                    </a:lnTo>
                    <a:lnTo>
                      <a:pt x="321" y="419"/>
                    </a:lnTo>
                    <a:lnTo>
                      <a:pt x="324" y="421"/>
                    </a:lnTo>
                    <a:lnTo>
                      <a:pt x="323" y="425"/>
                    </a:lnTo>
                    <a:lnTo>
                      <a:pt x="320" y="428"/>
                    </a:lnTo>
                    <a:lnTo>
                      <a:pt x="311" y="428"/>
                    </a:lnTo>
                    <a:lnTo>
                      <a:pt x="309" y="430"/>
                    </a:lnTo>
                    <a:lnTo>
                      <a:pt x="312" y="434"/>
                    </a:lnTo>
                    <a:lnTo>
                      <a:pt x="318" y="436"/>
                    </a:lnTo>
                    <a:lnTo>
                      <a:pt x="318" y="439"/>
                    </a:lnTo>
                    <a:lnTo>
                      <a:pt x="321" y="442"/>
                    </a:lnTo>
                    <a:lnTo>
                      <a:pt x="326" y="442"/>
                    </a:lnTo>
                    <a:lnTo>
                      <a:pt x="330" y="445"/>
                    </a:lnTo>
                    <a:lnTo>
                      <a:pt x="324" y="450"/>
                    </a:lnTo>
                    <a:lnTo>
                      <a:pt x="306" y="456"/>
                    </a:lnTo>
                    <a:lnTo>
                      <a:pt x="292" y="452"/>
                    </a:lnTo>
                    <a:lnTo>
                      <a:pt x="275" y="461"/>
                    </a:lnTo>
                    <a:lnTo>
                      <a:pt x="275" y="456"/>
                    </a:lnTo>
                    <a:lnTo>
                      <a:pt x="259" y="461"/>
                    </a:lnTo>
                    <a:lnTo>
                      <a:pt x="259" y="458"/>
                    </a:lnTo>
                    <a:lnTo>
                      <a:pt x="263" y="453"/>
                    </a:lnTo>
                    <a:lnTo>
                      <a:pt x="265" y="449"/>
                    </a:lnTo>
                    <a:lnTo>
                      <a:pt x="259" y="450"/>
                    </a:lnTo>
                    <a:lnTo>
                      <a:pt x="259" y="449"/>
                    </a:lnTo>
                    <a:lnTo>
                      <a:pt x="266" y="443"/>
                    </a:lnTo>
                    <a:lnTo>
                      <a:pt x="265" y="440"/>
                    </a:lnTo>
                    <a:lnTo>
                      <a:pt x="260" y="439"/>
                    </a:lnTo>
                    <a:lnTo>
                      <a:pt x="256" y="440"/>
                    </a:lnTo>
                    <a:lnTo>
                      <a:pt x="245" y="459"/>
                    </a:lnTo>
                    <a:lnTo>
                      <a:pt x="241" y="464"/>
                    </a:lnTo>
                    <a:lnTo>
                      <a:pt x="236" y="468"/>
                    </a:lnTo>
                    <a:lnTo>
                      <a:pt x="236" y="470"/>
                    </a:lnTo>
                    <a:lnTo>
                      <a:pt x="229" y="474"/>
                    </a:lnTo>
                    <a:lnTo>
                      <a:pt x="215" y="495"/>
                    </a:lnTo>
                    <a:lnTo>
                      <a:pt x="218" y="497"/>
                    </a:lnTo>
                    <a:lnTo>
                      <a:pt x="223" y="497"/>
                    </a:lnTo>
                    <a:lnTo>
                      <a:pt x="224" y="506"/>
                    </a:lnTo>
                    <a:lnTo>
                      <a:pt x="223" y="509"/>
                    </a:lnTo>
                    <a:lnTo>
                      <a:pt x="218" y="507"/>
                    </a:lnTo>
                    <a:lnTo>
                      <a:pt x="212" y="513"/>
                    </a:lnTo>
                    <a:lnTo>
                      <a:pt x="200" y="515"/>
                    </a:lnTo>
                    <a:lnTo>
                      <a:pt x="197" y="512"/>
                    </a:lnTo>
                    <a:lnTo>
                      <a:pt x="199" y="507"/>
                    </a:lnTo>
                    <a:lnTo>
                      <a:pt x="196" y="503"/>
                    </a:lnTo>
                    <a:lnTo>
                      <a:pt x="196" y="497"/>
                    </a:lnTo>
                    <a:lnTo>
                      <a:pt x="206" y="492"/>
                    </a:lnTo>
                    <a:lnTo>
                      <a:pt x="212" y="488"/>
                    </a:lnTo>
                    <a:lnTo>
                      <a:pt x="214" y="485"/>
                    </a:lnTo>
                    <a:lnTo>
                      <a:pt x="196" y="489"/>
                    </a:lnTo>
                    <a:lnTo>
                      <a:pt x="192" y="488"/>
                    </a:lnTo>
                    <a:lnTo>
                      <a:pt x="187" y="488"/>
                    </a:lnTo>
                    <a:lnTo>
                      <a:pt x="181" y="495"/>
                    </a:lnTo>
                    <a:lnTo>
                      <a:pt x="166" y="497"/>
                    </a:lnTo>
                    <a:lnTo>
                      <a:pt x="162" y="495"/>
                    </a:lnTo>
                    <a:lnTo>
                      <a:pt x="168" y="491"/>
                    </a:lnTo>
                    <a:lnTo>
                      <a:pt x="163" y="491"/>
                    </a:lnTo>
                    <a:lnTo>
                      <a:pt x="162" y="480"/>
                    </a:lnTo>
                    <a:lnTo>
                      <a:pt x="166" y="471"/>
                    </a:lnTo>
                    <a:lnTo>
                      <a:pt x="168" y="470"/>
                    </a:lnTo>
                    <a:lnTo>
                      <a:pt x="180" y="476"/>
                    </a:lnTo>
                    <a:lnTo>
                      <a:pt x="181" y="473"/>
                    </a:lnTo>
                    <a:lnTo>
                      <a:pt x="178" y="467"/>
                    </a:lnTo>
                    <a:lnTo>
                      <a:pt x="186" y="464"/>
                    </a:lnTo>
                    <a:lnTo>
                      <a:pt x="189" y="465"/>
                    </a:lnTo>
                    <a:lnTo>
                      <a:pt x="192" y="459"/>
                    </a:lnTo>
                    <a:lnTo>
                      <a:pt x="196" y="464"/>
                    </a:lnTo>
                    <a:lnTo>
                      <a:pt x="203" y="462"/>
                    </a:lnTo>
                    <a:lnTo>
                      <a:pt x="202" y="459"/>
                    </a:lnTo>
                    <a:lnTo>
                      <a:pt x="200" y="458"/>
                    </a:lnTo>
                    <a:lnTo>
                      <a:pt x="202" y="453"/>
                    </a:lnTo>
                    <a:lnTo>
                      <a:pt x="221" y="442"/>
                    </a:lnTo>
                    <a:lnTo>
                      <a:pt x="218" y="440"/>
                    </a:lnTo>
                    <a:lnTo>
                      <a:pt x="203" y="448"/>
                    </a:lnTo>
                    <a:lnTo>
                      <a:pt x="197" y="443"/>
                    </a:lnTo>
                    <a:lnTo>
                      <a:pt x="192" y="445"/>
                    </a:lnTo>
                    <a:lnTo>
                      <a:pt x="186" y="440"/>
                    </a:lnTo>
                    <a:lnTo>
                      <a:pt x="178" y="442"/>
                    </a:lnTo>
                    <a:lnTo>
                      <a:pt x="178" y="437"/>
                    </a:lnTo>
                    <a:lnTo>
                      <a:pt x="183" y="439"/>
                    </a:lnTo>
                    <a:lnTo>
                      <a:pt x="184" y="436"/>
                    </a:lnTo>
                    <a:lnTo>
                      <a:pt x="175" y="431"/>
                    </a:lnTo>
                    <a:lnTo>
                      <a:pt x="180" y="427"/>
                    </a:lnTo>
                    <a:lnTo>
                      <a:pt x="192" y="425"/>
                    </a:lnTo>
                    <a:lnTo>
                      <a:pt x="193" y="424"/>
                    </a:lnTo>
                    <a:lnTo>
                      <a:pt x="203" y="430"/>
                    </a:lnTo>
                    <a:lnTo>
                      <a:pt x="209" y="428"/>
                    </a:lnTo>
                    <a:lnTo>
                      <a:pt x="209" y="424"/>
                    </a:lnTo>
                    <a:lnTo>
                      <a:pt x="208" y="424"/>
                    </a:lnTo>
                    <a:lnTo>
                      <a:pt x="206" y="416"/>
                    </a:lnTo>
                    <a:lnTo>
                      <a:pt x="208" y="413"/>
                    </a:lnTo>
                    <a:lnTo>
                      <a:pt x="217" y="407"/>
                    </a:lnTo>
                    <a:lnTo>
                      <a:pt x="206" y="409"/>
                    </a:lnTo>
                    <a:lnTo>
                      <a:pt x="202" y="416"/>
                    </a:lnTo>
                    <a:lnTo>
                      <a:pt x="200" y="418"/>
                    </a:lnTo>
                    <a:lnTo>
                      <a:pt x="194" y="413"/>
                    </a:lnTo>
                    <a:lnTo>
                      <a:pt x="197" y="410"/>
                    </a:lnTo>
                    <a:lnTo>
                      <a:pt x="194" y="407"/>
                    </a:lnTo>
                    <a:lnTo>
                      <a:pt x="186" y="412"/>
                    </a:lnTo>
                    <a:lnTo>
                      <a:pt x="186" y="407"/>
                    </a:lnTo>
                    <a:lnTo>
                      <a:pt x="194" y="400"/>
                    </a:lnTo>
                    <a:lnTo>
                      <a:pt x="192" y="400"/>
                    </a:lnTo>
                    <a:lnTo>
                      <a:pt x="187" y="403"/>
                    </a:lnTo>
                    <a:lnTo>
                      <a:pt x="183" y="403"/>
                    </a:lnTo>
                    <a:lnTo>
                      <a:pt x="178" y="397"/>
                    </a:lnTo>
                    <a:lnTo>
                      <a:pt x="197" y="389"/>
                    </a:lnTo>
                    <a:lnTo>
                      <a:pt x="205" y="394"/>
                    </a:lnTo>
                    <a:lnTo>
                      <a:pt x="206" y="391"/>
                    </a:lnTo>
                    <a:lnTo>
                      <a:pt x="212" y="386"/>
                    </a:lnTo>
                    <a:lnTo>
                      <a:pt x="209" y="385"/>
                    </a:lnTo>
                    <a:lnTo>
                      <a:pt x="205" y="388"/>
                    </a:lnTo>
                    <a:lnTo>
                      <a:pt x="200" y="388"/>
                    </a:lnTo>
                    <a:lnTo>
                      <a:pt x="194" y="379"/>
                    </a:lnTo>
                    <a:lnTo>
                      <a:pt x="197" y="377"/>
                    </a:lnTo>
                    <a:lnTo>
                      <a:pt x="197" y="374"/>
                    </a:lnTo>
                    <a:lnTo>
                      <a:pt x="193" y="376"/>
                    </a:lnTo>
                    <a:lnTo>
                      <a:pt x="190" y="379"/>
                    </a:lnTo>
                    <a:lnTo>
                      <a:pt x="177" y="377"/>
                    </a:lnTo>
                    <a:lnTo>
                      <a:pt x="174" y="373"/>
                    </a:lnTo>
                    <a:lnTo>
                      <a:pt x="180" y="374"/>
                    </a:lnTo>
                    <a:lnTo>
                      <a:pt x="181" y="373"/>
                    </a:lnTo>
                    <a:lnTo>
                      <a:pt x="183" y="370"/>
                    </a:lnTo>
                    <a:lnTo>
                      <a:pt x="181" y="367"/>
                    </a:lnTo>
                    <a:lnTo>
                      <a:pt x="184" y="365"/>
                    </a:lnTo>
                    <a:lnTo>
                      <a:pt x="184" y="361"/>
                    </a:lnTo>
                    <a:lnTo>
                      <a:pt x="187" y="361"/>
                    </a:lnTo>
                    <a:lnTo>
                      <a:pt x="190" y="365"/>
                    </a:lnTo>
                    <a:lnTo>
                      <a:pt x="193" y="365"/>
                    </a:lnTo>
                    <a:lnTo>
                      <a:pt x="194" y="362"/>
                    </a:lnTo>
                    <a:lnTo>
                      <a:pt x="200" y="362"/>
                    </a:lnTo>
                    <a:lnTo>
                      <a:pt x="202" y="368"/>
                    </a:lnTo>
                    <a:lnTo>
                      <a:pt x="206" y="370"/>
                    </a:lnTo>
                    <a:lnTo>
                      <a:pt x="206" y="367"/>
                    </a:lnTo>
                    <a:lnTo>
                      <a:pt x="209" y="365"/>
                    </a:lnTo>
                    <a:lnTo>
                      <a:pt x="209" y="361"/>
                    </a:lnTo>
                    <a:lnTo>
                      <a:pt x="215" y="356"/>
                    </a:lnTo>
                    <a:lnTo>
                      <a:pt x="217" y="359"/>
                    </a:lnTo>
                    <a:lnTo>
                      <a:pt x="220" y="356"/>
                    </a:lnTo>
                    <a:lnTo>
                      <a:pt x="229" y="358"/>
                    </a:lnTo>
                    <a:lnTo>
                      <a:pt x="247" y="377"/>
                    </a:lnTo>
                    <a:lnTo>
                      <a:pt x="248" y="368"/>
                    </a:lnTo>
                    <a:lnTo>
                      <a:pt x="239" y="367"/>
                    </a:lnTo>
                    <a:lnTo>
                      <a:pt x="232" y="355"/>
                    </a:lnTo>
                    <a:lnTo>
                      <a:pt x="235" y="352"/>
                    </a:lnTo>
                    <a:lnTo>
                      <a:pt x="239" y="358"/>
                    </a:lnTo>
                    <a:lnTo>
                      <a:pt x="250" y="355"/>
                    </a:lnTo>
                    <a:lnTo>
                      <a:pt x="251" y="352"/>
                    </a:lnTo>
                    <a:lnTo>
                      <a:pt x="259" y="355"/>
                    </a:lnTo>
                    <a:lnTo>
                      <a:pt x="259" y="352"/>
                    </a:lnTo>
                    <a:lnTo>
                      <a:pt x="253" y="346"/>
                    </a:lnTo>
                    <a:lnTo>
                      <a:pt x="244" y="350"/>
                    </a:lnTo>
                    <a:lnTo>
                      <a:pt x="229" y="344"/>
                    </a:lnTo>
                    <a:lnTo>
                      <a:pt x="223" y="337"/>
                    </a:lnTo>
                    <a:lnTo>
                      <a:pt x="223" y="335"/>
                    </a:lnTo>
                    <a:lnTo>
                      <a:pt x="220" y="332"/>
                    </a:lnTo>
                    <a:lnTo>
                      <a:pt x="218" y="325"/>
                    </a:lnTo>
                    <a:lnTo>
                      <a:pt x="223" y="323"/>
                    </a:lnTo>
                    <a:lnTo>
                      <a:pt x="232" y="331"/>
                    </a:lnTo>
                    <a:lnTo>
                      <a:pt x="235" y="338"/>
                    </a:lnTo>
                    <a:lnTo>
                      <a:pt x="239" y="341"/>
                    </a:lnTo>
                    <a:lnTo>
                      <a:pt x="241" y="340"/>
                    </a:lnTo>
                    <a:lnTo>
                      <a:pt x="236" y="332"/>
                    </a:lnTo>
                    <a:lnTo>
                      <a:pt x="238" y="328"/>
                    </a:lnTo>
                    <a:lnTo>
                      <a:pt x="245" y="332"/>
                    </a:lnTo>
                    <a:lnTo>
                      <a:pt x="247" y="329"/>
                    </a:lnTo>
                    <a:lnTo>
                      <a:pt x="233" y="311"/>
                    </a:lnTo>
                    <a:lnTo>
                      <a:pt x="235" y="307"/>
                    </a:lnTo>
                    <a:lnTo>
                      <a:pt x="239" y="308"/>
                    </a:lnTo>
                    <a:lnTo>
                      <a:pt x="242" y="313"/>
                    </a:lnTo>
                    <a:lnTo>
                      <a:pt x="245" y="310"/>
                    </a:lnTo>
                    <a:lnTo>
                      <a:pt x="248" y="316"/>
                    </a:lnTo>
                    <a:lnTo>
                      <a:pt x="251" y="314"/>
                    </a:lnTo>
                    <a:lnTo>
                      <a:pt x="253" y="317"/>
                    </a:lnTo>
                    <a:lnTo>
                      <a:pt x="257" y="317"/>
                    </a:lnTo>
                    <a:lnTo>
                      <a:pt x="259" y="325"/>
                    </a:lnTo>
                    <a:lnTo>
                      <a:pt x="263" y="323"/>
                    </a:lnTo>
                    <a:lnTo>
                      <a:pt x="268" y="328"/>
                    </a:lnTo>
                    <a:lnTo>
                      <a:pt x="268" y="334"/>
                    </a:lnTo>
                    <a:lnTo>
                      <a:pt x="271" y="338"/>
                    </a:lnTo>
                    <a:lnTo>
                      <a:pt x="286" y="337"/>
                    </a:lnTo>
                    <a:lnTo>
                      <a:pt x="278" y="331"/>
                    </a:lnTo>
                    <a:lnTo>
                      <a:pt x="268" y="313"/>
                    </a:lnTo>
                    <a:lnTo>
                      <a:pt x="260" y="308"/>
                    </a:lnTo>
                    <a:lnTo>
                      <a:pt x="256" y="295"/>
                    </a:lnTo>
                    <a:lnTo>
                      <a:pt x="257" y="285"/>
                    </a:lnTo>
                    <a:lnTo>
                      <a:pt x="259" y="285"/>
                    </a:lnTo>
                    <a:close/>
                    <a:moveTo>
                      <a:pt x="347" y="255"/>
                    </a:moveTo>
                    <a:lnTo>
                      <a:pt x="353" y="258"/>
                    </a:lnTo>
                    <a:lnTo>
                      <a:pt x="353" y="262"/>
                    </a:lnTo>
                    <a:lnTo>
                      <a:pt x="347" y="267"/>
                    </a:lnTo>
                    <a:lnTo>
                      <a:pt x="342" y="268"/>
                    </a:lnTo>
                    <a:lnTo>
                      <a:pt x="338" y="265"/>
                    </a:lnTo>
                    <a:lnTo>
                      <a:pt x="341" y="261"/>
                    </a:lnTo>
                    <a:lnTo>
                      <a:pt x="341" y="256"/>
                    </a:lnTo>
                    <a:lnTo>
                      <a:pt x="339" y="255"/>
                    </a:lnTo>
                    <a:lnTo>
                      <a:pt x="344" y="252"/>
                    </a:lnTo>
                    <a:lnTo>
                      <a:pt x="347" y="255"/>
                    </a:lnTo>
                    <a:close/>
                    <a:moveTo>
                      <a:pt x="469" y="246"/>
                    </a:moveTo>
                    <a:lnTo>
                      <a:pt x="463" y="255"/>
                    </a:lnTo>
                    <a:lnTo>
                      <a:pt x="462" y="267"/>
                    </a:lnTo>
                    <a:lnTo>
                      <a:pt x="454" y="274"/>
                    </a:lnTo>
                    <a:lnTo>
                      <a:pt x="453" y="267"/>
                    </a:lnTo>
                    <a:lnTo>
                      <a:pt x="454" y="256"/>
                    </a:lnTo>
                    <a:lnTo>
                      <a:pt x="451" y="255"/>
                    </a:lnTo>
                    <a:lnTo>
                      <a:pt x="454" y="250"/>
                    </a:lnTo>
                    <a:lnTo>
                      <a:pt x="457" y="247"/>
                    </a:lnTo>
                    <a:lnTo>
                      <a:pt x="462" y="246"/>
                    </a:lnTo>
                    <a:lnTo>
                      <a:pt x="463" y="241"/>
                    </a:lnTo>
                    <a:lnTo>
                      <a:pt x="468" y="240"/>
                    </a:lnTo>
                    <a:lnTo>
                      <a:pt x="469" y="246"/>
                    </a:lnTo>
                    <a:close/>
                    <a:moveTo>
                      <a:pt x="363" y="228"/>
                    </a:moveTo>
                    <a:lnTo>
                      <a:pt x="365" y="232"/>
                    </a:lnTo>
                    <a:lnTo>
                      <a:pt x="360" y="237"/>
                    </a:lnTo>
                    <a:lnTo>
                      <a:pt x="354" y="231"/>
                    </a:lnTo>
                    <a:lnTo>
                      <a:pt x="359" y="225"/>
                    </a:lnTo>
                    <a:lnTo>
                      <a:pt x="363" y="228"/>
                    </a:lnTo>
                    <a:close/>
                    <a:moveTo>
                      <a:pt x="404" y="183"/>
                    </a:moveTo>
                    <a:lnTo>
                      <a:pt x="411" y="186"/>
                    </a:lnTo>
                    <a:lnTo>
                      <a:pt x="411" y="189"/>
                    </a:lnTo>
                    <a:lnTo>
                      <a:pt x="408" y="189"/>
                    </a:lnTo>
                    <a:lnTo>
                      <a:pt x="409" y="195"/>
                    </a:lnTo>
                    <a:lnTo>
                      <a:pt x="408" y="196"/>
                    </a:lnTo>
                    <a:lnTo>
                      <a:pt x="401" y="195"/>
                    </a:lnTo>
                    <a:lnTo>
                      <a:pt x="395" y="198"/>
                    </a:lnTo>
                    <a:lnTo>
                      <a:pt x="390" y="196"/>
                    </a:lnTo>
                    <a:lnTo>
                      <a:pt x="389" y="192"/>
                    </a:lnTo>
                    <a:lnTo>
                      <a:pt x="393" y="186"/>
                    </a:lnTo>
                    <a:lnTo>
                      <a:pt x="398" y="186"/>
                    </a:lnTo>
                    <a:lnTo>
                      <a:pt x="398" y="180"/>
                    </a:lnTo>
                    <a:lnTo>
                      <a:pt x="404" y="183"/>
                    </a:lnTo>
                    <a:close/>
                    <a:moveTo>
                      <a:pt x="435" y="172"/>
                    </a:moveTo>
                    <a:lnTo>
                      <a:pt x="441" y="175"/>
                    </a:lnTo>
                    <a:lnTo>
                      <a:pt x="442" y="180"/>
                    </a:lnTo>
                    <a:lnTo>
                      <a:pt x="444" y="186"/>
                    </a:lnTo>
                    <a:lnTo>
                      <a:pt x="450" y="192"/>
                    </a:lnTo>
                    <a:lnTo>
                      <a:pt x="453" y="190"/>
                    </a:lnTo>
                    <a:lnTo>
                      <a:pt x="456" y="193"/>
                    </a:lnTo>
                    <a:lnTo>
                      <a:pt x="462" y="193"/>
                    </a:lnTo>
                    <a:lnTo>
                      <a:pt x="466" y="198"/>
                    </a:lnTo>
                    <a:lnTo>
                      <a:pt x="474" y="216"/>
                    </a:lnTo>
                    <a:lnTo>
                      <a:pt x="466" y="231"/>
                    </a:lnTo>
                    <a:lnTo>
                      <a:pt x="460" y="234"/>
                    </a:lnTo>
                    <a:lnTo>
                      <a:pt x="460" y="240"/>
                    </a:lnTo>
                    <a:lnTo>
                      <a:pt x="456" y="244"/>
                    </a:lnTo>
                    <a:lnTo>
                      <a:pt x="453" y="246"/>
                    </a:lnTo>
                    <a:lnTo>
                      <a:pt x="447" y="250"/>
                    </a:lnTo>
                    <a:lnTo>
                      <a:pt x="438" y="252"/>
                    </a:lnTo>
                    <a:lnTo>
                      <a:pt x="432" y="255"/>
                    </a:lnTo>
                    <a:lnTo>
                      <a:pt x="433" y="261"/>
                    </a:lnTo>
                    <a:lnTo>
                      <a:pt x="430" y="271"/>
                    </a:lnTo>
                    <a:lnTo>
                      <a:pt x="435" y="273"/>
                    </a:lnTo>
                    <a:lnTo>
                      <a:pt x="438" y="271"/>
                    </a:lnTo>
                    <a:lnTo>
                      <a:pt x="441" y="273"/>
                    </a:lnTo>
                    <a:lnTo>
                      <a:pt x="442" y="282"/>
                    </a:lnTo>
                    <a:lnTo>
                      <a:pt x="441" y="285"/>
                    </a:lnTo>
                    <a:lnTo>
                      <a:pt x="435" y="298"/>
                    </a:lnTo>
                    <a:lnTo>
                      <a:pt x="430" y="301"/>
                    </a:lnTo>
                    <a:lnTo>
                      <a:pt x="423" y="301"/>
                    </a:lnTo>
                    <a:lnTo>
                      <a:pt x="415" y="293"/>
                    </a:lnTo>
                    <a:lnTo>
                      <a:pt x="406" y="304"/>
                    </a:lnTo>
                    <a:lnTo>
                      <a:pt x="392" y="307"/>
                    </a:lnTo>
                    <a:lnTo>
                      <a:pt x="380" y="313"/>
                    </a:lnTo>
                    <a:lnTo>
                      <a:pt x="374" y="313"/>
                    </a:lnTo>
                    <a:lnTo>
                      <a:pt x="354" y="316"/>
                    </a:lnTo>
                    <a:lnTo>
                      <a:pt x="351" y="313"/>
                    </a:lnTo>
                    <a:lnTo>
                      <a:pt x="344" y="301"/>
                    </a:lnTo>
                    <a:lnTo>
                      <a:pt x="338" y="304"/>
                    </a:lnTo>
                    <a:lnTo>
                      <a:pt x="330" y="298"/>
                    </a:lnTo>
                    <a:lnTo>
                      <a:pt x="330" y="292"/>
                    </a:lnTo>
                    <a:lnTo>
                      <a:pt x="333" y="288"/>
                    </a:lnTo>
                    <a:lnTo>
                      <a:pt x="332" y="282"/>
                    </a:lnTo>
                    <a:lnTo>
                      <a:pt x="338" y="283"/>
                    </a:lnTo>
                    <a:lnTo>
                      <a:pt x="336" y="276"/>
                    </a:lnTo>
                    <a:lnTo>
                      <a:pt x="339" y="276"/>
                    </a:lnTo>
                    <a:lnTo>
                      <a:pt x="342" y="279"/>
                    </a:lnTo>
                    <a:lnTo>
                      <a:pt x="350" y="271"/>
                    </a:lnTo>
                    <a:lnTo>
                      <a:pt x="357" y="276"/>
                    </a:lnTo>
                    <a:lnTo>
                      <a:pt x="360" y="276"/>
                    </a:lnTo>
                    <a:lnTo>
                      <a:pt x="369" y="283"/>
                    </a:lnTo>
                    <a:lnTo>
                      <a:pt x="372" y="282"/>
                    </a:lnTo>
                    <a:lnTo>
                      <a:pt x="384" y="271"/>
                    </a:lnTo>
                    <a:lnTo>
                      <a:pt x="383" y="270"/>
                    </a:lnTo>
                    <a:lnTo>
                      <a:pt x="374" y="277"/>
                    </a:lnTo>
                    <a:lnTo>
                      <a:pt x="369" y="277"/>
                    </a:lnTo>
                    <a:lnTo>
                      <a:pt x="359" y="261"/>
                    </a:lnTo>
                    <a:lnTo>
                      <a:pt x="359" y="255"/>
                    </a:lnTo>
                    <a:lnTo>
                      <a:pt x="354" y="246"/>
                    </a:lnTo>
                    <a:lnTo>
                      <a:pt x="356" y="241"/>
                    </a:lnTo>
                    <a:lnTo>
                      <a:pt x="363" y="246"/>
                    </a:lnTo>
                    <a:lnTo>
                      <a:pt x="368" y="244"/>
                    </a:lnTo>
                    <a:lnTo>
                      <a:pt x="377" y="250"/>
                    </a:lnTo>
                    <a:lnTo>
                      <a:pt x="380" y="247"/>
                    </a:lnTo>
                    <a:lnTo>
                      <a:pt x="389" y="244"/>
                    </a:lnTo>
                    <a:lnTo>
                      <a:pt x="414" y="249"/>
                    </a:lnTo>
                    <a:lnTo>
                      <a:pt x="414" y="244"/>
                    </a:lnTo>
                    <a:lnTo>
                      <a:pt x="404" y="241"/>
                    </a:lnTo>
                    <a:lnTo>
                      <a:pt x="374" y="240"/>
                    </a:lnTo>
                    <a:lnTo>
                      <a:pt x="374" y="231"/>
                    </a:lnTo>
                    <a:lnTo>
                      <a:pt x="371" y="217"/>
                    </a:lnTo>
                    <a:lnTo>
                      <a:pt x="380" y="208"/>
                    </a:lnTo>
                    <a:lnTo>
                      <a:pt x="383" y="208"/>
                    </a:lnTo>
                    <a:lnTo>
                      <a:pt x="386" y="211"/>
                    </a:lnTo>
                    <a:lnTo>
                      <a:pt x="384" y="216"/>
                    </a:lnTo>
                    <a:lnTo>
                      <a:pt x="393" y="213"/>
                    </a:lnTo>
                    <a:lnTo>
                      <a:pt x="395" y="214"/>
                    </a:lnTo>
                    <a:lnTo>
                      <a:pt x="396" y="217"/>
                    </a:lnTo>
                    <a:lnTo>
                      <a:pt x="395" y="228"/>
                    </a:lnTo>
                    <a:lnTo>
                      <a:pt x="396" y="229"/>
                    </a:lnTo>
                    <a:lnTo>
                      <a:pt x="399" y="228"/>
                    </a:lnTo>
                    <a:lnTo>
                      <a:pt x="401" y="217"/>
                    </a:lnTo>
                    <a:lnTo>
                      <a:pt x="404" y="214"/>
                    </a:lnTo>
                    <a:lnTo>
                      <a:pt x="402" y="208"/>
                    </a:lnTo>
                    <a:lnTo>
                      <a:pt x="408" y="207"/>
                    </a:lnTo>
                    <a:lnTo>
                      <a:pt x="409" y="204"/>
                    </a:lnTo>
                    <a:lnTo>
                      <a:pt x="417" y="204"/>
                    </a:lnTo>
                    <a:lnTo>
                      <a:pt x="418" y="205"/>
                    </a:lnTo>
                    <a:lnTo>
                      <a:pt x="417" y="217"/>
                    </a:lnTo>
                    <a:lnTo>
                      <a:pt x="418" y="220"/>
                    </a:lnTo>
                    <a:lnTo>
                      <a:pt x="414" y="222"/>
                    </a:lnTo>
                    <a:lnTo>
                      <a:pt x="417" y="228"/>
                    </a:lnTo>
                    <a:lnTo>
                      <a:pt x="420" y="237"/>
                    </a:lnTo>
                    <a:lnTo>
                      <a:pt x="423" y="244"/>
                    </a:lnTo>
                    <a:lnTo>
                      <a:pt x="426" y="240"/>
                    </a:lnTo>
                    <a:lnTo>
                      <a:pt x="429" y="216"/>
                    </a:lnTo>
                    <a:lnTo>
                      <a:pt x="429" y="211"/>
                    </a:lnTo>
                    <a:lnTo>
                      <a:pt x="436" y="210"/>
                    </a:lnTo>
                    <a:lnTo>
                      <a:pt x="436" y="205"/>
                    </a:lnTo>
                    <a:lnTo>
                      <a:pt x="429" y="205"/>
                    </a:lnTo>
                    <a:lnTo>
                      <a:pt x="430" y="202"/>
                    </a:lnTo>
                    <a:lnTo>
                      <a:pt x="421" y="195"/>
                    </a:lnTo>
                    <a:lnTo>
                      <a:pt x="420" y="192"/>
                    </a:lnTo>
                    <a:lnTo>
                      <a:pt x="423" y="192"/>
                    </a:lnTo>
                    <a:lnTo>
                      <a:pt x="418" y="187"/>
                    </a:lnTo>
                    <a:lnTo>
                      <a:pt x="417" y="181"/>
                    </a:lnTo>
                    <a:lnTo>
                      <a:pt x="424" y="172"/>
                    </a:lnTo>
                    <a:lnTo>
                      <a:pt x="430" y="175"/>
                    </a:lnTo>
                    <a:lnTo>
                      <a:pt x="435" y="172"/>
                    </a:lnTo>
                    <a:close/>
                    <a:moveTo>
                      <a:pt x="705" y="163"/>
                    </a:moveTo>
                    <a:lnTo>
                      <a:pt x="699" y="171"/>
                    </a:lnTo>
                    <a:lnTo>
                      <a:pt x="698" y="178"/>
                    </a:lnTo>
                    <a:lnTo>
                      <a:pt x="698" y="181"/>
                    </a:lnTo>
                    <a:lnTo>
                      <a:pt x="704" y="189"/>
                    </a:lnTo>
                    <a:lnTo>
                      <a:pt x="705" y="193"/>
                    </a:lnTo>
                    <a:lnTo>
                      <a:pt x="698" y="201"/>
                    </a:lnTo>
                    <a:lnTo>
                      <a:pt x="681" y="211"/>
                    </a:lnTo>
                    <a:lnTo>
                      <a:pt x="678" y="207"/>
                    </a:lnTo>
                    <a:lnTo>
                      <a:pt x="674" y="192"/>
                    </a:lnTo>
                    <a:lnTo>
                      <a:pt x="675" y="187"/>
                    </a:lnTo>
                    <a:lnTo>
                      <a:pt x="680" y="178"/>
                    </a:lnTo>
                    <a:lnTo>
                      <a:pt x="680" y="168"/>
                    </a:lnTo>
                    <a:lnTo>
                      <a:pt x="684" y="163"/>
                    </a:lnTo>
                    <a:lnTo>
                      <a:pt x="692" y="165"/>
                    </a:lnTo>
                    <a:lnTo>
                      <a:pt x="704" y="160"/>
                    </a:lnTo>
                    <a:lnTo>
                      <a:pt x="705" y="163"/>
                    </a:lnTo>
                    <a:close/>
                    <a:moveTo>
                      <a:pt x="850" y="154"/>
                    </a:moveTo>
                    <a:lnTo>
                      <a:pt x="856" y="166"/>
                    </a:lnTo>
                    <a:lnTo>
                      <a:pt x="856" y="172"/>
                    </a:lnTo>
                    <a:lnTo>
                      <a:pt x="848" y="157"/>
                    </a:lnTo>
                    <a:lnTo>
                      <a:pt x="850" y="154"/>
                    </a:lnTo>
                    <a:close/>
                    <a:moveTo>
                      <a:pt x="838" y="148"/>
                    </a:moveTo>
                    <a:lnTo>
                      <a:pt x="841" y="151"/>
                    </a:lnTo>
                    <a:lnTo>
                      <a:pt x="841" y="160"/>
                    </a:lnTo>
                    <a:lnTo>
                      <a:pt x="828" y="156"/>
                    </a:lnTo>
                    <a:lnTo>
                      <a:pt x="833" y="148"/>
                    </a:lnTo>
                    <a:lnTo>
                      <a:pt x="838" y="148"/>
                    </a:lnTo>
                    <a:close/>
                    <a:moveTo>
                      <a:pt x="696" y="136"/>
                    </a:moveTo>
                    <a:lnTo>
                      <a:pt x="698" y="139"/>
                    </a:lnTo>
                    <a:lnTo>
                      <a:pt x="698" y="145"/>
                    </a:lnTo>
                    <a:lnTo>
                      <a:pt x="695" y="151"/>
                    </a:lnTo>
                    <a:lnTo>
                      <a:pt x="689" y="147"/>
                    </a:lnTo>
                    <a:lnTo>
                      <a:pt x="687" y="144"/>
                    </a:lnTo>
                    <a:lnTo>
                      <a:pt x="690" y="139"/>
                    </a:lnTo>
                    <a:lnTo>
                      <a:pt x="689" y="130"/>
                    </a:lnTo>
                    <a:lnTo>
                      <a:pt x="690" y="129"/>
                    </a:lnTo>
                    <a:lnTo>
                      <a:pt x="696" y="136"/>
                    </a:lnTo>
                    <a:close/>
                    <a:moveTo>
                      <a:pt x="587" y="136"/>
                    </a:moveTo>
                    <a:lnTo>
                      <a:pt x="574" y="156"/>
                    </a:lnTo>
                    <a:lnTo>
                      <a:pt x="569" y="177"/>
                    </a:lnTo>
                    <a:lnTo>
                      <a:pt x="566" y="184"/>
                    </a:lnTo>
                    <a:lnTo>
                      <a:pt x="557" y="183"/>
                    </a:lnTo>
                    <a:lnTo>
                      <a:pt x="526" y="192"/>
                    </a:lnTo>
                    <a:lnTo>
                      <a:pt x="523" y="190"/>
                    </a:lnTo>
                    <a:lnTo>
                      <a:pt x="523" y="184"/>
                    </a:lnTo>
                    <a:lnTo>
                      <a:pt x="526" y="181"/>
                    </a:lnTo>
                    <a:lnTo>
                      <a:pt x="538" y="157"/>
                    </a:lnTo>
                    <a:lnTo>
                      <a:pt x="560" y="144"/>
                    </a:lnTo>
                    <a:lnTo>
                      <a:pt x="563" y="138"/>
                    </a:lnTo>
                    <a:lnTo>
                      <a:pt x="566" y="135"/>
                    </a:lnTo>
                    <a:lnTo>
                      <a:pt x="568" y="129"/>
                    </a:lnTo>
                    <a:lnTo>
                      <a:pt x="572" y="122"/>
                    </a:lnTo>
                    <a:lnTo>
                      <a:pt x="580" y="125"/>
                    </a:lnTo>
                    <a:lnTo>
                      <a:pt x="587" y="135"/>
                    </a:lnTo>
                    <a:lnTo>
                      <a:pt x="587" y="136"/>
                    </a:lnTo>
                    <a:close/>
                    <a:moveTo>
                      <a:pt x="595" y="120"/>
                    </a:moveTo>
                    <a:lnTo>
                      <a:pt x="598" y="122"/>
                    </a:lnTo>
                    <a:lnTo>
                      <a:pt x="601" y="122"/>
                    </a:lnTo>
                    <a:lnTo>
                      <a:pt x="602" y="123"/>
                    </a:lnTo>
                    <a:lnTo>
                      <a:pt x="599" y="128"/>
                    </a:lnTo>
                    <a:lnTo>
                      <a:pt x="592" y="128"/>
                    </a:lnTo>
                    <a:lnTo>
                      <a:pt x="584" y="117"/>
                    </a:lnTo>
                    <a:lnTo>
                      <a:pt x="589" y="116"/>
                    </a:lnTo>
                    <a:lnTo>
                      <a:pt x="595" y="120"/>
                    </a:lnTo>
                    <a:close/>
                    <a:moveTo>
                      <a:pt x="714" y="111"/>
                    </a:moveTo>
                    <a:lnTo>
                      <a:pt x="722" y="114"/>
                    </a:lnTo>
                    <a:lnTo>
                      <a:pt x="732" y="133"/>
                    </a:lnTo>
                    <a:lnTo>
                      <a:pt x="736" y="130"/>
                    </a:lnTo>
                    <a:lnTo>
                      <a:pt x="736" y="128"/>
                    </a:lnTo>
                    <a:lnTo>
                      <a:pt x="739" y="125"/>
                    </a:lnTo>
                    <a:lnTo>
                      <a:pt x="741" y="128"/>
                    </a:lnTo>
                    <a:lnTo>
                      <a:pt x="745" y="128"/>
                    </a:lnTo>
                    <a:lnTo>
                      <a:pt x="751" y="128"/>
                    </a:lnTo>
                    <a:lnTo>
                      <a:pt x="747" y="132"/>
                    </a:lnTo>
                    <a:lnTo>
                      <a:pt x="741" y="133"/>
                    </a:lnTo>
                    <a:lnTo>
                      <a:pt x="736" y="138"/>
                    </a:lnTo>
                    <a:lnTo>
                      <a:pt x="736" y="141"/>
                    </a:lnTo>
                    <a:lnTo>
                      <a:pt x="735" y="147"/>
                    </a:lnTo>
                    <a:lnTo>
                      <a:pt x="729" y="151"/>
                    </a:lnTo>
                    <a:lnTo>
                      <a:pt x="719" y="157"/>
                    </a:lnTo>
                    <a:lnTo>
                      <a:pt x="713" y="153"/>
                    </a:lnTo>
                    <a:lnTo>
                      <a:pt x="707" y="142"/>
                    </a:lnTo>
                    <a:lnTo>
                      <a:pt x="708" y="135"/>
                    </a:lnTo>
                    <a:lnTo>
                      <a:pt x="702" y="122"/>
                    </a:lnTo>
                    <a:lnTo>
                      <a:pt x="704" y="116"/>
                    </a:lnTo>
                    <a:lnTo>
                      <a:pt x="713" y="110"/>
                    </a:lnTo>
                    <a:lnTo>
                      <a:pt x="714" y="111"/>
                    </a:lnTo>
                    <a:close/>
                    <a:moveTo>
                      <a:pt x="829" y="108"/>
                    </a:moveTo>
                    <a:lnTo>
                      <a:pt x="841" y="119"/>
                    </a:lnTo>
                    <a:lnTo>
                      <a:pt x="836" y="129"/>
                    </a:lnTo>
                    <a:lnTo>
                      <a:pt x="833" y="129"/>
                    </a:lnTo>
                    <a:lnTo>
                      <a:pt x="832" y="125"/>
                    </a:lnTo>
                    <a:lnTo>
                      <a:pt x="822" y="122"/>
                    </a:lnTo>
                    <a:lnTo>
                      <a:pt x="819" y="116"/>
                    </a:lnTo>
                    <a:lnTo>
                      <a:pt x="817" y="114"/>
                    </a:lnTo>
                    <a:lnTo>
                      <a:pt x="822" y="111"/>
                    </a:lnTo>
                    <a:lnTo>
                      <a:pt x="822" y="108"/>
                    </a:lnTo>
                    <a:lnTo>
                      <a:pt x="829" y="108"/>
                    </a:lnTo>
                    <a:close/>
                    <a:moveTo>
                      <a:pt x="405" y="104"/>
                    </a:moveTo>
                    <a:lnTo>
                      <a:pt x="409" y="110"/>
                    </a:lnTo>
                    <a:lnTo>
                      <a:pt x="405" y="116"/>
                    </a:lnTo>
                    <a:lnTo>
                      <a:pt x="401" y="114"/>
                    </a:lnTo>
                    <a:lnTo>
                      <a:pt x="399" y="110"/>
                    </a:lnTo>
                    <a:lnTo>
                      <a:pt x="402" y="110"/>
                    </a:lnTo>
                    <a:lnTo>
                      <a:pt x="401" y="104"/>
                    </a:lnTo>
                    <a:lnTo>
                      <a:pt x="405" y="104"/>
                    </a:lnTo>
                    <a:close/>
                    <a:moveTo>
                      <a:pt x="774" y="114"/>
                    </a:moveTo>
                    <a:lnTo>
                      <a:pt x="768" y="108"/>
                    </a:lnTo>
                    <a:lnTo>
                      <a:pt x="772" y="104"/>
                    </a:lnTo>
                    <a:lnTo>
                      <a:pt x="777" y="104"/>
                    </a:lnTo>
                    <a:lnTo>
                      <a:pt x="778" y="110"/>
                    </a:lnTo>
                    <a:lnTo>
                      <a:pt x="774" y="114"/>
                    </a:lnTo>
                    <a:close/>
                    <a:moveTo>
                      <a:pt x="741" y="101"/>
                    </a:moveTo>
                    <a:lnTo>
                      <a:pt x="744" y="108"/>
                    </a:lnTo>
                    <a:lnTo>
                      <a:pt x="736" y="114"/>
                    </a:lnTo>
                    <a:lnTo>
                      <a:pt x="742" y="114"/>
                    </a:lnTo>
                    <a:lnTo>
                      <a:pt x="736" y="122"/>
                    </a:lnTo>
                    <a:lnTo>
                      <a:pt x="732" y="125"/>
                    </a:lnTo>
                    <a:lnTo>
                      <a:pt x="729" y="117"/>
                    </a:lnTo>
                    <a:lnTo>
                      <a:pt x="733" y="113"/>
                    </a:lnTo>
                    <a:lnTo>
                      <a:pt x="736" y="102"/>
                    </a:lnTo>
                    <a:lnTo>
                      <a:pt x="741" y="101"/>
                    </a:lnTo>
                    <a:close/>
                    <a:moveTo>
                      <a:pt x="496" y="90"/>
                    </a:moveTo>
                    <a:lnTo>
                      <a:pt x="498" y="93"/>
                    </a:lnTo>
                    <a:lnTo>
                      <a:pt x="495" y="101"/>
                    </a:lnTo>
                    <a:lnTo>
                      <a:pt x="496" y="101"/>
                    </a:lnTo>
                    <a:lnTo>
                      <a:pt x="499" y="96"/>
                    </a:lnTo>
                    <a:lnTo>
                      <a:pt x="508" y="93"/>
                    </a:lnTo>
                    <a:lnTo>
                      <a:pt x="508" y="95"/>
                    </a:lnTo>
                    <a:lnTo>
                      <a:pt x="505" y="102"/>
                    </a:lnTo>
                    <a:lnTo>
                      <a:pt x="507" y="113"/>
                    </a:lnTo>
                    <a:lnTo>
                      <a:pt x="512" y="125"/>
                    </a:lnTo>
                    <a:lnTo>
                      <a:pt x="517" y="130"/>
                    </a:lnTo>
                    <a:lnTo>
                      <a:pt x="521" y="129"/>
                    </a:lnTo>
                    <a:lnTo>
                      <a:pt x="518" y="128"/>
                    </a:lnTo>
                    <a:lnTo>
                      <a:pt x="518" y="123"/>
                    </a:lnTo>
                    <a:lnTo>
                      <a:pt x="523" y="110"/>
                    </a:lnTo>
                    <a:lnTo>
                      <a:pt x="529" y="104"/>
                    </a:lnTo>
                    <a:lnTo>
                      <a:pt x="533" y="104"/>
                    </a:lnTo>
                    <a:lnTo>
                      <a:pt x="539" y="107"/>
                    </a:lnTo>
                    <a:lnTo>
                      <a:pt x="541" y="110"/>
                    </a:lnTo>
                    <a:lnTo>
                      <a:pt x="539" y="132"/>
                    </a:lnTo>
                    <a:lnTo>
                      <a:pt x="544" y="129"/>
                    </a:lnTo>
                    <a:lnTo>
                      <a:pt x="542" y="125"/>
                    </a:lnTo>
                    <a:lnTo>
                      <a:pt x="548" y="116"/>
                    </a:lnTo>
                    <a:lnTo>
                      <a:pt x="553" y="119"/>
                    </a:lnTo>
                    <a:lnTo>
                      <a:pt x="559" y="126"/>
                    </a:lnTo>
                    <a:lnTo>
                      <a:pt x="559" y="135"/>
                    </a:lnTo>
                    <a:lnTo>
                      <a:pt x="554" y="138"/>
                    </a:lnTo>
                    <a:lnTo>
                      <a:pt x="550" y="142"/>
                    </a:lnTo>
                    <a:lnTo>
                      <a:pt x="530" y="145"/>
                    </a:lnTo>
                    <a:lnTo>
                      <a:pt x="533" y="154"/>
                    </a:lnTo>
                    <a:lnTo>
                      <a:pt x="532" y="163"/>
                    </a:lnTo>
                    <a:lnTo>
                      <a:pt x="526" y="171"/>
                    </a:lnTo>
                    <a:lnTo>
                      <a:pt x="514" y="196"/>
                    </a:lnTo>
                    <a:lnTo>
                      <a:pt x="499" y="207"/>
                    </a:lnTo>
                    <a:lnTo>
                      <a:pt x="495" y="207"/>
                    </a:lnTo>
                    <a:lnTo>
                      <a:pt x="490" y="210"/>
                    </a:lnTo>
                    <a:lnTo>
                      <a:pt x="481" y="211"/>
                    </a:lnTo>
                    <a:lnTo>
                      <a:pt x="475" y="210"/>
                    </a:lnTo>
                    <a:lnTo>
                      <a:pt x="469" y="199"/>
                    </a:lnTo>
                    <a:lnTo>
                      <a:pt x="468" y="192"/>
                    </a:lnTo>
                    <a:lnTo>
                      <a:pt x="456" y="184"/>
                    </a:lnTo>
                    <a:lnTo>
                      <a:pt x="454" y="181"/>
                    </a:lnTo>
                    <a:lnTo>
                      <a:pt x="451" y="178"/>
                    </a:lnTo>
                    <a:lnTo>
                      <a:pt x="450" y="172"/>
                    </a:lnTo>
                    <a:lnTo>
                      <a:pt x="429" y="162"/>
                    </a:lnTo>
                    <a:lnTo>
                      <a:pt x="426" y="157"/>
                    </a:lnTo>
                    <a:lnTo>
                      <a:pt x="426" y="151"/>
                    </a:lnTo>
                    <a:lnTo>
                      <a:pt x="430" y="141"/>
                    </a:lnTo>
                    <a:lnTo>
                      <a:pt x="439" y="144"/>
                    </a:lnTo>
                    <a:lnTo>
                      <a:pt x="444" y="147"/>
                    </a:lnTo>
                    <a:lnTo>
                      <a:pt x="445" y="148"/>
                    </a:lnTo>
                    <a:lnTo>
                      <a:pt x="450" y="141"/>
                    </a:lnTo>
                    <a:lnTo>
                      <a:pt x="445" y="139"/>
                    </a:lnTo>
                    <a:lnTo>
                      <a:pt x="439" y="132"/>
                    </a:lnTo>
                    <a:lnTo>
                      <a:pt x="441" y="120"/>
                    </a:lnTo>
                    <a:lnTo>
                      <a:pt x="445" y="119"/>
                    </a:lnTo>
                    <a:lnTo>
                      <a:pt x="445" y="116"/>
                    </a:lnTo>
                    <a:lnTo>
                      <a:pt x="451" y="113"/>
                    </a:lnTo>
                    <a:lnTo>
                      <a:pt x="457" y="114"/>
                    </a:lnTo>
                    <a:lnTo>
                      <a:pt x="459" y="119"/>
                    </a:lnTo>
                    <a:lnTo>
                      <a:pt x="460" y="119"/>
                    </a:lnTo>
                    <a:lnTo>
                      <a:pt x="466" y="108"/>
                    </a:lnTo>
                    <a:lnTo>
                      <a:pt x="472" y="114"/>
                    </a:lnTo>
                    <a:lnTo>
                      <a:pt x="472" y="120"/>
                    </a:lnTo>
                    <a:lnTo>
                      <a:pt x="474" y="119"/>
                    </a:lnTo>
                    <a:lnTo>
                      <a:pt x="478" y="113"/>
                    </a:lnTo>
                    <a:lnTo>
                      <a:pt x="471" y="105"/>
                    </a:lnTo>
                    <a:lnTo>
                      <a:pt x="471" y="98"/>
                    </a:lnTo>
                    <a:lnTo>
                      <a:pt x="472" y="95"/>
                    </a:lnTo>
                    <a:lnTo>
                      <a:pt x="475" y="102"/>
                    </a:lnTo>
                    <a:lnTo>
                      <a:pt x="483" y="92"/>
                    </a:lnTo>
                    <a:lnTo>
                      <a:pt x="486" y="92"/>
                    </a:lnTo>
                    <a:lnTo>
                      <a:pt x="486" y="95"/>
                    </a:lnTo>
                    <a:lnTo>
                      <a:pt x="490" y="90"/>
                    </a:lnTo>
                    <a:lnTo>
                      <a:pt x="496" y="90"/>
                    </a:lnTo>
                    <a:close/>
                    <a:moveTo>
                      <a:pt x="435" y="83"/>
                    </a:moveTo>
                    <a:lnTo>
                      <a:pt x="436" y="83"/>
                    </a:lnTo>
                    <a:lnTo>
                      <a:pt x="438" y="90"/>
                    </a:lnTo>
                    <a:lnTo>
                      <a:pt x="439" y="104"/>
                    </a:lnTo>
                    <a:lnTo>
                      <a:pt x="441" y="104"/>
                    </a:lnTo>
                    <a:lnTo>
                      <a:pt x="441" y="98"/>
                    </a:lnTo>
                    <a:lnTo>
                      <a:pt x="450" y="83"/>
                    </a:lnTo>
                    <a:lnTo>
                      <a:pt x="454" y="80"/>
                    </a:lnTo>
                    <a:lnTo>
                      <a:pt x="454" y="89"/>
                    </a:lnTo>
                    <a:lnTo>
                      <a:pt x="456" y="87"/>
                    </a:lnTo>
                    <a:lnTo>
                      <a:pt x="457" y="87"/>
                    </a:lnTo>
                    <a:lnTo>
                      <a:pt x="465" y="96"/>
                    </a:lnTo>
                    <a:lnTo>
                      <a:pt x="460" y="99"/>
                    </a:lnTo>
                    <a:lnTo>
                      <a:pt x="456" y="107"/>
                    </a:lnTo>
                    <a:lnTo>
                      <a:pt x="453" y="108"/>
                    </a:lnTo>
                    <a:lnTo>
                      <a:pt x="450" y="107"/>
                    </a:lnTo>
                    <a:lnTo>
                      <a:pt x="442" y="110"/>
                    </a:lnTo>
                    <a:lnTo>
                      <a:pt x="438" y="113"/>
                    </a:lnTo>
                    <a:lnTo>
                      <a:pt x="430" y="125"/>
                    </a:lnTo>
                    <a:lnTo>
                      <a:pt x="429" y="129"/>
                    </a:lnTo>
                    <a:lnTo>
                      <a:pt x="427" y="129"/>
                    </a:lnTo>
                    <a:lnTo>
                      <a:pt x="421" y="128"/>
                    </a:lnTo>
                    <a:lnTo>
                      <a:pt x="420" y="125"/>
                    </a:lnTo>
                    <a:lnTo>
                      <a:pt x="423" y="116"/>
                    </a:lnTo>
                    <a:lnTo>
                      <a:pt x="418" y="113"/>
                    </a:lnTo>
                    <a:lnTo>
                      <a:pt x="418" y="105"/>
                    </a:lnTo>
                    <a:lnTo>
                      <a:pt x="421" y="98"/>
                    </a:lnTo>
                    <a:lnTo>
                      <a:pt x="429" y="93"/>
                    </a:lnTo>
                    <a:lnTo>
                      <a:pt x="426" y="90"/>
                    </a:lnTo>
                    <a:lnTo>
                      <a:pt x="427" y="89"/>
                    </a:lnTo>
                    <a:lnTo>
                      <a:pt x="424" y="81"/>
                    </a:lnTo>
                    <a:lnTo>
                      <a:pt x="426" y="78"/>
                    </a:lnTo>
                    <a:lnTo>
                      <a:pt x="429" y="77"/>
                    </a:lnTo>
                    <a:lnTo>
                      <a:pt x="435" y="83"/>
                    </a:lnTo>
                    <a:close/>
                    <a:moveTo>
                      <a:pt x="787" y="77"/>
                    </a:moveTo>
                    <a:lnTo>
                      <a:pt x="790" y="81"/>
                    </a:lnTo>
                    <a:lnTo>
                      <a:pt x="790" y="86"/>
                    </a:lnTo>
                    <a:lnTo>
                      <a:pt x="789" y="87"/>
                    </a:lnTo>
                    <a:lnTo>
                      <a:pt x="783" y="84"/>
                    </a:lnTo>
                    <a:lnTo>
                      <a:pt x="781" y="81"/>
                    </a:lnTo>
                    <a:lnTo>
                      <a:pt x="781" y="77"/>
                    </a:lnTo>
                    <a:lnTo>
                      <a:pt x="787" y="77"/>
                    </a:lnTo>
                    <a:close/>
                    <a:moveTo>
                      <a:pt x="463" y="72"/>
                    </a:moveTo>
                    <a:lnTo>
                      <a:pt x="466" y="74"/>
                    </a:lnTo>
                    <a:lnTo>
                      <a:pt x="469" y="83"/>
                    </a:lnTo>
                    <a:lnTo>
                      <a:pt x="472" y="84"/>
                    </a:lnTo>
                    <a:lnTo>
                      <a:pt x="471" y="89"/>
                    </a:lnTo>
                    <a:lnTo>
                      <a:pt x="466" y="87"/>
                    </a:lnTo>
                    <a:lnTo>
                      <a:pt x="460" y="75"/>
                    </a:lnTo>
                    <a:lnTo>
                      <a:pt x="463" y="72"/>
                    </a:lnTo>
                    <a:close/>
                    <a:moveTo>
                      <a:pt x="441" y="71"/>
                    </a:moveTo>
                    <a:lnTo>
                      <a:pt x="445" y="74"/>
                    </a:lnTo>
                    <a:lnTo>
                      <a:pt x="447" y="81"/>
                    </a:lnTo>
                    <a:lnTo>
                      <a:pt x="445" y="89"/>
                    </a:lnTo>
                    <a:lnTo>
                      <a:pt x="442" y="93"/>
                    </a:lnTo>
                    <a:lnTo>
                      <a:pt x="438" y="72"/>
                    </a:lnTo>
                    <a:lnTo>
                      <a:pt x="441" y="71"/>
                    </a:lnTo>
                    <a:close/>
                    <a:moveTo>
                      <a:pt x="727" y="80"/>
                    </a:moveTo>
                    <a:lnTo>
                      <a:pt x="732" y="86"/>
                    </a:lnTo>
                    <a:lnTo>
                      <a:pt x="730" y="89"/>
                    </a:lnTo>
                    <a:lnTo>
                      <a:pt x="724" y="98"/>
                    </a:lnTo>
                    <a:lnTo>
                      <a:pt x="719" y="99"/>
                    </a:lnTo>
                    <a:lnTo>
                      <a:pt x="711" y="90"/>
                    </a:lnTo>
                    <a:lnTo>
                      <a:pt x="710" y="80"/>
                    </a:lnTo>
                    <a:lnTo>
                      <a:pt x="719" y="62"/>
                    </a:lnTo>
                    <a:lnTo>
                      <a:pt x="727" y="80"/>
                    </a:lnTo>
                    <a:close/>
                    <a:moveTo>
                      <a:pt x="524" y="59"/>
                    </a:moveTo>
                    <a:lnTo>
                      <a:pt x="530" y="68"/>
                    </a:lnTo>
                    <a:lnTo>
                      <a:pt x="545" y="78"/>
                    </a:lnTo>
                    <a:lnTo>
                      <a:pt x="544" y="86"/>
                    </a:lnTo>
                    <a:lnTo>
                      <a:pt x="538" y="86"/>
                    </a:lnTo>
                    <a:lnTo>
                      <a:pt x="535" y="87"/>
                    </a:lnTo>
                    <a:lnTo>
                      <a:pt x="526" y="86"/>
                    </a:lnTo>
                    <a:lnTo>
                      <a:pt x="518" y="80"/>
                    </a:lnTo>
                    <a:lnTo>
                      <a:pt x="515" y="81"/>
                    </a:lnTo>
                    <a:lnTo>
                      <a:pt x="511" y="75"/>
                    </a:lnTo>
                    <a:lnTo>
                      <a:pt x="514" y="66"/>
                    </a:lnTo>
                    <a:lnTo>
                      <a:pt x="520" y="59"/>
                    </a:lnTo>
                    <a:lnTo>
                      <a:pt x="524" y="59"/>
                    </a:lnTo>
                    <a:close/>
                    <a:moveTo>
                      <a:pt x="604" y="56"/>
                    </a:moveTo>
                    <a:lnTo>
                      <a:pt x="611" y="60"/>
                    </a:lnTo>
                    <a:lnTo>
                      <a:pt x="610" y="68"/>
                    </a:lnTo>
                    <a:lnTo>
                      <a:pt x="596" y="59"/>
                    </a:lnTo>
                    <a:lnTo>
                      <a:pt x="601" y="53"/>
                    </a:lnTo>
                    <a:lnTo>
                      <a:pt x="602" y="51"/>
                    </a:lnTo>
                    <a:lnTo>
                      <a:pt x="604" y="56"/>
                    </a:lnTo>
                    <a:close/>
                    <a:moveTo>
                      <a:pt x="463" y="48"/>
                    </a:moveTo>
                    <a:lnTo>
                      <a:pt x="465" y="48"/>
                    </a:lnTo>
                    <a:lnTo>
                      <a:pt x="466" y="53"/>
                    </a:lnTo>
                    <a:lnTo>
                      <a:pt x="465" y="57"/>
                    </a:lnTo>
                    <a:lnTo>
                      <a:pt x="462" y="60"/>
                    </a:lnTo>
                    <a:lnTo>
                      <a:pt x="460" y="56"/>
                    </a:lnTo>
                    <a:lnTo>
                      <a:pt x="460" y="53"/>
                    </a:lnTo>
                    <a:lnTo>
                      <a:pt x="459" y="50"/>
                    </a:lnTo>
                    <a:lnTo>
                      <a:pt x="463" y="48"/>
                    </a:lnTo>
                    <a:close/>
                    <a:moveTo>
                      <a:pt x="447" y="48"/>
                    </a:moveTo>
                    <a:lnTo>
                      <a:pt x="450" y="47"/>
                    </a:lnTo>
                    <a:lnTo>
                      <a:pt x="451" y="50"/>
                    </a:lnTo>
                    <a:lnTo>
                      <a:pt x="451" y="68"/>
                    </a:lnTo>
                    <a:lnTo>
                      <a:pt x="436" y="65"/>
                    </a:lnTo>
                    <a:lnTo>
                      <a:pt x="436" y="59"/>
                    </a:lnTo>
                    <a:lnTo>
                      <a:pt x="439" y="59"/>
                    </a:lnTo>
                    <a:lnTo>
                      <a:pt x="442" y="54"/>
                    </a:lnTo>
                    <a:lnTo>
                      <a:pt x="442" y="48"/>
                    </a:lnTo>
                    <a:lnTo>
                      <a:pt x="447" y="48"/>
                    </a:lnTo>
                    <a:close/>
                    <a:moveTo>
                      <a:pt x="768" y="36"/>
                    </a:moveTo>
                    <a:lnTo>
                      <a:pt x="798" y="48"/>
                    </a:lnTo>
                    <a:lnTo>
                      <a:pt x="799" y="51"/>
                    </a:lnTo>
                    <a:lnTo>
                      <a:pt x="804" y="48"/>
                    </a:lnTo>
                    <a:lnTo>
                      <a:pt x="810" y="51"/>
                    </a:lnTo>
                    <a:lnTo>
                      <a:pt x="813" y="51"/>
                    </a:lnTo>
                    <a:lnTo>
                      <a:pt x="816" y="48"/>
                    </a:lnTo>
                    <a:lnTo>
                      <a:pt x="828" y="48"/>
                    </a:lnTo>
                    <a:lnTo>
                      <a:pt x="825" y="53"/>
                    </a:lnTo>
                    <a:lnTo>
                      <a:pt x="826" y="59"/>
                    </a:lnTo>
                    <a:lnTo>
                      <a:pt x="833" y="62"/>
                    </a:lnTo>
                    <a:lnTo>
                      <a:pt x="833" y="65"/>
                    </a:lnTo>
                    <a:lnTo>
                      <a:pt x="841" y="69"/>
                    </a:lnTo>
                    <a:lnTo>
                      <a:pt x="842" y="75"/>
                    </a:lnTo>
                    <a:lnTo>
                      <a:pt x="851" y="80"/>
                    </a:lnTo>
                    <a:lnTo>
                      <a:pt x="853" y="84"/>
                    </a:lnTo>
                    <a:lnTo>
                      <a:pt x="860" y="81"/>
                    </a:lnTo>
                    <a:lnTo>
                      <a:pt x="866" y="63"/>
                    </a:lnTo>
                    <a:lnTo>
                      <a:pt x="874" y="66"/>
                    </a:lnTo>
                    <a:lnTo>
                      <a:pt x="883" y="54"/>
                    </a:lnTo>
                    <a:lnTo>
                      <a:pt x="889" y="56"/>
                    </a:lnTo>
                    <a:lnTo>
                      <a:pt x="895" y="72"/>
                    </a:lnTo>
                    <a:lnTo>
                      <a:pt x="893" y="77"/>
                    </a:lnTo>
                    <a:lnTo>
                      <a:pt x="902" y="99"/>
                    </a:lnTo>
                    <a:lnTo>
                      <a:pt x="907" y="105"/>
                    </a:lnTo>
                    <a:lnTo>
                      <a:pt x="907" y="111"/>
                    </a:lnTo>
                    <a:lnTo>
                      <a:pt x="904" y="116"/>
                    </a:lnTo>
                    <a:lnTo>
                      <a:pt x="904" y="122"/>
                    </a:lnTo>
                    <a:lnTo>
                      <a:pt x="911" y="135"/>
                    </a:lnTo>
                    <a:lnTo>
                      <a:pt x="911" y="144"/>
                    </a:lnTo>
                    <a:lnTo>
                      <a:pt x="934" y="156"/>
                    </a:lnTo>
                    <a:lnTo>
                      <a:pt x="939" y="156"/>
                    </a:lnTo>
                    <a:lnTo>
                      <a:pt x="948" y="160"/>
                    </a:lnTo>
                    <a:lnTo>
                      <a:pt x="948" y="165"/>
                    </a:lnTo>
                    <a:lnTo>
                      <a:pt x="938" y="175"/>
                    </a:lnTo>
                    <a:lnTo>
                      <a:pt x="942" y="181"/>
                    </a:lnTo>
                    <a:lnTo>
                      <a:pt x="950" y="181"/>
                    </a:lnTo>
                    <a:lnTo>
                      <a:pt x="953" y="187"/>
                    </a:lnTo>
                    <a:lnTo>
                      <a:pt x="947" y="195"/>
                    </a:lnTo>
                    <a:lnTo>
                      <a:pt x="939" y="210"/>
                    </a:lnTo>
                    <a:lnTo>
                      <a:pt x="951" y="219"/>
                    </a:lnTo>
                    <a:lnTo>
                      <a:pt x="953" y="228"/>
                    </a:lnTo>
                    <a:lnTo>
                      <a:pt x="953" y="238"/>
                    </a:lnTo>
                    <a:lnTo>
                      <a:pt x="956" y="246"/>
                    </a:lnTo>
                    <a:lnTo>
                      <a:pt x="980" y="265"/>
                    </a:lnTo>
                    <a:lnTo>
                      <a:pt x="993" y="259"/>
                    </a:lnTo>
                    <a:lnTo>
                      <a:pt x="1001" y="267"/>
                    </a:lnTo>
                    <a:lnTo>
                      <a:pt x="993" y="277"/>
                    </a:lnTo>
                    <a:lnTo>
                      <a:pt x="984" y="283"/>
                    </a:lnTo>
                    <a:lnTo>
                      <a:pt x="981" y="305"/>
                    </a:lnTo>
                    <a:lnTo>
                      <a:pt x="974" y="307"/>
                    </a:lnTo>
                    <a:lnTo>
                      <a:pt x="977" y="320"/>
                    </a:lnTo>
                    <a:lnTo>
                      <a:pt x="965" y="317"/>
                    </a:lnTo>
                    <a:lnTo>
                      <a:pt x="951" y="319"/>
                    </a:lnTo>
                    <a:lnTo>
                      <a:pt x="945" y="320"/>
                    </a:lnTo>
                    <a:lnTo>
                      <a:pt x="932" y="328"/>
                    </a:lnTo>
                    <a:lnTo>
                      <a:pt x="914" y="332"/>
                    </a:lnTo>
                    <a:lnTo>
                      <a:pt x="919" y="341"/>
                    </a:lnTo>
                    <a:lnTo>
                      <a:pt x="916" y="353"/>
                    </a:lnTo>
                    <a:lnTo>
                      <a:pt x="919" y="361"/>
                    </a:lnTo>
                    <a:lnTo>
                      <a:pt x="922" y="365"/>
                    </a:lnTo>
                    <a:lnTo>
                      <a:pt x="922" y="376"/>
                    </a:lnTo>
                    <a:lnTo>
                      <a:pt x="928" y="379"/>
                    </a:lnTo>
                    <a:lnTo>
                      <a:pt x="942" y="413"/>
                    </a:lnTo>
                    <a:lnTo>
                      <a:pt x="947" y="418"/>
                    </a:lnTo>
                    <a:lnTo>
                      <a:pt x="948" y="421"/>
                    </a:lnTo>
                    <a:lnTo>
                      <a:pt x="950" y="434"/>
                    </a:lnTo>
                    <a:lnTo>
                      <a:pt x="948" y="456"/>
                    </a:lnTo>
                    <a:lnTo>
                      <a:pt x="945" y="462"/>
                    </a:lnTo>
                    <a:lnTo>
                      <a:pt x="945" y="468"/>
                    </a:lnTo>
                    <a:lnTo>
                      <a:pt x="941" y="474"/>
                    </a:lnTo>
                    <a:lnTo>
                      <a:pt x="922" y="486"/>
                    </a:lnTo>
                    <a:lnTo>
                      <a:pt x="886" y="488"/>
                    </a:lnTo>
                    <a:lnTo>
                      <a:pt x="872" y="483"/>
                    </a:lnTo>
                    <a:lnTo>
                      <a:pt x="841" y="437"/>
                    </a:lnTo>
                    <a:lnTo>
                      <a:pt x="828" y="412"/>
                    </a:lnTo>
                    <a:lnTo>
                      <a:pt x="780" y="397"/>
                    </a:lnTo>
                    <a:lnTo>
                      <a:pt x="754" y="418"/>
                    </a:lnTo>
                    <a:lnTo>
                      <a:pt x="742" y="431"/>
                    </a:lnTo>
                    <a:lnTo>
                      <a:pt x="739" y="443"/>
                    </a:lnTo>
                    <a:lnTo>
                      <a:pt x="750" y="470"/>
                    </a:lnTo>
                    <a:lnTo>
                      <a:pt x="756" y="477"/>
                    </a:lnTo>
                    <a:lnTo>
                      <a:pt x="750" y="503"/>
                    </a:lnTo>
                    <a:lnTo>
                      <a:pt x="702" y="471"/>
                    </a:lnTo>
                    <a:lnTo>
                      <a:pt x="680" y="495"/>
                    </a:lnTo>
                    <a:lnTo>
                      <a:pt x="613" y="500"/>
                    </a:lnTo>
                    <a:lnTo>
                      <a:pt x="645" y="546"/>
                    </a:lnTo>
                    <a:lnTo>
                      <a:pt x="650" y="593"/>
                    </a:lnTo>
                    <a:lnTo>
                      <a:pt x="632" y="645"/>
                    </a:lnTo>
                    <a:lnTo>
                      <a:pt x="611" y="673"/>
                    </a:lnTo>
                    <a:lnTo>
                      <a:pt x="595" y="685"/>
                    </a:lnTo>
                    <a:lnTo>
                      <a:pt x="607" y="696"/>
                    </a:lnTo>
                    <a:lnTo>
                      <a:pt x="635" y="711"/>
                    </a:lnTo>
                    <a:lnTo>
                      <a:pt x="601" y="750"/>
                    </a:lnTo>
                    <a:lnTo>
                      <a:pt x="593" y="762"/>
                    </a:lnTo>
                    <a:lnTo>
                      <a:pt x="465" y="700"/>
                    </a:lnTo>
                    <a:lnTo>
                      <a:pt x="414" y="705"/>
                    </a:lnTo>
                    <a:lnTo>
                      <a:pt x="384" y="676"/>
                    </a:lnTo>
                    <a:lnTo>
                      <a:pt x="347" y="693"/>
                    </a:lnTo>
                    <a:lnTo>
                      <a:pt x="332" y="666"/>
                    </a:lnTo>
                    <a:lnTo>
                      <a:pt x="306" y="669"/>
                    </a:lnTo>
                    <a:lnTo>
                      <a:pt x="266" y="670"/>
                    </a:lnTo>
                    <a:lnTo>
                      <a:pt x="239" y="682"/>
                    </a:lnTo>
                    <a:lnTo>
                      <a:pt x="227" y="684"/>
                    </a:lnTo>
                    <a:lnTo>
                      <a:pt x="218" y="685"/>
                    </a:lnTo>
                    <a:lnTo>
                      <a:pt x="172" y="679"/>
                    </a:lnTo>
                    <a:lnTo>
                      <a:pt x="153" y="702"/>
                    </a:lnTo>
                    <a:lnTo>
                      <a:pt x="141" y="706"/>
                    </a:lnTo>
                    <a:lnTo>
                      <a:pt x="135" y="705"/>
                    </a:lnTo>
                    <a:lnTo>
                      <a:pt x="132" y="693"/>
                    </a:lnTo>
                    <a:lnTo>
                      <a:pt x="135" y="691"/>
                    </a:lnTo>
                    <a:lnTo>
                      <a:pt x="141" y="694"/>
                    </a:lnTo>
                    <a:lnTo>
                      <a:pt x="141" y="684"/>
                    </a:lnTo>
                    <a:lnTo>
                      <a:pt x="132" y="675"/>
                    </a:lnTo>
                    <a:lnTo>
                      <a:pt x="132" y="666"/>
                    </a:lnTo>
                    <a:lnTo>
                      <a:pt x="136" y="658"/>
                    </a:lnTo>
                    <a:lnTo>
                      <a:pt x="139" y="652"/>
                    </a:lnTo>
                    <a:lnTo>
                      <a:pt x="150" y="649"/>
                    </a:lnTo>
                    <a:lnTo>
                      <a:pt x="154" y="651"/>
                    </a:lnTo>
                    <a:lnTo>
                      <a:pt x="154" y="643"/>
                    </a:lnTo>
                    <a:lnTo>
                      <a:pt x="168" y="637"/>
                    </a:lnTo>
                    <a:lnTo>
                      <a:pt x="172" y="636"/>
                    </a:lnTo>
                    <a:lnTo>
                      <a:pt x="175" y="639"/>
                    </a:lnTo>
                    <a:lnTo>
                      <a:pt x="178" y="637"/>
                    </a:lnTo>
                    <a:lnTo>
                      <a:pt x="189" y="627"/>
                    </a:lnTo>
                    <a:lnTo>
                      <a:pt x="197" y="625"/>
                    </a:lnTo>
                    <a:lnTo>
                      <a:pt x="199" y="634"/>
                    </a:lnTo>
                    <a:lnTo>
                      <a:pt x="211" y="652"/>
                    </a:lnTo>
                    <a:lnTo>
                      <a:pt x="217" y="652"/>
                    </a:lnTo>
                    <a:lnTo>
                      <a:pt x="221" y="648"/>
                    </a:lnTo>
                    <a:lnTo>
                      <a:pt x="215" y="646"/>
                    </a:lnTo>
                    <a:lnTo>
                      <a:pt x="208" y="640"/>
                    </a:lnTo>
                    <a:lnTo>
                      <a:pt x="208" y="628"/>
                    </a:lnTo>
                    <a:lnTo>
                      <a:pt x="229" y="618"/>
                    </a:lnTo>
                    <a:lnTo>
                      <a:pt x="239" y="622"/>
                    </a:lnTo>
                    <a:lnTo>
                      <a:pt x="248" y="621"/>
                    </a:lnTo>
                    <a:lnTo>
                      <a:pt x="253" y="628"/>
                    </a:lnTo>
                    <a:lnTo>
                      <a:pt x="251" y="634"/>
                    </a:lnTo>
                    <a:lnTo>
                      <a:pt x="257" y="639"/>
                    </a:lnTo>
                    <a:lnTo>
                      <a:pt x="263" y="640"/>
                    </a:lnTo>
                    <a:lnTo>
                      <a:pt x="274" y="637"/>
                    </a:lnTo>
                    <a:lnTo>
                      <a:pt x="286" y="643"/>
                    </a:lnTo>
                    <a:lnTo>
                      <a:pt x="287" y="642"/>
                    </a:lnTo>
                    <a:lnTo>
                      <a:pt x="280" y="636"/>
                    </a:lnTo>
                    <a:lnTo>
                      <a:pt x="259" y="633"/>
                    </a:lnTo>
                    <a:lnTo>
                      <a:pt x="257" y="622"/>
                    </a:lnTo>
                    <a:lnTo>
                      <a:pt x="253" y="616"/>
                    </a:lnTo>
                    <a:lnTo>
                      <a:pt x="247" y="615"/>
                    </a:lnTo>
                    <a:lnTo>
                      <a:pt x="236" y="615"/>
                    </a:lnTo>
                    <a:lnTo>
                      <a:pt x="227" y="612"/>
                    </a:lnTo>
                    <a:lnTo>
                      <a:pt x="229" y="605"/>
                    </a:lnTo>
                    <a:lnTo>
                      <a:pt x="241" y="597"/>
                    </a:lnTo>
                    <a:lnTo>
                      <a:pt x="250" y="588"/>
                    </a:lnTo>
                    <a:lnTo>
                      <a:pt x="259" y="587"/>
                    </a:lnTo>
                    <a:lnTo>
                      <a:pt x="278" y="600"/>
                    </a:lnTo>
                    <a:lnTo>
                      <a:pt x="293" y="603"/>
                    </a:lnTo>
                    <a:lnTo>
                      <a:pt x="299" y="607"/>
                    </a:lnTo>
                    <a:lnTo>
                      <a:pt x="300" y="613"/>
                    </a:lnTo>
                    <a:lnTo>
                      <a:pt x="302" y="613"/>
                    </a:lnTo>
                    <a:lnTo>
                      <a:pt x="303" y="612"/>
                    </a:lnTo>
                    <a:lnTo>
                      <a:pt x="303" y="616"/>
                    </a:lnTo>
                    <a:lnTo>
                      <a:pt x="302" y="605"/>
                    </a:lnTo>
                    <a:lnTo>
                      <a:pt x="298" y="600"/>
                    </a:lnTo>
                    <a:lnTo>
                      <a:pt x="293" y="597"/>
                    </a:lnTo>
                    <a:lnTo>
                      <a:pt x="281" y="596"/>
                    </a:lnTo>
                    <a:lnTo>
                      <a:pt x="266" y="585"/>
                    </a:lnTo>
                    <a:lnTo>
                      <a:pt x="257" y="582"/>
                    </a:lnTo>
                    <a:lnTo>
                      <a:pt x="257" y="581"/>
                    </a:lnTo>
                    <a:lnTo>
                      <a:pt x="277" y="560"/>
                    </a:lnTo>
                    <a:lnTo>
                      <a:pt x="284" y="558"/>
                    </a:lnTo>
                    <a:lnTo>
                      <a:pt x="287" y="558"/>
                    </a:lnTo>
                    <a:lnTo>
                      <a:pt x="289" y="557"/>
                    </a:lnTo>
                    <a:lnTo>
                      <a:pt x="293" y="560"/>
                    </a:lnTo>
                    <a:lnTo>
                      <a:pt x="292" y="563"/>
                    </a:lnTo>
                    <a:lnTo>
                      <a:pt x="287" y="563"/>
                    </a:lnTo>
                    <a:lnTo>
                      <a:pt x="290" y="567"/>
                    </a:lnTo>
                    <a:lnTo>
                      <a:pt x="299" y="567"/>
                    </a:lnTo>
                    <a:lnTo>
                      <a:pt x="303" y="570"/>
                    </a:lnTo>
                    <a:lnTo>
                      <a:pt x="311" y="570"/>
                    </a:lnTo>
                    <a:lnTo>
                      <a:pt x="299" y="555"/>
                    </a:lnTo>
                    <a:lnTo>
                      <a:pt x="293" y="551"/>
                    </a:lnTo>
                    <a:lnTo>
                      <a:pt x="292" y="552"/>
                    </a:lnTo>
                    <a:lnTo>
                      <a:pt x="289" y="552"/>
                    </a:lnTo>
                    <a:lnTo>
                      <a:pt x="292" y="545"/>
                    </a:lnTo>
                    <a:lnTo>
                      <a:pt x="286" y="545"/>
                    </a:lnTo>
                    <a:lnTo>
                      <a:pt x="262" y="554"/>
                    </a:lnTo>
                    <a:lnTo>
                      <a:pt x="256" y="558"/>
                    </a:lnTo>
                    <a:lnTo>
                      <a:pt x="254" y="551"/>
                    </a:lnTo>
                    <a:lnTo>
                      <a:pt x="259" y="545"/>
                    </a:lnTo>
                    <a:lnTo>
                      <a:pt x="257" y="537"/>
                    </a:lnTo>
                    <a:lnTo>
                      <a:pt x="260" y="534"/>
                    </a:lnTo>
                    <a:lnTo>
                      <a:pt x="269" y="534"/>
                    </a:lnTo>
                    <a:lnTo>
                      <a:pt x="269" y="531"/>
                    </a:lnTo>
                    <a:lnTo>
                      <a:pt x="268" y="530"/>
                    </a:lnTo>
                    <a:lnTo>
                      <a:pt x="268" y="525"/>
                    </a:lnTo>
                    <a:lnTo>
                      <a:pt x="260" y="525"/>
                    </a:lnTo>
                    <a:lnTo>
                      <a:pt x="257" y="521"/>
                    </a:lnTo>
                    <a:lnTo>
                      <a:pt x="265" y="512"/>
                    </a:lnTo>
                    <a:lnTo>
                      <a:pt x="268" y="504"/>
                    </a:lnTo>
                    <a:lnTo>
                      <a:pt x="274" y="501"/>
                    </a:lnTo>
                    <a:lnTo>
                      <a:pt x="287" y="485"/>
                    </a:lnTo>
                    <a:lnTo>
                      <a:pt x="281" y="480"/>
                    </a:lnTo>
                    <a:lnTo>
                      <a:pt x="278" y="482"/>
                    </a:lnTo>
                    <a:lnTo>
                      <a:pt x="280" y="476"/>
                    </a:lnTo>
                    <a:lnTo>
                      <a:pt x="290" y="471"/>
                    </a:lnTo>
                    <a:lnTo>
                      <a:pt x="293" y="471"/>
                    </a:lnTo>
                    <a:lnTo>
                      <a:pt x="295" y="473"/>
                    </a:lnTo>
                    <a:lnTo>
                      <a:pt x="300" y="473"/>
                    </a:lnTo>
                    <a:lnTo>
                      <a:pt x="306" y="468"/>
                    </a:lnTo>
                    <a:lnTo>
                      <a:pt x="314" y="465"/>
                    </a:lnTo>
                    <a:lnTo>
                      <a:pt x="320" y="461"/>
                    </a:lnTo>
                    <a:lnTo>
                      <a:pt x="329" y="459"/>
                    </a:lnTo>
                    <a:lnTo>
                      <a:pt x="336" y="459"/>
                    </a:lnTo>
                    <a:lnTo>
                      <a:pt x="338" y="465"/>
                    </a:lnTo>
                    <a:lnTo>
                      <a:pt x="348" y="462"/>
                    </a:lnTo>
                    <a:lnTo>
                      <a:pt x="356" y="470"/>
                    </a:lnTo>
                    <a:lnTo>
                      <a:pt x="359" y="468"/>
                    </a:lnTo>
                    <a:lnTo>
                      <a:pt x="353" y="459"/>
                    </a:lnTo>
                    <a:lnTo>
                      <a:pt x="344" y="456"/>
                    </a:lnTo>
                    <a:lnTo>
                      <a:pt x="341" y="456"/>
                    </a:lnTo>
                    <a:lnTo>
                      <a:pt x="339" y="453"/>
                    </a:lnTo>
                    <a:lnTo>
                      <a:pt x="339" y="449"/>
                    </a:lnTo>
                    <a:lnTo>
                      <a:pt x="336" y="446"/>
                    </a:lnTo>
                    <a:lnTo>
                      <a:pt x="339" y="428"/>
                    </a:lnTo>
                    <a:lnTo>
                      <a:pt x="336" y="427"/>
                    </a:lnTo>
                    <a:lnTo>
                      <a:pt x="326" y="430"/>
                    </a:lnTo>
                    <a:lnTo>
                      <a:pt x="329" y="421"/>
                    </a:lnTo>
                    <a:lnTo>
                      <a:pt x="327" y="410"/>
                    </a:lnTo>
                    <a:lnTo>
                      <a:pt x="329" y="401"/>
                    </a:lnTo>
                    <a:lnTo>
                      <a:pt x="327" y="398"/>
                    </a:lnTo>
                    <a:lnTo>
                      <a:pt x="336" y="395"/>
                    </a:lnTo>
                    <a:lnTo>
                      <a:pt x="339" y="388"/>
                    </a:lnTo>
                    <a:lnTo>
                      <a:pt x="344" y="385"/>
                    </a:lnTo>
                    <a:lnTo>
                      <a:pt x="344" y="376"/>
                    </a:lnTo>
                    <a:lnTo>
                      <a:pt x="342" y="371"/>
                    </a:lnTo>
                    <a:lnTo>
                      <a:pt x="345" y="370"/>
                    </a:lnTo>
                    <a:lnTo>
                      <a:pt x="353" y="370"/>
                    </a:lnTo>
                    <a:lnTo>
                      <a:pt x="354" y="367"/>
                    </a:lnTo>
                    <a:lnTo>
                      <a:pt x="353" y="365"/>
                    </a:lnTo>
                    <a:lnTo>
                      <a:pt x="350" y="364"/>
                    </a:lnTo>
                    <a:lnTo>
                      <a:pt x="351" y="352"/>
                    </a:lnTo>
                    <a:lnTo>
                      <a:pt x="348" y="341"/>
                    </a:lnTo>
                    <a:lnTo>
                      <a:pt x="350" y="337"/>
                    </a:lnTo>
                    <a:lnTo>
                      <a:pt x="356" y="340"/>
                    </a:lnTo>
                    <a:lnTo>
                      <a:pt x="363" y="331"/>
                    </a:lnTo>
                    <a:lnTo>
                      <a:pt x="369" y="332"/>
                    </a:lnTo>
                    <a:lnTo>
                      <a:pt x="380" y="341"/>
                    </a:lnTo>
                    <a:lnTo>
                      <a:pt x="378" y="364"/>
                    </a:lnTo>
                    <a:lnTo>
                      <a:pt x="377" y="370"/>
                    </a:lnTo>
                    <a:lnTo>
                      <a:pt x="366" y="382"/>
                    </a:lnTo>
                    <a:lnTo>
                      <a:pt x="360" y="407"/>
                    </a:lnTo>
                    <a:lnTo>
                      <a:pt x="366" y="401"/>
                    </a:lnTo>
                    <a:lnTo>
                      <a:pt x="369" y="392"/>
                    </a:lnTo>
                    <a:lnTo>
                      <a:pt x="368" y="383"/>
                    </a:lnTo>
                    <a:lnTo>
                      <a:pt x="383" y="365"/>
                    </a:lnTo>
                    <a:lnTo>
                      <a:pt x="398" y="376"/>
                    </a:lnTo>
                    <a:lnTo>
                      <a:pt x="396" y="386"/>
                    </a:lnTo>
                    <a:lnTo>
                      <a:pt x="398" y="404"/>
                    </a:lnTo>
                    <a:lnTo>
                      <a:pt x="396" y="407"/>
                    </a:lnTo>
                    <a:lnTo>
                      <a:pt x="399" y="413"/>
                    </a:lnTo>
                    <a:lnTo>
                      <a:pt x="395" y="424"/>
                    </a:lnTo>
                    <a:lnTo>
                      <a:pt x="395" y="434"/>
                    </a:lnTo>
                    <a:lnTo>
                      <a:pt x="396" y="436"/>
                    </a:lnTo>
                    <a:lnTo>
                      <a:pt x="401" y="418"/>
                    </a:lnTo>
                    <a:lnTo>
                      <a:pt x="402" y="416"/>
                    </a:lnTo>
                    <a:lnTo>
                      <a:pt x="404" y="403"/>
                    </a:lnTo>
                    <a:lnTo>
                      <a:pt x="402" y="391"/>
                    </a:lnTo>
                    <a:lnTo>
                      <a:pt x="404" y="383"/>
                    </a:lnTo>
                    <a:lnTo>
                      <a:pt x="406" y="380"/>
                    </a:lnTo>
                    <a:lnTo>
                      <a:pt x="409" y="386"/>
                    </a:lnTo>
                    <a:lnTo>
                      <a:pt x="406" y="394"/>
                    </a:lnTo>
                    <a:lnTo>
                      <a:pt x="414" y="403"/>
                    </a:lnTo>
                    <a:lnTo>
                      <a:pt x="423" y="410"/>
                    </a:lnTo>
                    <a:lnTo>
                      <a:pt x="424" y="419"/>
                    </a:lnTo>
                    <a:lnTo>
                      <a:pt x="427" y="410"/>
                    </a:lnTo>
                    <a:lnTo>
                      <a:pt x="418" y="401"/>
                    </a:lnTo>
                    <a:lnTo>
                      <a:pt x="417" y="397"/>
                    </a:lnTo>
                    <a:lnTo>
                      <a:pt x="420" y="397"/>
                    </a:lnTo>
                    <a:lnTo>
                      <a:pt x="423" y="392"/>
                    </a:lnTo>
                    <a:lnTo>
                      <a:pt x="430" y="394"/>
                    </a:lnTo>
                    <a:lnTo>
                      <a:pt x="438" y="392"/>
                    </a:lnTo>
                    <a:lnTo>
                      <a:pt x="448" y="392"/>
                    </a:lnTo>
                    <a:lnTo>
                      <a:pt x="451" y="395"/>
                    </a:lnTo>
                    <a:lnTo>
                      <a:pt x="447" y="398"/>
                    </a:lnTo>
                    <a:lnTo>
                      <a:pt x="454" y="403"/>
                    </a:lnTo>
                    <a:lnTo>
                      <a:pt x="457" y="403"/>
                    </a:lnTo>
                    <a:lnTo>
                      <a:pt x="459" y="406"/>
                    </a:lnTo>
                    <a:lnTo>
                      <a:pt x="466" y="406"/>
                    </a:lnTo>
                    <a:lnTo>
                      <a:pt x="462" y="403"/>
                    </a:lnTo>
                    <a:lnTo>
                      <a:pt x="462" y="398"/>
                    </a:lnTo>
                    <a:lnTo>
                      <a:pt x="459" y="397"/>
                    </a:lnTo>
                    <a:lnTo>
                      <a:pt x="459" y="394"/>
                    </a:lnTo>
                    <a:lnTo>
                      <a:pt x="456" y="391"/>
                    </a:lnTo>
                    <a:lnTo>
                      <a:pt x="451" y="391"/>
                    </a:lnTo>
                    <a:lnTo>
                      <a:pt x="442" y="388"/>
                    </a:lnTo>
                    <a:lnTo>
                      <a:pt x="417" y="376"/>
                    </a:lnTo>
                    <a:lnTo>
                      <a:pt x="412" y="371"/>
                    </a:lnTo>
                    <a:lnTo>
                      <a:pt x="411" y="361"/>
                    </a:lnTo>
                    <a:lnTo>
                      <a:pt x="406" y="355"/>
                    </a:lnTo>
                    <a:lnTo>
                      <a:pt x="390" y="347"/>
                    </a:lnTo>
                    <a:lnTo>
                      <a:pt x="395" y="332"/>
                    </a:lnTo>
                    <a:lnTo>
                      <a:pt x="393" y="326"/>
                    </a:lnTo>
                    <a:lnTo>
                      <a:pt x="390" y="323"/>
                    </a:lnTo>
                    <a:lnTo>
                      <a:pt x="390" y="320"/>
                    </a:lnTo>
                    <a:lnTo>
                      <a:pt x="412" y="311"/>
                    </a:lnTo>
                    <a:lnTo>
                      <a:pt x="436" y="307"/>
                    </a:lnTo>
                    <a:lnTo>
                      <a:pt x="442" y="299"/>
                    </a:lnTo>
                    <a:lnTo>
                      <a:pt x="447" y="304"/>
                    </a:lnTo>
                    <a:lnTo>
                      <a:pt x="448" y="314"/>
                    </a:lnTo>
                    <a:lnTo>
                      <a:pt x="448" y="322"/>
                    </a:lnTo>
                    <a:lnTo>
                      <a:pt x="444" y="326"/>
                    </a:lnTo>
                    <a:lnTo>
                      <a:pt x="444" y="329"/>
                    </a:lnTo>
                    <a:lnTo>
                      <a:pt x="447" y="329"/>
                    </a:lnTo>
                    <a:lnTo>
                      <a:pt x="451" y="328"/>
                    </a:lnTo>
                    <a:lnTo>
                      <a:pt x="454" y="343"/>
                    </a:lnTo>
                    <a:lnTo>
                      <a:pt x="459" y="352"/>
                    </a:lnTo>
                    <a:lnTo>
                      <a:pt x="465" y="353"/>
                    </a:lnTo>
                    <a:lnTo>
                      <a:pt x="466" y="356"/>
                    </a:lnTo>
                    <a:lnTo>
                      <a:pt x="465" y="364"/>
                    </a:lnTo>
                    <a:lnTo>
                      <a:pt x="471" y="376"/>
                    </a:lnTo>
                    <a:lnTo>
                      <a:pt x="481" y="385"/>
                    </a:lnTo>
                    <a:lnTo>
                      <a:pt x="505" y="383"/>
                    </a:lnTo>
                    <a:lnTo>
                      <a:pt x="512" y="392"/>
                    </a:lnTo>
                    <a:lnTo>
                      <a:pt x="512" y="403"/>
                    </a:lnTo>
                    <a:lnTo>
                      <a:pt x="504" y="413"/>
                    </a:lnTo>
                    <a:lnTo>
                      <a:pt x="498" y="422"/>
                    </a:lnTo>
                    <a:lnTo>
                      <a:pt x="498" y="427"/>
                    </a:lnTo>
                    <a:lnTo>
                      <a:pt x="505" y="433"/>
                    </a:lnTo>
                    <a:lnTo>
                      <a:pt x="512" y="427"/>
                    </a:lnTo>
                    <a:lnTo>
                      <a:pt x="515" y="427"/>
                    </a:lnTo>
                    <a:lnTo>
                      <a:pt x="530" y="433"/>
                    </a:lnTo>
                    <a:lnTo>
                      <a:pt x="542" y="436"/>
                    </a:lnTo>
                    <a:lnTo>
                      <a:pt x="529" y="427"/>
                    </a:lnTo>
                    <a:lnTo>
                      <a:pt x="523" y="418"/>
                    </a:lnTo>
                    <a:lnTo>
                      <a:pt x="523" y="394"/>
                    </a:lnTo>
                    <a:lnTo>
                      <a:pt x="514" y="377"/>
                    </a:lnTo>
                    <a:lnTo>
                      <a:pt x="504" y="371"/>
                    </a:lnTo>
                    <a:lnTo>
                      <a:pt x="481" y="373"/>
                    </a:lnTo>
                    <a:lnTo>
                      <a:pt x="475" y="364"/>
                    </a:lnTo>
                    <a:lnTo>
                      <a:pt x="474" y="350"/>
                    </a:lnTo>
                    <a:lnTo>
                      <a:pt x="466" y="347"/>
                    </a:lnTo>
                    <a:lnTo>
                      <a:pt x="462" y="340"/>
                    </a:lnTo>
                    <a:lnTo>
                      <a:pt x="466" y="317"/>
                    </a:lnTo>
                    <a:lnTo>
                      <a:pt x="474" y="313"/>
                    </a:lnTo>
                    <a:lnTo>
                      <a:pt x="477" y="305"/>
                    </a:lnTo>
                    <a:lnTo>
                      <a:pt x="489" y="302"/>
                    </a:lnTo>
                    <a:lnTo>
                      <a:pt x="492" y="308"/>
                    </a:lnTo>
                    <a:lnTo>
                      <a:pt x="499" y="317"/>
                    </a:lnTo>
                    <a:lnTo>
                      <a:pt x="501" y="317"/>
                    </a:lnTo>
                    <a:lnTo>
                      <a:pt x="492" y="302"/>
                    </a:lnTo>
                    <a:lnTo>
                      <a:pt x="490" y="296"/>
                    </a:lnTo>
                    <a:lnTo>
                      <a:pt x="487" y="301"/>
                    </a:lnTo>
                    <a:lnTo>
                      <a:pt x="475" y="302"/>
                    </a:lnTo>
                    <a:lnTo>
                      <a:pt x="472" y="304"/>
                    </a:lnTo>
                    <a:lnTo>
                      <a:pt x="469" y="311"/>
                    </a:lnTo>
                    <a:lnTo>
                      <a:pt x="466" y="313"/>
                    </a:lnTo>
                    <a:lnTo>
                      <a:pt x="462" y="307"/>
                    </a:lnTo>
                    <a:lnTo>
                      <a:pt x="459" y="299"/>
                    </a:lnTo>
                    <a:lnTo>
                      <a:pt x="457" y="285"/>
                    </a:lnTo>
                    <a:lnTo>
                      <a:pt x="460" y="270"/>
                    </a:lnTo>
                    <a:lnTo>
                      <a:pt x="468" y="264"/>
                    </a:lnTo>
                    <a:lnTo>
                      <a:pt x="469" y="259"/>
                    </a:lnTo>
                    <a:lnTo>
                      <a:pt x="477" y="249"/>
                    </a:lnTo>
                    <a:lnTo>
                      <a:pt x="478" y="241"/>
                    </a:lnTo>
                    <a:lnTo>
                      <a:pt x="478" y="232"/>
                    </a:lnTo>
                    <a:lnTo>
                      <a:pt x="484" y="226"/>
                    </a:lnTo>
                    <a:lnTo>
                      <a:pt x="489" y="228"/>
                    </a:lnTo>
                    <a:lnTo>
                      <a:pt x="495" y="219"/>
                    </a:lnTo>
                    <a:lnTo>
                      <a:pt x="504" y="214"/>
                    </a:lnTo>
                    <a:lnTo>
                      <a:pt x="521" y="214"/>
                    </a:lnTo>
                    <a:lnTo>
                      <a:pt x="536" y="205"/>
                    </a:lnTo>
                    <a:lnTo>
                      <a:pt x="541" y="205"/>
                    </a:lnTo>
                    <a:lnTo>
                      <a:pt x="544" y="207"/>
                    </a:lnTo>
                    <a:lnTo>
                      <a:pt x="557" y="199"/>
                    </a:lnTo>
                    <a:lnTo>
                      <a:pt x="565" y="199"/>
                    </a:lnTo>
                    <a:lnTo>
                      <a:pt x="566" y="202"/>
                    </a:lnTo>
                    <a:lnTo>
                      <a:pt x="565" y="216"/>
                    </a:lnTo>
                    <a:lnTo>
                      <a:pt x="559" y="223"/>
                    </a:lnTo>
                    <a:lnTo>
                      <a:pt x="563" y="231"/>
                    </a:lnTo>
                    <a:lnTo>
                      <a:pt x="557" y="243"/>
                    </a:lnTo>
                    <a:lnTo>
                      <a:pt x="557" y="256"/>
                    </a:lnTo>
                    <a:lnTo>
                      <a:pt x="554" y="259"/>
                    </a:lnTo>
                    <a:lnTo>
                      <a:pt x="562" y="262"/>
                    </a:lnTo>
                    <a:lnTo>
                      <a:pt x="568" y="268"/>
                    </a:lnTo>
                    <a:lnTo>
                      <a:pt x="563" y="277"/>
                    </a:lnTo>
                    <a:lnTo>
                      <a:pt x="565" y="283"/>
                    </a:lnTo>
                    <a:lnTo>
                      <a:pt x="562" y="292"/>
                    </a:lnTo>
                    <a:lnTo>
                      <a:pt x="562" y="296"/>
                    </a:lnTo>
                    <a:lnTo>
                      <a:pt x="554" y="308"/>
                    </a:lnTo>
                    <a:lnTo>
                      <a:pt x="553" y="316"/>
                    </a:lnTo>
                    <a:lnTo>
                      <a:pt x="554" y="325"/>
                    </a:lnTo>
                    <a:lnTo>
                      <a:pt x="559" y="329"/>
                    </a:lnTo>
                    <a:lnTo>
                      <a:pt x="554" y="337"/>
                    </a:lnTo>
                    <a:lnTo>
                      <a:pt x="542" y="349"/>
                    </a:lnTo>
                    <a:lnTo>
                      <a:pt x="533" y="364"/>
                    </a:lnTo>
                    <a:lnTo>
                      <a:pt x="536" y="364"/>
                    </a:lnTo>
                    <a:lnTo>
                      <a:pt x="550" y="349"/>
                    </a:lnTo>
                    <a:lnTo>
                      <a:pt x="554" y="355"/>
                    </a:lnTo>
                    <a:lnTo>
                      <a:pt x="557" y="355"/>
                    </a:lnTo>
                    <a:lnTo>
                      <a:pt x="554" y="349"/>
                    </a:lnTo>
                    <a:lnTo>
                      <a:pt x="557" y="340"/>
                    </a:lnTo>
                    <a:lnTo>
                      <a:pt x="566" y="328"/>
                    </a:lnTo>
                    <a:lnTo>
                      <a:pt x="566" y="325"/>
                    </a:lnTo>
                    <a:lnTo>
                      <a:pt x="563" y="323"/>
                    </a:lnTo>
                    <a:lnTo>
                      <a:pt x="568" y="313"/>
                    </a:lnTo>
                    <a:lnTo>
                      <a:pt x="565" y="302"/>
                    </a:lnTo>
                    <a:lnTo>
                      <a:pt x="571" y="289"/>
                    </a:lnTo>
                    <a:lnTo>
                      <a:pt x="566" y="282"/>
                    </a:lnTo>
                    <a:lnTo>
                      <a:pt x="574" y="280"/>
                    </a:lnTo>
                    <a:lnTo>
                      <a:pt x="590" y="285"/>
                    </a:lnTo>
                    <a:lnTo>
                      <a:pt x="601" y="292"/>
                    </a:lnTo>
                    <a:lnTo>
                      <a:pt x="618" y="290"/>
                    </a:lnTo>
                    <a:lnTo>
                      <a:pt x="618" y="289"/>
                    </a:lnTo>
                    <a:lnTo>
                      <a:pt x="602" y="289"/>
                    </a:lnTo>
                    <a:lnTo>
                      <a:pt x="595" y="283"/>
                    </a:lnTo>
                    <a:lnTo>
                      <a:pt x="586" y="280"/>
                    </a:lnTo>
                    <a:lnTo>
                      <a:pt x="580" y="276"/>
                    </a:lnTo>
                    <a:lnTo>
                      <a:pt x="578" y="268"/>
                    </a:lnTo>
                    <a:lnTo>
                      <a:pt x="578" y="262"/>
                    </a:lnTo>
                    <a:lnTo>
                      <a:pt x="572" y="253"/>
                    </a:lnTo>
                    <a:lnTo>
                      <a:pt x="572" y="250"/>
                    </a:lnTo>
                    <a:lnTo>
                      <a:pt x="575" y="247"/>
                    </a:lnTo>
                    <a:lnTo>
                      <a:pt x="575" y="240"/>
                    </a:lnTo>
                    <a:lnTo>
                      <a:pt x="583" y="234"/>
                    </a:lnTo>
                    <a:lnTo>
                      <a:pt x="581" y="225"/>
                    </a:lnTo>
                    <a:lnTo>
                      <a:pt x="583" y="219"/>
                    </a:lnTo>
                    <a:lnTo>
                      <a:pt x="586" y="213"/>
                    </a:lnTo>
                    <a:lnTo>
                      <a:pt x="590" y="213"/>
                    </a:lnTo>
                    <a:lnTo>
                      <a:pt x="595" y="196"/>
                    </a:lnTo>
                    <a:lnTo>
                      <a:pt x="602" y="187"/>
                    </a:lnTo>
                    <a:lnTo>
                      <a:pt x="602" y="201"/>
                    </a:lnTo>
                    <a:lnTo>
                      <a:pt x="596" y="219"/>
                    </a:lnTo>
                    <a:lnTo>
                      <a:pt x="598" y="222"/>
                    </a:lnTo>
                    <a:lnTo>
                      <a:pt x="601" y="219"/>
                    </a:lnTo>
                    <a:lnTo>
                      <a:pt x="614" y="174"/>
                    </a:lnTo>
                    <a:lnTo>
                      <a:pt x="618" y="168"/>
                    </a:lnTo>
                    <a:lnTo>
                      <a:pt x="621" y="150"/>
                    </a:lnTo>
                    <a:lnTo>
                      <a:pt x="626" y="148"/>
                    </a:lnTo>
                    <a:lnTo>
                      <a:pt x="626" y="159"/>
                    </a:lnTo>
                    <a:lnTo>
                      <a:pt x="624" y="165"/>
                    </a:lnTo>
                    <a:lnTo>
                      <a:pt x="630" y="184"/>
                    </a:lnTo>
                    <a:lnTo>
                      <a:pt x="632" y="180"/>
                    </a:lnTo>
                    <a:lnTo>
                      <a:pt x="627" y="169"/>
                    </a:lnTo>
                    <a:lnTo>
                      <a:pt x="630" y="150"/>
                    </a:lnTo>
                    <a:lnTo>
                      <a:pt x="638" y="139"/>
                    </a:lnTo>
                    <a:lnTo>
                      <a:pt x="639" y="135"/>
                    </a:lnTo>
                    <a:lnTo>
                      <a:pt x="642" y="135"/>
                    </a:lnTo>
                    <a:lnTo>
                      <a:pt x="648" y="141"/>
                    </a:lnTo>
                    <a:lnTo>
                      <a:pt x="656" y="166"/>
                    </a:lnTo>
                    <a:lnTo>
                      <a:pt x="657" y="168"/>
                    </a:lnTo>
                    <a:lnTo>
                      <a:pt x="657" y="177"/>
                    </a:lnTo>
                    <a:lnTo>
                      <a:pt x="647" y="214"/>
                    </a:lnTo>
                    <a:lnTo>
                      <a:pt x="642" y="247"/>
                    </a:lnTo>
                    <a:lnTo>
                      <a:pt x="638" y="253"/>
                    </a:lnTo>
                    <a:lnTo>
                      <a:pt x="642" y="264"/>
                    </a:lnTo>
                    <a:lnTo>
                      <a:pt x="648" y="267"/>
                    </a:lnTo>
                    <a:lnTo>
                      <a:pt x="651" y="271"/>
                    </a:lnTo>
                    <a:lnTo>
                      <a:pt x="651" y="279"/>
                    </a:lnTo>
                    <a:lnTo>
                      <a:pt x="647" y="290"/>
                    </a:lnTo>
                    <a:lnTo>
                      <a:pt x="644" y="292"/>
                    </a:lnTo>
                    <a:lnTo>
                      <a:pt x="641" y="293"/>
                    </a:lnTo>
                    <a:lnTo>
                      <a:pt x="633" y="295"/>
                    </a:lnTo>
                    <a:lnTo>
                      <a:pt x="635" y="298"/>
                    </a:lnTo>
                    <a:lnTo>
                      <a:pt x="635" y="305"/>
                    </a:lnTo>
                    <a:lnTo>
                      <a:pt x="635" y="310"/>
                    </a:lnTo>
                    <a:lnTo>
                      <a:pt x="636" y="317"/>
                    </a:lnTo>
                    <a:lnTo>
                      <a:pt x="632" y="326"/>
                    </a:lnTo>
                    <a:lnTo>
                      <a:pt x="638" y="323"/>
                    </a:lnTo>
                    <a:lnTo>
                      <a:pt x="638" y="334"/>
                    </a:lnTo>
                    <a:lnTo>
                      <a:pt x="632" y="338"/>
                    </a:lnTo>
                    <a:lnTo>
                      <a:pt x="630" y="337"/>
                    </a:lnTo>
                    <a:lnTo>
                      <a:pt x="630" y="331"/>
                    </a:lnTo>
                    <a:lnTo>
                      <a:pt x="627" y="332"/>
                    </a:lnTo>
                    <a:lnTo>
                      <a:pt x="624" y="346"/>
                    </a:lnTo>
                    <a:lnTo>
                      <a:pt x="626" y="355"/>
                    </a:lnTo>
                    <a:lnTo>
                      <a:pt x="624" y="362"/>
                    </a:lnTo>
                    <a:lnTo>
                      <a:pt x="617" y="370"/>
                    </a:lnTo>
                    <a:lnTo>
                      <a:pt x="611" y="373"/>
                    </a:lnTo>
                    <a:lnTo>
                      <a:pt x="601" y="383"/>
                    </a:lnTo>
                    <a:lnTo>
                      <a:pt x="599" y="386"/>
                    </a:lnTo>
                    <a:lnTo>
                      <a:pt x="602" y="388"/>
                    </a:lnTo>
                    <a:lnTo>
                      <a:pt x="593" y="403"/>
                    </a:lnTo>
                    <a:lnTo>
                      <a:pt x="590" y="412"/>
                    </a:lnTo>
                    <a:lnTo>
                      <a:pt x="593" y="413"/>
                    </a:lnTo>
                    <a:lnTo>
                      <a:pt x="598" y="412"/>
                    </a:lnTo>
                    <a:lnTo>
                      <a:pt x="599" y="404"/>
                    </a:lnTo>
                    <a:lnTo>
                      <a:pt x="613" y="383"/>
                    </a:lnTo>
                    <a:lnTo>
                      <a:pt x="629" y="368"/>
                    </a:lnTo>
                    <a:lnTo>
                      <a:pt x="635" y="371"/>
                    </a:lnTo>
                    <a:lnTo>
                      <a:pt x="639" y="365"/>
                    </a:lnTo>
                    <a:lnTo>
                      <a:pt x="638" y="356"/>
                    </a:lnTo>
                    <a:lnTo>
                      <a:pt x="647" y="340"/>
                    </a:lnTo>
                    <a:lnTo>
                      <a:pt x="656" y="305"/>
                    </a:lnTo>
                    <a:lnTo>
                      <a:pt x="657" y="290"/>
                    </a:lnTo>
                    <a:lnTo>
                      <a:pt x="660" y="289"/>
                    </a:lnTo>
                    <a:lnTo>
                      <a:pt x="663" y="288"/>
                    </a:lnTo>
                    <a:lnTo>
                      <a:pt x="675" y="296"/>
                    </a:lnTo>
                    <a:lnTo>
                      <a:pt x="678" y="305"/>
                    </a:lnTo>
                    <a:lnTo>
                      <a:pt x="683" y="305"/>
                    </a:lnTo>
                    <a:lnTo>
                      <a:pt x="690" y="317"/>
                    </a:lnTo>
                    <a:lnTo>
                      <a:pt x="698" y="319"/>
                    </a:lnTo>
                    <a:lnTo>
                      <a:pt x="705" y="319"/>
                    </a:lnTo>
                    <a:lnTo>
                      <a:pt x="714" y="326"/>
                    </a:lnTo>
                    <a:lnTo>
                      <a:pt x="716" y="325"/>
                    </a:lnTo>
                    <a:lnTo>
                      <a:pt x="708" y="316"/>
                    </a:lnTo>
                    <a:lnTo>
                      <a:pt x="698" y="316"/>
                    </a:lnTo>
                    <a:lnTo>
                      <a:pt x="692" y="310"/>
                    </a:lnTo>
                    <a:lnTo>
                      <a:pt x="686" y="301"/>
                    </a:lnTo>
                    <a:lnTo>
                      <a:pt x="683" y="292"/>
                    </a:lnTo>
                    <a:lnTo>
                      <a:pt x="669" y="277"/>
                    </a:lnTo>
                    <a:lnTo>
                      <a:pt x="666" y="271"/>
                    </a:lnTo>
                    <a:lnTo>
                      <a:pt x="668" y="261"/>
                    </a:lnTo>
                    <a:lnTo>
                      <a:pt x="675" y="243"/>
                    </a:lnTo>
                    <a:lnTo>
                      <a:pt x="675" y="232"/>
                    </a:lnTo>
                    <a:lnTo>
                      <a:pt x="669" y="226"/>
                    </a:lnTo>
                    <a:lnTo>
                      <a:pt x="671" y="225"/>
                    </a:lnTo>
                    <a:lnTo>
                      <a:pt x="666" y="220"/>
                    </a:lnTo>
                    <a:lnTo>
                      <a:pt x="671" y="219"/>
                    </a:lnTo>
                    <a:lnTo>
                      <a:pt x="675" y="220"/>
                    </a:lnTo>
                    <a:lnTo>
                      <a:pt x="693" y="210"/>
                    </a:lnTo>
                    <a:lnTo>
                      <a:pt x="701" y="208"/>
                    </a:lnTo>
                    <a:lnTo>
                      <a:pt x="710" y="198"/>
                    </a:lnTo>
                    <a:lnTo>
                      <a:pt x="711" y="190"/>
                    </a:lnTo>
                    <a:lnTo>
                      <a:pt x="713" y="187"/>
                    </a:lnTo>
                    <a:lnTo>
                      <a:pt x="707" y="180"/>
                    </a:lnTo>
                    <a:lnTo>
                      <a:pt x="708" y="174"/>
                    </a:lnTo>
                    <a:lnTo>
                      <a:pt x="711" y="171"/>
                    </a:lnTo>
                    <a:lnTo>
                      <a:pt x="719" y="166"/>
                    </a:lnTo>
                    <a:lnTo>
                      <a:pt x="723" y="157"/>
                    </a:lnTo>
                    <a:lnTo>
                      <a:pt x="735" y="154"/>
                    </a:lnTo>
                    <a:lnTo>
                      <a:pt x="744" y="144"/>
                    </a:lnTo>
                    <a:lnTo>
                      <a:pt x="748" y="141"/>
                    </a:lnTo>
                    <a:lnTo>
                      <a:pt x="751" y="144"/>
                    </a:lnTo>
                    <a:lnTo>
                      <a:pt x="750" y="150"/>
                    </a:lnTo>
                    <a:lnTo>
                      <a:pt x="735" y="160"/>
                    </a:lnTo>
                    <a:lnTo>
                      <a:pt x="736" y="162"/>
                    </a:lnTo>
                    <a:lnTo>
                      <a:pt x="732" y="166"/>
                    </a:lnTo>
                    <a:lnTo>
                      <a:pt x="726" y="180"/>
                    </a:lnTo>
                    <a:lnTo>
                      <a:pt x="720" y="184"/>
                    </a:lnTo>
                    <a:lnTo>
                      <a:pt x="722" y="186"/>
                    </a:lnTo>
                    <a:lnTo>
                      <a:pt x="733" y="186"/>
                    </a:lnTo>
                    <a:lnTo>
                      <a:pt x="732" y="187"/>
                    </a:lnTo>
                    <a:lnTo>
                      <a:pt x="735" y="190"/>
                    </a:lnTo>
                    <a:lnTo>
                      <a:pt x="729" y="192"/>
                    </a:lnTo>
                    <a:lnTo>
                      <a:pt x="727" y="198"/>
                    </a:lnTo>
                    <a:lnTo>
                      <a:pt x="729" y="199"/>
                    </a:lnTo>
                    <a:lnTo>
                      <a:pt x="732" y="208"/>
                    </a:lnTo>
                    <a:lnTo>
                      <a:pt x="735" y="210"/>
                    </a:lnTo>
                    <a:lnTo>
                      <a:pt x="736" y="214"/>
                    </a:lnTo>
                    <a:lnTo>
                      <a:pt x="739" y="216"/>
                    </a:lnTo>
                    <a:lnTo>
                      <a:pt x="742" y="213"/>
                    </a:lnTo>
                    <a:lnTo>
                      <a:pt x="742" y="210"/>
                    </a:lnTo>
                    <a:lnTo>
                      <a:pt x="747" y="208"/>
                    </a:lnTo>
                    <a:lnTo>
                      <a:pt x="739" y="201"/>
                    </a:lnTo>
                    <a:lnTo>
                      <a:pt x="741" y="196"/>
                    </a:lnTo>
                    <a:lnTo>
                      <a:pt x="747" y="193"/>
                    </a:lnTo>
                    <a:lnTo>
                      <a:pt x="748" y="190"/>
                    </a:lnTo>
                    <a:lnTo>
                      <a:pt x="748" y="186"/>
                    </a:lnTo>
                    <a:lnTo>
                      <a:pt x="745" y="183"/>
                    </a:lnTo>
                    <a:lnTo>
                      <a:pt x="747" y="178"/>
                    </a:lnTo>
                    <a:lnTo>
                      <a:pt x="745" y="177"/>
                    </a:lnTo>
                    <a:lnTo>
                      <a:pt x="748" y="175"/>
                    </a:lnTo>
                    <a:lnTo>
                      <a:pt x="748" y="177"/>
                    </a:lnTo>
                    <a:lnTo>
                      <a:pt x="753" y="174"/>
                    </a:lnTo>
                    <a:lnTo>
                      <a:pt x="754" y="175"/>
                    </a:lnTo>
                    <a:lnTo>
                      <a:pt x="762" y="174"/>
                    </a:lnTo>
                    <a:lnTo>
                      <a:pt x="766" y="175"/>
                    </a:lnTo>
                    <a:lnTo>
                      <a:pt x="768" y="181"/>
                    </a:lnTo>
                    <a:lnTo>
                      <a:pt x="762" y="189"/>
                    </a:lnTo>
                    <a:lnTo>
                      <a:pt x="762" y="193"/>
                    </a:lnTo>
                    <a:lnTo>
                      <a:pt x="759" y="195"/>
                    </a:lnTo>
                    <a:lnTo>
                      <a:pt x="759" y="205"/>
                    </a:lnTo>
                    <a:lnTo>
                      <a:pt x="762" y="199"/>
                    </a:lnTo>
                    <a:lnTo>
                      <a:pt x="765" y="196"/>
                    </a:lnTo>
                    <a:lnTo>
                      <a:pt x="772" y="186"/>
                    </a:lnTo>
                    <a:lnTo>
                      <a:pt x="766" y="169"/>
                    </a:lnTo>
                    <a:lnTo>
                      <a:pt x="768" y="163"/>
                    </a:lnTo>
                    <a:lnTo>
                      <a:pt x="772" y="166"/>
                    </a:lnTo>
                    <a:lnTo>
                      <a:pt x="784" y="166"/>
                    </a:lnTo>
                    <a:lnTo>
                      <a:pt x="786" y="163"/>
                    </a:lnTo>
                    <a:lnTo>
                      <a:pt x="784" y="160"/>
                    </a:lnTo>
                    <a:lnTo>
                      <a:pt x="777" y="159"/>
                    </a:lnTo>
                    <a:lnTo>
                      <a:pt x="766" y="153"/>
                    </a:lnTo>
                    <a:lnTo>
                      <a:pt x="769" y="141"/>
                    </a:lnTo>
                    <a:lnTo>
                      <a:pt x="769" y="135"/>
                    </a:lnTo>
                    <a:lnTo>
                      <a:pt x="774" y="122"/>
                    </a:lnTo>
                    <a:lnTo>
                      <a:pt x="780" y="122"/>
                    </a:lnTo>
                    <a:lnTo>
                      <a:pt x="786" y="117"/>
                    </a:lnTo>
                    <a:lnTo>
                      <a:pt x="801" y="120"/>
                    </a:lnTo>
                    <a:lnTo>
                      <a:pt x="802" y="125"/>
                    </a:lnTo>
                    <a:lnTo>
                      <a:pt x="813" y="133"/>
                    </a:lnTo>
                    <a:lnTo>
                      <a:pt x="814" y="141"/>
                    </a:lnTo>
                    <a:lnTo>
                      <a:pt x="819" y="145"/>
                    </a:lnTo>
                    <a:lnTo>
                      <a:pt x="820" y="148"/>
                    </a:lnTo>
                    <a:lnTo>
                      <a:pt x="819" y="156"/>
                    </a:lnTo>
                    <a:lnTo>
                      <a:pt x="822" y="163"/>
                    </a:lnTo>
                    <a:lnTo>
                      <a:pt x="826" y="163"/>
                    </a:lnTo>
                    <a:lnTo>
                      <a:pt x="838" y="172"/>
                    </a:lnTo>
                    <a:lnTo>
                      <a:pt x="845" y="174"/>
                    </a:lnTo>
                    <a:lnTo>
                      <a:pt x="854" y="187"/>
                    </a:lnTo>
                    <a:lnTo>
                      <a:pt x="862" y="189"/>
                    </a:lnTo>
                    <a:lnTo>
                      <a:pt x="859" y="192"/>
                    </a:lnTo>
                    <a:lnTo>
                      <a:pt x="869" y="217"/>
                    </a:lnTo>
                    <a:lnTo>
                      <a:pt x="875" y="220"/>
                    </a:lnTo>
                    <a:lnTo>
                      <a:pt x="878" y="217"/>
                    </a:lnTo>
                    <a:lnTo>
                      <a:pt x="884" y="228"/>
                    </a:lnTo>
                    <a:lnTo>
                      <a:pt x="880" y="232"/>
                    </a:lnTo>
                    <a:lnTo>
                      <a:pt x="875" y="231"/>
                    </a:lnTo>
                    <a:lnTo>
                      <a:pt x="880" y="235"/>
                    </a:lnTo>
                    <a:lnTo>
                      <a:pt x="895" y="231"/>
                    </a:lnTo>
                    <a:lnTo>
                      <a:pt x="896" y="226"/>
                    </a:lnTo>
                    <a:lnTo>
                      <a:pt x="886" y="220"/>
                    </a:lnTo>
                    <a:lnTo>
                      <a:pt x="886" y="219"/>
                    </a:lnTo>
                    <a:lnTo>
                      <a:pt x="889" y="219"/>
                    </a:lnTo>
                    <a:lnTo>
                      <a:pt x="890" y="216"/>
                    </a:lnTo>
                    <a:lnTo>
                      <a:pt x="874" y="196"/>
                    </a:lnTo>
                    <a:lnTo>
                      <a:pt x="872" y="196"/>
                    </a:lnTo>
                    <a:lnTo>
                      <a:pt x="874" y="199"/>
                    </a:lnTo>
                    <a:lnTo>
                      <a:pt x="871" y="201"/>
                    </a:lnTo>
                    <a:lnTo>
                      <a:pt x="863" y="192"/>
                    </a:lnTo>
                    <a:lnTo>
                      <a:pt x="863" y="187"/>
                    </a:lnTo>
                    <a:lnTo>
                      <a:pt x="871" y="190"/>
                    </a:lnTo>
                    <a:lnTo>
                      <a:pt x="880" y="190"/>
                    </a:lnTo>
                    <a:lnTo>
                      <a:pt x="881" y="187"/>
                    </a:lnTo>
                    <a:lnTo>
                      <a:pt x="877" y="180"/>
                    </a:lnTo>
                    <a:lnTo>
                      <a:pt x="865" y="177"/>
                    </a:lnTo>
                    <a:lnTo>
                      <a:pt x="862" y="171"/>
                    </a:lnTo>
                    <a:lnTo>
                      <a:pt x="863" y="165"/>
                    </a:lnTo>
                    <a:lnTo>
                      <a:pt x="860" y="162"/>
                    </a:lnTo>
                    <a:lnTo>
                      <a:pt x="859" y="151"/>
                    </a:lnTo>
                    <a:lnTo>
                      <a:pt x="860" y="148"/>
                    </a:lnTo>
                    <a:lnTo>
                      <a:pt x="868" y="145"/>
                    </a:lnTo>
                    <a:lnTo>
                      <a:pt x="860" y="138"/>
                    </a:lnTo>
                    <a:lnTo>
                      <a:pt x="862" y="133"/>
                    </a:lnTo>
                    <a:lnTo>
                      <a:pt x="875" y="129"/>
                    </a:lnTo>
                    <a:lnTo>
                      <a:pt x="880" y="133"/>
                    </a:lnTo>
                    <a:lnTo>
                      <a:pt x="880" y="141"/>
                    </a:lnTo>
                    <a:lnTo>
                      <a:pt x="878" y="147"/>
                    </a:lnTo>
                    <a:lnTo>
                      <a:pt x="875" y="148"/>
                    </a:lnTo>
                    <a:lnTo>
                      <a:pt x="883" y="153"/>
                    </a:lnTo>
                    <a:lnTo>
                      <a:pt x="884" y="130"/>
                    </a:lnTo>
                    <a:lnTo>
                      <a:pt x="878" y="120"/>
                    </a:lnTo>
                    <a:lnTo>
                      <a:pt x="886" y="117"/>
                    </a:lnTo>
                    <a:lnTo>
                      <a:pt x="890" y="114"/>
                    </a:lnTo>
                    <a:lnTo>
                      <a:pt x="883" y="114"/>
                    </a:lnTo>
                    <a:lnTo>
                      <a:pt x="875" y="116"/>
                    </a:lnTo>
                    <a:lnTo>
                      <a:pt x="872" y="119"/>
                    </a:lnTo>
                    <a:lnTo>
                      <a:pt x="857" y="122"/>
                    </a:lnTo>
                    <a:lnTo>
                      <a:pt x="847" y="110"/>
                    </a:lnTo>
                    <a:lnTo>
                      <a:pt x="853" y="108"/>
                    </a:lnTo>
                    <a:lnTo>
                      <a:pt x="859" y="101"/>
                    </a:lnTo>
                    <a:lnTo>
                      <a:pt x="869" y="101"/>
                    </a:lnTo>
                    <a:lnTo>
                      <a:pt x="878" y="96"/>
                    </a:lnTo>
                    <a:lnTo>
                      <a:pt x="878" y="93"/>
                    </a:lnTo>
                    <a:lnTo>
                      <a:pt x="886" y="86"/>
                    </a:lnTo>
                    <a:lnTo>
                      <a:pt x="889" y="75"/>
                    </a:lnTo>
                    <a:lnTo>
                      <a:pt x="886" y="75"/>
                    </a:lnTo>
                    <a:lnTo>
                      <a:pt x="881" y="86"/>
                    </a:lnTo>
                    <a:lnTo>
                      <a:pt x="878" y="86"/>
                    </a:lnTo>
                    <a:lnTo>
                      <a:pt x="877" y="84"/>
                    </a:lnTo>
                    <a:lnTo>
                      <a:pt x="877" y="89"/>
                    </a:lnTo>
                    <a:lnTo>
                      <a:pt x="871" y="95"/>
                    </a:lnTo>
                    <a:lnTo>
                      <a:pt x="863" y="95"/>
                    </a:lnTo>
                    <a:lnTo>
                      <a:pt x="856" y="96"/>
                    </a:lnTo>
                    <a:lnTo>
                      <a:pt x="853" y="93"/>
                    </a:lnTo>
                    <a:lnTo>
                      <a:pt x="851" y="90"/>
                    </a:lnTo>
                    <a:lnTo>
                      <a:pt x="850" y="95"/>
                    </a:lnTo>
                    <a:lnTo>
                      <a:pt x="853" y="99"/>
                    </a:lnTo>
                    <a:lnTo>
                      <a:pt x="841" y="105"/>
                    </a:lnTo>
                    <a:lnTo>
                      <a:pt x="835" y="99"/>
                    </a:lnTo>
                    <a:lnTo>
                      <a:pt x="829" y="98"/>
                    </a:lnTo>
                    <a:lnTo>
                      <a:pt x="822" y="92"/>
                    </a:lnTo>
                    <a:lnTo>
                      <a:pt x="823" y="86"/>
                    </a:lnTo>
                    <a:lnTo>
                      <a:pt x="820" y="83"/>
                    </a:lnTo>
                    <a:lnTo>
                      <a:pt x="817" y="89"/>
                    </a:lnTo>
                    <a:lnTo>
                      <a:pt x="814" y="90"/>
                    </a:lnTo>
                    <a:lnTo>
                      <a:pt x="804" y="86"/>
                    </a:lnTo>
                    <a:lnTo>
                      <a:pt x="796" y="66"/>
                    </a:lnTo>
                    <a:lnTo>
                      <a:pt x="802" y="65"/>
                    </a:lnTo>
                    <a:lnTo>
                      <a:pt x="807" y="59"/>
                    </a:lnTo>
                    <a:lnTo>
                      <a:pt x="805" y="54"/>
                    </a:lnTo>
                    <a:lnTo>
                      <a:pt x="790" y="62"/>
                    </a:lnTo>
                    <a:lnTo>
                      <a:pt x="783" y="62"/>
                    </a:lnTo>
                    <a:lnTo>
                      <a:pt x="775" y="56"/>
                    </a:lnTo>
                    <a:lnTo>
                      <a:pt x="775" y="50"/>
                    </a:lnTo>
                    <a:lnTo>
                      <a:pt x="772" y="47"/>
                    </a:lnTo>
                    <a:lnTo>
                      <a:pt x="771" y="41"/>
                    </a:lnTo>
                    <a:lnTo>
                      <a:pt x="766" y="45"/>
                    </a:lnTo>
                    <a:lnTo>
                      <a:pt x="765" y="39"/>
                    </a:lnTo>
                    <a:lnTo>
                      <a:pt x="768" y="36"/>
                    </a:lnTo>
                    <a:close/>
                    <a:moveTo>
                      <a:pt x="705" y="32"/>
                    </a:moveTo>
                    <a:lnTo>
                      <a:pt x="708" y="32"/>
                    </a:lnTo>
                    <a:lnTo>
                      <a:pt x="708" y="38"/>
                    </a:lnTo>
                    <a:lnTo>
                      <a:pt x="714" y="39"/>
                    </a:lnTo>
                    <a:lnTo>
                      <a:pt x="714" y="44"/>
                    </a:lnTo>
                    <a:lnTo>
                      <a:pt x="707" y="86"/>
                    </a:lnTo>
                    <a:lnTo>
                      <a:pt x="713" y="98"/>
                    </a:lnTo>
                    <a:lnTo>
                      <a:pt x="714" y="104"/>
                    </a:lnTo>
                    <a:lnTo>
                      <a:pt x="704" y="108"/>
                    </a:lnTo>
                    <a:lnTo>
                      <a:pt x="693" y="107"/>
                    </a:lnTo>
                    <a:lnTo>
                      <a:pt x="692" y="101"/>
                    </a:lnTo>
                    <a:lnTo>
                      <a:pt x="689" y="110"/>
                    </a:lnTo>
                    <a:lnTo>
                      <a:pt x="681" y="113"/>
                    </a:lnTo>
                    <a:lnTo>
                      <a:pt x="677" y="111"/>
                    </a:lnTo>
                    <a:lnTo>
                      <a:pt x="683" y="95"/>
                    </a:lnTo>
                    <a:lnTo>
                      <a:pt x="678" y="89"/>
                    </a:lnTo>
                    <a:lnTo>
                      <a:pt x="678" y="96"/>
                    </a:lnTo>
                    <a:lnTo>
                      <a:pt x="675" y="101"/>
                    </a:lnTo>
                    <a:lnTo>
                      <a:pt x="671" y="98"/>
                    </a:lnTo>
                    <a:lnTo>
                      <a:pt x="672" y="105"/>
                    </a:lnTo>
                    <a:lnTo>
                      <a:pt x="665" y="107"/>
                    </a:lnTo>
                    <a:lnTo>
                      <a:pt x="657" y="101"/>
                    </a:lnTo>
                    <a:lnTo>
                      <a:pt x="654" y="92"/>
                    </a:lnTo>
                    <a:lnTo>
                      <a:pt x="657" y="72"/>
                    </a:lnTo>
                    <a:lnTo>
                      <a:pt x="654" y="68"/>
                    </a:lnTo>
                    <a:lnTo>
                      <a:pt x="660" y="59"/>
                    </a:lnTo>
                    <a:lnTo>
                      <a:pt x="660" y="54"/>
                    </a:lnTo>
                    <a:lnTo>
                      <a:pt x="668" y="48"/>
                    </a:lnTo>
                    <a:lnTo>
                      <a:pt x="675" y="47"/>
                    </a:lnTo>
                    <a:lnTo>
                      <a:pt x="675" y="39"/>
                    </a:lnTo>
                    <a:lnTo>
                      <a:pt x="680" y="33"/>
                    </a:lnTo>
                    <a:lnTo>
                      <a:pt x="687" y="32"/>
                    </a:lnTo>
                    <a:lnTo>
                      <a:pt x="696" y="32"/>
                    </a:lnTo>
                    <a:lnTo>
                      <a:pt x="699" y="30"/>
                    </a:lnTo>
                    <a:lnTo>
                      <a:pt x="705" y="32"/>
                    </a:lnTo>
                    <a:close/>
                    <a:moveTo>
                      <a:pt x="495" y="23"/>
                    </a:moveTo>
                    <a:lnTo>
                      <a:pt x="501" y="32"/>
                    </a:lnTo>
                    <a:lnTo>
                      <a:pt x="499" y="38"/>
                    </a:lnTo>
                    <a:lnTo>
                      <a:pt x="499" y="42"/>
                    </a:lnTo>
                    <a:lnTo>
                      <a:pt x="502" y="53"/>
                    </a:lnTo>
                    <a:lnTo>
                      <a:pt x="498" y="62"/>
                    </a:lnTo>
                    <a:lnTo>
                      <a:pt x="498" y="72"/>
                    </a:lnTo>
                    <a:lnTo>
                      <a:pt x="495" y="74"/>
                    </a:lnTo>
                    <a:lnTo>
                      <a:pt x="493" y="78"/>
                    </a:lnTo>
                    <a:lnTo>
                      <a:pt x="483" y="81"/>
                    </a:lnTo>
                    <a:lnTo>
                      <a:pt x="472" y="69"/>
                    </a:lnTo>
                    <a:lnTo>
                      <a:pt x="463" y="63"/>
                    </a:lnTo>
                    <a:lnTo>
                      <a:pt x="472" y="56"/>
                    </a:lnTo>
                    <a:lnTo>
                      <a:pt x="475" y="56"/>
                    </a:lnTo>
                    <a:lnTo>
                      <a:pt x="477" y="57"/>
                    </a:lnTo>
                    <a:lnTo>
                      <a:pt x="478" y="63"/>
                    </a:lnTo>
                    <a:lnTo>
                      <a:pt x="481" y="65"/>
                    </a:lnTo>
                    <a:lnTo>
                      <a:pt x="478" y="50"/>
                    </a:lnTo>
                    <a:lnTo>
                      <a:pt x="484" y="45"/>
                    </a:lnTo>
                    <a:lnTo>
                      <a:pt x="480" y="42"/>
                    </a:lnTo>
                    <a:lnTo>
                      <a:pt x="480" y="39"/>
                    </a:lnTo>
                    <a:lnTo>
                      <a:pt x="483" y="38"/>
                    </a:lnTo>
                    <a:lnTo>
                      <a:pt x="478" y="29"/>
                    </a:lnTo>
                    <a:lnTo>
                      <a:pt x="481" y="27"/>
                    </a:lnTo>
                    <a:lnTo>
                      <a:pt x="484" y="26"/>
                    </a:lnTo>
                    <a:lnTo>
                      <a:pt x="487" y="27"/>
                    </a:lnTo>
                    <a:lnTo>
                      <a:pt x="490" y="21"/>
                    </a:lnTo>
                    <a:lnTo>
                      <a:pt x="493" y="20"/>
                    </a:lnTo>
                    <a:lnTo>
                      <a:pt x="495" y="23"/>
                    </a:lnTo>
                    <a:close/>
                    <a:moveTo>
                      <a:pt x="571" y="33"/>
                    </a:moveTo>
                    <a:lnTo>
                      <a:pt x="568" y="35"/>
                    </a:lnTo>
                    <a:lnTo>
                      <a:pt x="563" y="27"/>
                    </a:lnTo>
                    <a:lnTo>
                      <a:pt x="568" y="20"/>
                    </a:lnTo>
                    <a:lnTo>
                      <a:pt x="569" y="18"/>
                    </a:lnTo>
                    <a:lnTo>
                      <a:pt x="572" y="21"/>
                    </a:lnTo>
                    <a:lnTo>
                      <a:pt x="574" y="27"/>
                    </a:lnTo>
                    <a:lnTo>
                      <a:pt x="571" y="33"/>
                    </a:lnTo>
                    <a:close/>
                    <a:moveTo>
                      <a:pt x="550" y="11"/>
                    </a:moveTo>
                    <a:lnTo>
                      <a:pt x="554" y="9"/>
                    </a:lnTo>
                    <a:lnTo>
                      <a:pt x="556" y="11"/>
                    </a:lnTo>
                    <a:lnTo>
                      <a:pt x="557" y="20"/>
                    </a:lnTo>
                    <a:lnTo>
                      <a:pt x="560" y="30"/>
                    </a:lnTo>
                    <a:lnTo>
                      <a:pt x="566" y="33"/>
                    </a:lnTo>
                    <a:lnTo>
                      <a:pt x="569" y="45"/>
                    </a:lnTo>
                    <a:lnTo>
                      <a:pt x="571" y="60"/>
                    </a:lnTo>
                    <a:lnTo>
                      <a:pt x="575" y="62"/>
                    </a:lnTo>
                    <a:lnTo>
                      <a:pt x="577" y="57"/>
                    </a:lnTo>
                    <a:lnTo>
                      <a:pt x="580" y="53"/>
                    </a:lnTo>
                    <a:lnTo>
                      <a:pt x="581" y="41"/>
                    </a:lnTo>
                    <a:lnTo>
                      <a:pt x="584" y="45"/>
                    </a:lnTo>
                    <a:lnTo>
                      <a:pt x="592" y="48"/>
                    </a:lnTo>
                    <a:lnTo>
                      <a:pt x="593" y="53"/>
                    </a:lnTo>
                    <a:lnTo>
                      <a:pt x="593" y="56"/>
                    </a:lnTo>
                    <a:lnTo>
                      <a:pt x="589" y="54"/>
                    </a:lnTo>
                    <a:lnTo>
                      <a:pt x="589" y="59"/>
                    </a:lnTo>
                    <a:lnTo>
                      <a:pt x="592" y="60"/>
                    </a:lnTo>
                    <a:lnTo>
                      <a:pt x="598" y="71"/>
                    </a:lnTo>
                    <a:lnTo>
                      <a:pt x="599" y="74"/>
                    </a:lnTo>
                    <a:lnTo>
                      <a:pt x="607" y="78"/>
                    </a:lnTo>
                    <a:lnTo>
                      <a:pt x="611" y="77"/>
                    </a:lnTo>
                    <a:lnTo>
                      <a:pt x="614" y="83"/>
                    </a:lnTo>
                    <a:lnTo>
                      <a:pt x="620" y="83"/>
                    </a:lnTo>
                    <a:lnTo>
                      <a:pt x="621" y="86"/>
                    </a:lnTo>
                    <a:lnTo>
                      <a:pt x="604" y="93"/>
                    </a:lnTo>
                    <a:lnTo>
                      <a:pt x="604" y="95"/>
                    </a:lnTo>
                    <a:lnTo>
                      <a:pt x="605" y="98"/>
                    </a:lnTo>
                    <a:lnTo>
                      <a:pt x="599" y="104"/>
                    </a:lnTo>
                    <a:lnTo>
                      <a:pt x="589" y="107"/>
                    </a:lnTo>
                    <a:lnTo>
                      <a:pt x="583" y="104"/>
                    </a:lnTo>
                    <a:lnTo>
                      <a:pt x="569" y="102"/>
                    </a:lnTo>
                    <a:lnTo>
                      <a:pt x="563" y="98"/>
                    </a:lnTo>
                    <a:lnTo>
                      <a:pt x="562" y="90"/>
                    </a:lnTo>
                    <a:lnTo>
                      <a:pt x="560" y="87"/>
                    </a:lnTo>
                    <a:lnTo>
                      <a:pt x="560" y="84"/>
                    </a:lnTo>
                    <a:lnTo>
                      <a:pt x="563" y="83"/>
                    </a:lnTo>
                    <a:lnTo>
                      <a:pt x="563" y="80"/>
                    </a:lnTo>
                    <a:lnTo>
                      <a:pt x="562" y="72"/>
                    </a:lnTo>
                    <a:lnTo>
                      <a:pt x="556" y="65"/>
                    </a:lnTo>
                    <a:lnTo>
                      <a:pt x="557" y="60"/>
                    </a:lnTo>
                    <a:lnTo>
                      <a:pt x="548" y="44"/>
                    </a:lnTo>
                    <a:lnTo>
                      <a:pt x="538" y="38"/>
                    </a:lnTo>
                    <a:lnTo>
                      <a:pt x="535" y="32"/>
                    </a:lnTo>
                    <a:lnTo>
                      <a:pt x="538" y="21"/>
                    </a:lnTo>
                    <a:lnTo>
                      <a:pt x="541" y="23"/>
                    </a:lnTo>
                    <a:lnTo>
                      <a:pt x="542" y="21"/>
                    </a:lnTo>
                    <a:lnTo>
                      <a:pt x="547" y="9"/>
                    </a:lnTo>
                    <a:lnTo>
                      <a:pt x="550" y="11"/>
                    </a:lnTo>
                    <a:close/>
                    <a:moveTo>
                      <a:pt x="641" y="18"/>
                    </a:moveTo>
                    <a:lnTo>
                      <a:pt x="644" y="20"/>
                    </a:lnTo>
                    <a:lnTo>
                      <a:pt x="642" y="24"/>
                    </a:lnTo>
                    <a:lnTo>
                      <a:pt x="638" y="30"/>
                    </a:lnTo>
                    <a:lnTo>
                      <a:pt x="633" y="39"/>
                    </a:lnTo>
                    <a:lnTo>
                      <a:pt x="632" y="35"/>
                    </a:lnTo>
                    <a:lnTo>
                      <a:pt x="630" y="14"/>
                    </a:lnTo>
                    <a:lnTo>
                      <a:pt x="626" y="6"/>
                    </a:lnTo>
                    <a:lnTo>
                      <a:pt x="627" y="0"/>
                    </a:lnTo>
                    <a:lnTo>
                      <a:pt x="632" y="0"/>
                    </a:lnTo>
                    <a:lnTo>
                      <a:pt x="636" y="15"/>
                    </a:lnTo>
                    <a:lnTo>
                      <a:pt x="641" y="18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algn="ctr" defTabSz="1828800" hangingPunct="1">
                  <a:defRPr/>
                </a:pPr>
                <a:endParaRPr lang="en-US" sz="240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4" name="Gruppe 3">
                <a:extLst>
                  <a:ext uri="{FF2B5EF4-FFF2-40B4-BE49-F238E27FC236}">
                    <a16:creationId xmlns:a16="http://schemas.microsoft.com/office/drawing/2014/main" id="{DF0E80D5-8EF8-4B88-9A90-7C698115EA7F}"/>
                  </a:ext>
                </a:extLst>
              </p:cNvPr>
              <p:cNvGrpSpPr/>
              <p:nvPr/>
            </p:nvGrpSpPr>
            <p:grpSpPr>
              <a:xfrm rot="1380000">
                <a:off x="1732229" y="4928238"/>
                <a:ext cx="1014456" cy="919706"/>
                <a:chOff x="5517245" y="5669201"/>
                <a:chExt cx="887992" cy="805054"/>
              </a:xfrm>
              <a:grpFill/>
            </p:grpSpPr>
            <p:sp>
              <p:nvSpPr>
                <p:cNvPr id="103" name="Aust-Agder">
                  <a:extLst>
                    <a:ext uri="{FF2B5EF4-FFF2-40B4-BE49-F238E27FC236}">
                      <a16:creationId xmlns:a16="http://schemas.microsoft.com/office/drawing/2014/main" id="{9B9E0B65-49EC-4D75-B395-B85A53F3F40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487588">
                  <a:off x="5858407" y="5798268"/>
                  <a:ext cx="546830" cy="640573"/>
                </a:xfrm>
                <a:custGeom>
                  <a:avLst/>
                  <a:gdLst>
                    <a:gd name="T0" fmla="*/ 277 w 350"/>
                    <a:gd name="T1" fmla="*/ 331 h 410"/>
                    <a:gd name="T2" fmla="*/ 17 w 350"/>
                    <a:gd name="T3" fmla="*/ 131 h 410"/>
                    <a:gd name="T4" fmla="*/ 50 w 350"/>
                    <a:gd name="T5" fmla="*/ 144 h 410"/>
                    <a:gd name="T6" fmla="*/ 41 w 350"/>
                    <a:gd name="T7" fmla="*/ 180 h 410"/>
                    <a:gd name="T8" fmla="*/ 46 w 350"/>
                    <a:gd name="T9" fmla="*/ 195 h 410"/>
                    <a:gd name="T10" fmla="*/ 34 w 350"/>
                    <a:gd name="T11" fmla="*/ 214 h 410"/>
                    <a:gd name="T12" fmla="*/ 47 w 350"/>
                    <a:gd name="T13" fmla="*/ 228 h 410"/>
                    <a:gd name="T14" fmla="*/ 74 w 350"/>
                    <a:gd name="T15" fmla="*/ 220 h 410"/>
                    <a:gd name="T16" fmla="*/ 94 w 350"/>
                    <a:gd name="T17" fmla="*/ 216 h 410"/>
                    <a:gd name="T18" fmla="*/ 110 w 350"/>
                    <a:gd name="T19" fmla="*/ 264 h 410"/>
                    <a:gd name="T20" fmla="*/ 104 w 350"/>
                    <a:gd name="T21" fmla="*/ 298 h 410"/>
                    <a:gd name="T22" fmla="*/ 103 w 350"/>
                    <a:gd name="T23" fmla="*/ 326 h 410"/>
                    <a:gd name="T24" fmla="*/ 131 w 350"/>
                    <a:gd name="T25" fmla="*/ 325 h 410"/>
                    <a:gd name="T26" fmla="*/ 140 w 350"/>
                    <a:gd name="T27" fmla="*/ 337 h 410"/>
                    <a:gd name="T28" fmla="*/ 153 w 350"/>
                    <a:gd name="T29" fmla="*/ 361 h 410"/>
                    <a:gd name="T30" fmla="*/ 168 w 350"/>
                    <a:gd name="T31" fmla="*/ 346 h 410"/>
                    <a:gd name="T32" fmla="*/ 170 w 350"/>
                    <a:gd name="T33" fmla="*/ 370 h 410"/>
                    <a:gd name="T34" fmla="*/ 186 w 350"/>
                    <a:gd name="T35" fmla="*/ 373 h 410"/>
                    <a:gd name="T36" fmla="*/ 183 w 350"/>
                    <a:gd name="T37" fmla="*/ 398 h 410"/>
                    <a:gd name="T38" fmla="*/ 191 w 350"/>
                    <a:gd name="T39" fmla="*/ 410 h 410"/>
                    <a:gd name="T40" fmla="*/ 198 w 350"/>
                    <a:gd name="T41" fmla="*/ 401 h 410"/>
                    <a:gd name="T42" fmla="*/ 216 w 350"/>
                    <a:gd name="T43" fmla="*/ 379 h 410"/>
                    <a:gd name="T44" fmla="*/ 234 w 350"/>
                    <a:gd name="T45" fmla="*/ 373 h 410"/>
                    <a:gd name="T46" fmla="*/ 250 w 350"/>
                    <a:gd name="T47" fmla="*/ 352 h 410"/>
                    <a:gd name="T48" fmla="*/ 259 w 350"/>
                    <a:gd name="T49" fmla="*/ 341 h 410"/>
                    <a:gd name="T50" fmla="*/ 295 w 350"/>
                    <a:gd name="T51" fmla="*/ 295 h 410"/>
                    <a:gd name="T52" fmla="*/ 310 w 350"/>
                    <a:gd name="T53" fmla="*/ 282 h 410"/>
                    <a:gd name="T54" fmla="*/ 333 w 350"/>
                    <a:gd name="T55" fmla="*/ 264 h 410"/>
                    <a:gd name="T56" fmla="*/ 333 w 350"/>
                    <a:gd name="T57" fmla="*/ 250 h 410"/>
                    <a:gd name="T58" fmla="*/ 350 w 350"/>
                    <a:gd name="T59" fmla="*/ 241 h 410"/>
                    <a:gd name="T60" fmla="*/ 327 w 350"/>
                    <a:gd name="T61" fmla="*/ 234 h 410"/>
                    <a:gd name="T62" fmla="*/ 276 w 350"/>
                    <a:gd name="T63" fmla="*/ 184 h 410"/>
                    <a:gd name="T64" fmla="*/ 268 w 350"/>
                    <a:gd name="T65" fmla="*/ 216 h 410"/>
                    <a:gd name="T66" fmla="*/ 252 w 350"/>
                    <a:gd name="T67" fmla="*/ 214 h 410"/>
                    <a:gd name="T68" fmla="*/ 219 w 350"/>
                    <a:gd name="T69" fmla="*/ 207 h 410"/>
                    <a:gd name="T70" fmla="*/ 179 w 350"/>
                    <a:gd name="T71" fmla="*/ 186 h 410"/>
                    <a:gd name="T72" fmla="*/ 159 w 350"/>
                    <a:gd name="T73" fmla="*/ 192 h 410"/>
                    <a:gd name="T74" fmla="*/ 126 w 350"/>
                    <a:gd name="T75" fmla="*/ 141 h 410"/>
                    <a:gd name="T76" fmla="*/ 125 w 350"/>
                    <a:gd name="T77" fmla="*/ 111 h 410"/>
                    <a:gd name="T78" fmla="*/ 97 w 350"/>
                    <a:gd name="T79" fmla="*/ 74 h 410"/>
                    <a:gd name="T80" fmla="*/ 98 w 350"/>
                    <a:gd name="T81" fmla="*/ 39 h 410"/>
                    <a:gd name="T82" fmla="*/ 91 w 350"/>
                    <a:gd name="T83" fmla="*/ 12 h 410"/>
                    <a:gd name="T84" fmla="*/ 76 w 350"/>
                    <a:gd name="T85" fmla="*/ 9 h 410"/>
                    <a:gd name="T86" fmla="*/ 62 w 350"/>
                    <a:gd name="T87" fmla="*/ 3 h 410"/>
                    <a:gd name="T88" fmla="*/ 40 w 350"/>
                    <a:gd name="T89" fmla="*/ 12 h 410"/>
                    <a:gd name="T90" fmla="*/ 26 w 350"/>
                    <a:gd name="T91" fmla="*/ 53 h 410"/>
                    <a:gd name="T92" fmla="*/ 9 w 350"/>
                    <a:gd name="T93" fmla="*/ 72 h 410"/>
                    <a:gd name="T94" fmla="*/ 3 w 350"/>
                    <a:gd name="T95" fmla="*/ 131 h 4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350" h="410">
                      <a:moveTo>
                        <a:pt x="291" y="310"/>
                      </a:moveTo>
                      <a:lnTo>
                        <a:pt x="294" y="310"/>
                      </a:lnTo>
                      <a:lnTo>
                        <a:pt x="283" y="326"/>
                      </a:lnTo>
                      <a:lnTo>
                        <a:pt x="277" y="331"/>
                      </a:lnTo>
                      <a:lnTo>
                        <a:pt x="271" y="329"/>
                      </a:lnTo>
                      <a:lnTo>
                        <a:pt x="277" y="320"/>
                      </a:lnTo>
                      <a:lnTo>
                        <a:pt x="291" y="310"/>
                      </a:lnTo>
                      <a:close/>
                      <a:moveTo>
                        <a:pt x="17" y="131"/>
                      </a:moveTo>
                      <a:lnTo>
                        <a:pt x="25" y="131"/>
                      </a:lnTo>
                      <a:lnTo>
                        <a:pt x="50" y="138"/>
                      </a:lnTo>
                      <a:lnTo>
                        <a:pt x="52" y="142"/>
                      </a:lnTo>
                      <a:lnTo>
                        <a:pt x="50" y="144"/>
                      </a:lnTo>
                      <a:lnTo>
                        <a:pt x="44" y="169"/>
                      </a:lnTo>
                      <a:lnTo>
                        <a:pt x="49" y="177"/>
                      </a:lnTo>
                      <a:lnTo>
                        <a:pt x="49" y="180"/>
                      </a:lnTo>
                      <a:lnTo>
                        <a:pt x="41" y="180"/>
                      </a:lnTo>
                      <a:lnTo>
                        <a:pt x="40" y="181"/>
                      </a:lnTo>
                      <a:lnTo>
                        <a:pt x="41" y="187"/>
                      </a:lnTo>
                      <a:lnTo>
                        <a:pt x="44" y="189"/>
                      </a:lnTo>
                      <a:lnTo>
                        <a:pt x="46" y="195"/>
                      </a:lnTo>
                      <a:lnTo>
                        <a:pt x="46" y="204"/>
                      </a:lnTo>
                      <a:lnTo>
                        <a:pt x="41" y="210"/>
                      </a:lnTo>
                      <a:lnTo>
                        <a:pt x="34" y="213"/>
                      </a:lnTo>
                      <a:lnTo>
                        <a:pt x="34" y="214"/>
                      </a:lnTo>
                      <a:lnTo>
                        <a:pt x="37" y="216"/>
                      </a:lnTo>
                      <a:lnTo>
                        <a:pt x="37" y="219"/>
                      </a:lnTo>
                      <a:lnTo>
                        <a:pt x="29" y="228"/>
                      </a:lnTo>
                      <a:lnTo>
                        <a:pt x="47" y="228"/>
                      </a:lnTo>
                      <a:lnTo>
                        <a:pt x="47" y="225"/>
                      </a:lnTo>
                      <a:lnTo>
                        <a:pt x="62" y="223"/>
                      </a:lnTo>
                      <a:lnTo>
                        <a:pt x="71" y="219"/>
                      </a:lnTo>
                      <a:lnTo>
                        <a:pt x="74" y="220"/>
                      </a:lnTo>
                      <a:lnTo>
                        <a:pt x="86" y="213"/>
                      </a:lnTo>
                      <a:lnTo>
                        <a:pt x="89" y="216"/>
                      </a:lnTo>
                      <a:lnTo>
                        <a:pt x="89" y="219"/>
                      </a:lnTo>
                      <a:lnTo>
                        <a:pt x="94" y="216"/>
                      </a:lnTo>
                      <a:lnTo>
                        <a:pt x="104" y="219"/>
                      </a:lnTo>
                      <a:lnTo>
                        <a:pt x="116" y="241"/>
                      </a:lnTo>
                      <a:lnTo>
                        <a:pt x="116" y="250"/>
                      </a:lnTo>
                      <a:lnTo>
                        <a:pt x="110" y="264"/>
                      </a:lnTo>
                      <a:lnTo>
                        <a:pt x="100" y="267"/>
                      </a:lnTo>
                      <a:lnTo>
                        <a:pt x="100" y="282"/>
                      </a:lnTo>
                      <a:lnTo>
                        <a:pt x="109" y="288"/>
                      </a:lnTo>
                      <a:lnTo>
                        <a:pt x="104" y="298"/>
                      </a:lnTo>
                      <a:lnTo>
                        <a:pt x="95" y="304"/>
                      </a:lnTo>
                      <a:lnTo>
                        <a:pt x="97" y="313"/>
                      </a:lnTo>
                      <a:lnTo>
                        <a:pt x="97" y="317"/>
                      </a:lnTo>
                      <a:lnTo>
                        <a:pt x="103" y="326"/>
                      </a:lnTo>
                      <a:lnTo>
                        <a:pt x="112" y="323"/>
                      </a:lnTo>
                      <a:lnTo>
                        <a:pt x="118" y="328"/>
                      </a:lnTo>
                      <a:lnTo>
                        <a:pt x="121" y="322"/>
                      </a:lnTo>
                      <a:lnTo>
                        <a:pt x="131" y="325"/>
                      </a:lnTo>
                      <a:lnTo>
                        <a:pt x="135" y="323"/>
                      </a:lnTo>
                      <a:lnTo>
                        <a:pt x="135" y="332"/>
                      </a:lnTo>
                      <a:lnTo>
                        <a:pt x="132" y="335"/>
                      </a:lnTo>
                      <a:lnTo>
                        <a:pt x="140" y="337"/>
                      </a:lnTo>
                      <a:lnTo>
                        <a:pt x="143" y="341"/>
                      </a:lnTo>
                      <a:lnTo>
                        <a:pt x="147" y="343"/>
                      </a:lnTo>
                      <a:lnTo>
                        <a:pt x="149" y="353"/>
                      </a:lnTo>
                      <a:lnTo>
                        <a:pt x="153" y="361"/>
                      </a:lnTo>
                      <a:lnTo>
                        <a:pt x="156" y="361"/>
                      </a:lnTo>
                      <a:lnTo>
                        <a:pt x="159" y="353"/>
                      </a:lnTo>
                      <a:lnTo>
                        <a:pt x="164" y="347"/>
                      </a:lnTo>
                      <a:lnTo>
                        <a:pt x="168" y="346"/>
                      </a:lnTo>
                      <a:lnTo>
                        <a:pt x="168" y="352"/>
                      </a:lnTo>
                      <a:lnTo>
                        <a:pt x="170" y="355"/>
                      </a:lnTo>
                      <a:lnTo>
                        <a:pt x="173" y="365"/>
                      </a:lnTo>
                      <a:lnTo>
                        <a:pt x="170" y="370"/>
                      </a:lnTo>
                      <a:lnTo>
                        <a:pt x="177" y="371"/>
                      </a:lnTo>
                      <a:lnTo>
                        <a:pt x="179" y="373"/>
                      </a:lnTo>
                      <a:lnTo>
                        <a:pt x="185" y="371"/>
                      </a:lnTo>
                      <a:lnTo>
                        <a:pt x="186" y="373"/>
                      </a:lnTo>
                      <a:lnTo>
                        <a:pt x="185" y="377"/>
                      </a:lnTo>
                      <a:lnTo>
                        <a:pt x="191" y="380"/>
                      </a:lnTo>
                      <a:lnTo>
                        <a:pt x="188" y="391"/>
                      </a:lnTo>
                      <a:lnTo>
                        <a:pt x="183" y="398"/>
                      </a:lnTo>
                      <a:lnTo>
                        <a:pt x="185" y="406"/>
                      </a:lnTo>
                      <a:lnTo>
                        <a:pt x="188" y="407"/>
                      </a:lnTo>
                      <a:lnTo>
                        <a:pt x="188" y="407"/>
                      </a:lnTo>
                      <a:lnTo>
                        <a:pt x="191" y="410"/>
                      </a:lnTo>
                      <a:lnTo>
                        <a:pt x="195" y="410"/>
                      </a:lnTo>
                      <a:lnTo>
                        <a:pt x="197" y="409"/>
                      </a:lnTo>
                      <a:lnTo>
                        <a:pt x="195" y="403"/>
                      </a:lnTo>
                      <a:lnTo>
                        <a:pt x="198" y="401"/>
                      </a:lnTo>
                      <a:lnTo>
                        <a:pt x="204" y="392"/>
                      </a:lnTo>
                      <a:lnTo>
                        <a:pt x="201" y="388"/>
                      </a:lnTo>
                      <a:lnTo>
                        <a:pt x="207" y="388"/>
                      </a:lnTo>
                      <a:lnTo>
                        <a:pt x="216" y="379"/>
                      </a:lnTo>
                      <a:lnTo>
                        <a:pt x="221" y="380"/>
                      </a:lnTo>
                      <a:lnTo>
                        <a:pt x="221" y="374"/>
                      </a:lnTo>
                      <a:lnTo>
                        <a:pt x="231" y="376"/>
                      </a:lnTo>
                      <a:lnTo>
                        <a:pt x="234" y="373"/>
                      </a:lnTo>
                      <a:lnTo>
                        <a:pt x="235" y="367"/>
                      </a:lnTo>
                      <a:lnTo>
                        <a:pt x="241" y="356"/>
                      </a:lnTo>
                      <a:lnTo>
                        <a:pt x="249" y="356"/>
                      </a:lnTo>
                      <a:lnTo>
                        <a:pt x="250" y="352"/>
                      </a:lnTo>
                      <a:lnTo>
                        <a:pt x="256" y="352"/>
                      </a:lnTo>
                      <a:lnTo>
                        <a:pt x="261" y="346"/>
                      </a:lnTo>
                      <a:lnTo>
                        <a:pt x="262" y="341"/>
                      </a:lnTo>
                      <a:lnTo>
                        <a:pt x="259" y="341"/>
                      </a:lnTo>
                      <a:lnTo>
                        <a:pt x="261" y="331"/>
                      </a:lnTo>
                      <a:lnTo>
                        <a:pt x="295" y="299"/>
                      </a:lnTo>
                      <a:lnTo>
                        <a:pt x="297" y="296"/>
                      </a:lnTo>
                      <a:lnTo>
                        <a:pt x="295" y="295"/>
                      </a:lnTo>
                      <a:lnTo>
                        <a:pt x="297" y="291"/>
                      </a:lnTo>
                      <a:lnTo>
                        <a:pt x="301" y="291"/>
                      </a:lnTo>
                      <a:lnTo>
                        <a:pt x="306" y="282"/>
                      </a:lnTo>
                      <a:lnTo>
                        <a:pt x="310" y="282"/>
                      </a:lnTo>
                      <a:lnTo>
                        <a:pt x="319" y="274"/>
                      </a:lnTo>
                      <a:lnTo>
                        <a:pt x="321" y="271"/>
                      </a:lnTo>
                      <a:lnTo>
                        <a:pt x="328" y="270"/>
                      </a:lnTo>
                      <a:lnTo>
                        <a:pt x="333" y="264"/>
                      </a:lnTo>
                      <a:lnTo>
                        <a:pt x="328" y="262"/>
                      </a:lnTo>
                      <a:lnTo>
                        <a:pt x="330" y="259"/>
                      </a:lnTo>
                      <a:lnTo>
                        <a:pt x="334" y="256"/>
                      </a:lnTo>
                      <a:lnTo>
                        <a:pt x="333" y="250"/>
                      </a:lnTo>
                      <a:lnTo>
                        <a:pt x="338" y="250"/>
                      </a:lnTo>
                      <a:lnTo>
                        <a:pt x="347" y="246"/>
                      </a:lnTo>
                      <a:lnTo>
                        <a:pt x="350" y="241"/>
                      </a:lnTo>
                      <a:lnTo>
                        <a:pt x="350" y="241"/>
                      </a:lnTo>
                      <a:lnTo>
                        <a:pt x="346" y="238"/>
                      </a:lnTo>
                      <a:lnTo>
                        <a:pt x="341" y="241"/>
                      </a:lnTo>
                      <a:lnTo>
                        <a:pt x="337" y="235"/>
                      </a:lnTo>
                      <a:lnTo>
                        <a:pt x="327" y="234"/>
                      </a:lnTo>
                      <a:lnTo>
                        <a:pt x="324" y="214"/>
                      </a:lnTo>
                      <a:lnTo>
                        <a:pt x="306" y="201"/>
                      </a:lnTo>
                      <a:lnTo>
                        <a:pt x="298" y="183"/>
                      </a:lnTo>
                      <a:lnTo>
                        <a:pt x="276" y="184"/>
                      </a:lnTo>
                      <a:lnTo>
                        <a:pt x="274" y="187"/>
                      </a:lnTo>
                      <a:lnTo>
                        <a:pt x="264" y="196"/>
                      </a:lnTo>
                      <a:lnTo>
                        <a:pt x="274" y="204"/>
                      </a:lnTo>
                      <a:lnTo>
                        <a:pt x="268" y="216"/>
                      </a:lnTo>
                      <a:lnTo>
                        <a:pt x="271" y="217"/>
                      </a:lnTo>
                      <a:lnTo>
                        <a:pt x="270" y="223"/>
                      </a:lnTo>
                      <a:lnTo>
                        <a:pt x="264" y="226"/>
                      </a:lnTo>
                      <a:lnTo>
                        <a:pt x="252" y="214"/>
                      </a:lnTo>
                      <a:lnTo>
                        <a:pt x="241" y="199"/>
                      </a:lnTo>
                      <a:lnTo>
                        <a:pt x="231" y="205"/>
                      </a:lnTo>
                      <a:lnTo>
                        <a:pt x="227" y="211"/>
                      </a:lnTo>
                      <a:lnTo>
                        <a:pt x="219" y="207"/>
                      </a:lnTo>
                      <a:lnTo>
                        <a:pt x="218" y="202"/>
                      </a:lnTo>
                      <a:lnTo>
                        <a:pt x="206" y="202"/>
                      </a:lnTo>
                      <a:lnTo>
                        <a:pt x="191" y="189"/>
                      </a:lnTo>
                      <a:lnTo>
                        <a:pt x="179" y="186"/>
                      </a:lnTo>
                      <a:lnTo>
                        <a:pt x="173" y="190"/>
                      </a:lnTo>
                      <a:lnTo>
                        <a:pt x="180" y="192"/>
                      </a:lnTo>
                      <a:lnTo>
                        <a:pt x="171" y="195"/>
                      </a:lnTo>
                      <a:lnTo>
                        <a:pt x="159" y="192"/>
                      </a:lnTo>
                      <a:lnTo>
                        <a:pt x="153" y="181"/>
                      </a:lnTo>
                      <a:lnTo>
                        <a:pt x="150" y="178"/>
                      </a:lnTo>
                      <a:lnTo>
                        <a:pt x="135" y="150"/>
                      </a:lnTo>
                      <a:lnTo>
                        <a:pt x="126" y="141"/>
                      </a:lnTo>
                      <a:lnTo>
                        <a:pt x="125" y="136"/>
                      </a:lnTo>
                      <a:lnTo>
                        <a:pt x="126" y="129"/>
                      </a:lnTo>
                      <a:lnTo>
                        <a:pt x="132" y="123"/>
                      </a:lnTo>
                      <a:lnTo>
                        <a:pt x="125" y="111"/>
                      </a:lnTo>
                      <a:lnTo>
                        <a:pt x="122" y="96"/>
                      </a:lnTo>
                      <a:lnTo>
                        <a:pt x="116" y="92"/>
                      </a:lnTo>
                      <a:lnTo>
                        <a:pt x="107" y="89"/>
                      </a:lnTo>
                      <a:lnTo>
                        <a:pt x="97" y="74"/>
                      </a:lnTo>
                      <a:lnTo>
                        <a:pt x="97" y="72"/>
                      </a:lnTo>
                      <a:lnTo>
                        <a:pt x="113" y="71"/>
                      </a:lnTo>
                      <a:lnTo>
                        <a:pt x="107" y="47"/>
                      </a:lnTo>
                      <a:lnTo>
                        <a:pt x="98" y="39"/>
                      </a:lnTo>
                      <a:lnTo>
                        <a:pt x="95" y="30"/>
                      </a:lnTo>
                      <a:lnTo>
                        <a:pt x="100" y="23"/>
                      </a:lnTo>
                      <a:lnTo>
                        <a:pt x="98" y="18"/>
                      </a:lnTo>
                      <a:lnTo>
                        <a:pt x="91" y="12"/>
                      </a:lnTo>
                      <a:lnTo>
                        <a:pt x="91" y="9"/>
                      </a:lnTo>
                      <a:lnTo>
                        <a:pt x="86" y="3"/>
                      </a:lnTo>
                      <a:lnTo>
                        <a:pt x="80" y="2"/>
                      </a:lnTo>
                      <a:lnTo>
                        <a:pt x="76" y="9"/>
                      </a:lnTo>
                      <a:lnTo>
                        <a:pt x="71" y="6"/>
                      </a:lnTo>
                      <a:lnTo>
                        <a:pt x="70" y="8"/>
                      </a:lnTo>
                      <a:lnTo>
                        <a:pt x="64" y="2"/>
                      </a:lnTo>
                      <a:lnTo>
                        <a:pt x="62" y="3"/>
                      </a:lnTo>
                      <a:lnTo>
                        <a:pt x="53" y="0"/>
                      </a:lnTo>
                      <a:lnTo>
                        <a:pt x="53" y="0"/>
                      </a:lnTo>
                      <a:lnTo>
                        <a:pt x="38" y="5"/>
                      </a:lnTo>
                      <a:lnTo>
                        <a:pt x="40" y="12"/>
                      </a:lnTo>
                      <a:lnTo>
                        <a:pt x="31" y="23"/>
                      </a:lnTo>
                      <a:lnTo>
                        <a:pt x="26" y="21"/>
                      </a:lnTo>
                      <a:lnTo>
                        <a:pt x="22" y="35"/>
                      </a:lnTo>
                      <a:lnTo>
                        <a:pt x="26" y="53"/>
                      </a:lnTo>
                      <a:lnTo>
                        <a:pt x="20" y="62"/>
                      </a:lnTo>
                      <a:lnTo>
                        <a:pt x="9" y="65"/>
                      </a:lnTo>
                      <a:lnTo>
                        <a:pt x="13" y="72"/>
                      </a:lnTo>
                      <a:lnTo>
                        <a:pt x="9" y="72"/>
                      </a:lnTo>
                      <a:lnTo>
                        <a:pt x="1" y="95"/>
                      </a:lnTo>
                      <a:lnTo>
                        <a:pt x="0" y="107"/>
                      </a:lnTo>
                      <a:lnTo>
                        <a:pt x="3" y="114"/>
                      </a:lnTo>
                      <a:lnTo>
                        <a:pt x="3" y="131"/>
                      </a:lnTo>
                      <a:lnTo>
                        <a:pt x="16" y="132"/>
                      </a:lnTo>
                      <a:lnTo>
                        <a:pt x="17" y="131"/>
                      </a:lnTo>
                      <a:close/>
                    </a:path>
                  </a:pathLst>
                </a:custGeom>
                <a:grpFill/>
                <a:ln w="4763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0" tIns="0" rIns="0" bIns="0" numCol="1" anchor="b" anchorCtr="0" compatLnSpc="1">
                  <a:prstTxWarp prst="textNoShape">
                    <a:avLst/>
                  </a:prstTxWarp>
                </a:bodyPr>
                <a:lstStyle/>
                <a:p>
                  <a:pPr algn="r" defTabSz="1828800" hangingPunct="1">
                    <a:defRPr/>
                  </a:pPr>
                  <a:endParaRPr lang="en-US" sz="2400" dirty="0">
                    <a:solidFill>
                      <a:prstClr val="white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Rogaland">
                  <a:extLst>
                    <a:ext uri="{FF2B5EF4-FFF2-40B4-BE49-F238E27FC236}">
                      <a16:creationId xmlns:a16="http://schemas.microsoft.com/office/drawing/2014/main" id="{8A608E7A-17B8-449F-ACC4-D63649D44D9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487588">
                  <a:off x="5517245" y="5669201"/>
                  <a:ext cx="437464" cy="651509"/>
                </a:xfrm>
                <a:custGeom>
                  <a:avLst/>
                  <a:gdLst>
                    <a:gd name="T0" fmla="*/ 110 w 280"/>
                    <a:gd name="T1" fmla="*/ 166 h 417"/>
                    <a:gd name="T2" fmla="*/ 219 w 280"/>
                    <a:gd name="T3" fmla="*/ 37 h 417"/>
                    <a:gd name="T4" fmla="*/ 204 w 280"/>
                    <a:gd name="T5" fmla="*/ 0 h 417"/>
                    <a:gd name="T6" fmla="*/ 150 w 280"/>
                    <a:gd name="T7" fmla="*/ 31 h 417"/>
                    <a:gd name="T8" fmla="*/ 122 w 280"/>
                    <a:gd name="T9" fmla="*/ 66 h 417"/>
                    <a:gd name="T10" fmla="*/ 74 w 280"/>
                    <a:gd name="T11" fmla="*/ 75 h 417"/>
                    <a:gd name="T12" fmla="*/ 58 w 280"/>
                    <a:gd name="T13" fmla="*/ 84 h 417"/>
                    <a:gd name="T14" fmla="*/ 38 w 280"/>
                    <a:gd name="T15" fmla="*/ 91 h 417"/>
                    <a:gd name="T16" fmla="*/ 18 w 280"/>
                    <a:gd name="T17" fmla="*/ 99 h 417"/>
                    <a:gd name="T18" fmla="*/ 25 w 280"/>
                    <a:gd name="T19" fmla="*/ 156 h 417"/>
                    <a:gd name="T20" fmla="*/ 40 w 280"/>
                    <a:gd name="T21" fmla="*/ 148 h 417"/>
                    <a:gd name="T22" fmla="*/ 61 w 280"/>
                    <a:gd name="T23" fmla="*/ 118 h 417"/>
                    <a:gd name="T24" fmla="*/ 49 w 280"/>
                    <a:gd name="T25" fmla="*/ 111 h 417"/>
                    <a:gd name="T26" fmla="*/ 64 w 280"/>
                    <a:gd name="T27" fmla="*/ 93 h 417"/>
                    <a:gd name="T28" fmla="*/ 65 w 280"/>
                    <a:gd name="T29" fmla="*/ 157 h 417"/>
                    <a:gd name="T30" fmla="*/ 85 w 280"/>
                    <a:gd name="T31" fmla="*/ 139 h 417"/>
                    <a:gd name="T32" fmla="*/ 77 w 280"/>
                    <a:gd name="T33" fmla="*/ 105 h 417"/>
                    <a:gd name="T34" fmla="*/ 89 w 280"/>
                    <a:gd name="T35" fmla="*/ 87 h 417"/>
                    <a:gd name="T36" fmla="*/ 115 w 280"/>
                    <a:gd name="T37" fmla="*/ 99 h 417"/>
                    <a:gd name="T38" fmla="*/ 107 w 280"/>
                    <a:gd name="T39" fmla="*/ 108 h 417"/>
                    <a:gd name="T40" fmla="*/ 137 w 280"/>
                    <a:gd name="T41" fmla="*/ 112 h 417"/>
                    <a:gd name="T42" fmla="*/ 155 w 280"/>
                    <a:gd name="T43" fmla="*/ 61 h 417"/>
                    <a:gd name="T44" fmla="*/ 155 w 280"/>
                    <a:gd name="T45" fmla="*/ 76 h 417"/>
                    <a:gd name="T46" fmla="*/ 149 w 280"/>
                    <a:gd name="T47" fmla="*/ 94 h 417"/>
                    <a:gd name="T48" fmla="*/ 121 w 280"/>
                    <a:gd name="T49" fmla="*/ 139 h 417"/>
                    <a:gd name="T50" fmla="*/ 131 w 280"/>
                    <a:gd name="T51" fmla="*/ 145 h 417"/>
                    <a:gd name="T52" fmla="*/ 152 w 280"/>
                    <a:gd name="T53" fmla="*/ 156 h 417"/>
                    <a:gd name="T54" fmla="*/ 137 w 280"/>
                    <a:gd name="T55" fmla="*/ 187 h 417"/>
                    <a:gd name="T56" fmla="*/ 100 w 280"/>
                    <a:gd name="T57" fmla="*/ 209 h 417"/>
                    <a:gd name="T58" fmla="*/ 138 w 280"/>
                    <a:gd name="T59" fmla="*/ 266 h 417"/>
                    <a:gd name="T60" fmla="*/ 131 w 280"/>
                    <a:gd name="T61" fmla="*/ 266 h 417"/>
                    <a:gd name="T62" fmla="*/ 100 w 280"/>
                    <a:gd name="T63" fmla="*/ 235 h 417"/>
                    <a:gd name="T64" fmla="*/ 83 w 280"/>
                    <a:gd name="T65" fmla="*/ 259 h 417"/>
                    <a:gd name="T66" fmla="*/ 56 w 280"/>
                    <a:gd name="T67" fmla="*/ 217 h 417"/>
                    <a:gd name="T68" fmla="*/ 53 w 280"/>
                    <a:gd name="T69" fmla="*/ 262 h 417"/>
                    <a:gd name="T70" fmla="*/ 53 w 280"/>
                    <a:gd name="T71" fmla="*/ 310 h 417"/>
                    <a:gd name="T72" fmla="*/ 86 w 280"/>
                    <a:gd name="T73" fmla="*/ 354 h 417"/>
                    <a:gd name="T74" fmla="*/ 115 w 280"/>
                    <a:gd name="T75" fmla="*/ 380 h 417"/>
                    <a:gd name="T76" fmla="*/ 167 w 280"/>
                    <a:gd name="T77" fmla="*/ 417 h 417"/>
                    <a:gd name="T78" fmla="*/ 195 w 280"/>
                    <a:gd name="T79" fmla="*/ 359 h 417"/>
                    <a:gd name="T80" fmla="*/ 182 w 280"/>
                    <a:gd name="T81" fmla="*/ 329 h 417"/>
                    <a:gd name="T82" fmla="*/ 200 w 280"/>
                    <a:gd name="T83" fmla="*/ 307 h 417"/>
                    <a:gd name="T84" fmla="*/ 198 w 280"/>
                    <a:gd name="T85" fmla="*/ 259 h 417"/>
                    <a:gd name="T86" fmla="*/ 221 w 280"/>
                    <a:gd name="T87" fmla="*/ 217 h 417"/>
                    <a:gd name="T88" fmla="*/ 243 w 280"/>
                    <a:gd name="T89" fmla="*/ 178 h 417"/>
                    <a:gd name="T90" fmla="*/ 228 w 280"/>
                    <a:gd name="T91" fmla="*/ 141 h 417"/>
                    <a:gd name="T92" fmla="*/ 249 w 280"/>
                    <a:gd name="T93" fmla="*/ 81 h 417"/>
                    <a:gd name="T94" fmla="*/ 280 w 280"/>
                    <a:gd name="T95" fmla="*/ 46 h 417"/>
                    <a:gd name="T96" fmla="*/ 59 w 280"/>
                    <a:gd name="T97" fmla="*/ 194 h 417"/>
                    <a:gd name="T98" fmla="*/ 64 w 280"/>
                    <a:gd name="T99" fmla="*/ 193 h 417"/>
                    <a:gd name="T100" fmla="*/ 34 w 280"/>
                    <a:gd name="T101" fmla="*/ 180 h 417"/>
                    <a:gd name="T102" fmla="*/ 28 w 280"/>
                    <a:gd name="T103" fmla="*/ 177 h 417"/>
                    <a:gd name="T104" fmla="*/ 15 w 280"/>
                    <a:gd name="T105" fmla="*/ 138 h 417"/>
                    <a:gd name="T106" fmla="*/ 3 w 280"/>
                    <a:gd name="T107" fmla="*/ 132 h 417"/>
                    <a:gd name="T108" fmla="*/ 0 w 280"/>
                    <a:gd name="T109" fmla="*/ 166 h 417"/>
                    <a:gd name="T110" fmla="*/ 21 w 280"/>
                    <a:gd name="T111" fmla="*/ 151 h 417"/>
                    <a:gd name="T112" fmla="*/ 70 w 280"/>
                    <a:gd name="T113" fmla="*/ 203 h 417"/>
                    <a:gd name="T114" fmla="*/ 91 w 280"/>
                    <a:gd name="T115" fmla="*/ 190 h 4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280" h="417">
                      <a:moveTo>
                        <a:pt x="107" y="151"/>
                      </a:moveTo>
                      <a:lnTo>
                        <a:pt x="122" y="148"/>
                      </a:lnTo>
                      <a:lnTo>
                        <a:pt x="127" y="153"/>
                      </a:lnTo>
                      <a:lnTo>
                        <a:pt x="130" y="157"/>
                      </a:lnTo>
                      <a:lnTo>
                        <a:pt x="122" y="163"/>
                      </a:lnTo>
                      <a:lnTo>
                        <a:pt x="110" y="166"/>
                      </a:lnTo>
                      <a:lnTo>
                        <a:pt x="104" y="163"/>
                      </a:lnTo>
                      <a:lnTo>
                        <a:pt x="103" y="157"/>
                      </a:lnTo>
                      <a:lnTo>
                        <a:pt x="104" y="153"/>
                      </a:lnTo>
                      <a:lnTo>
                        <a:pt x="107" y="151"/>
                      </a:lnTo>
                      <a:close/>
                      <a:moveTo>
                        <a:pt x="247" y="20"/>
                      </a:moveTo>
                      <a:lnTo>
                        <a:pt x="219" y="37"/>
                      </a:lnTo>
                      <a:lnTo>
                        <a:pt x="209" y="40"/>
                      </a:lnTo>
                      <a:lnTo>
                        <a:pt x="204" y="36"/>
                      </a:lnTo>
                      <a:lnTo>
                        <a:pt x="209" y="21"/>
                      </a:lnTo>
                      <a:lnTo>
                        <a:pt x="209" y="12"/>
                      </a:lnTo>
                      <a:lnTo>
                        <a:pt x="210" y="3"/>
                      </a:lnTo>
                      <a:lnTo>
                        <a:pt x="204" y="0"/>
                      </a:lnTo>
                      <a:lnTo>
                        <a:pt x="195" y="2"/>
                      </a:lnTo>
                      <a:lnTo>
                        <a:pt x="189" y="0"/>
                      </a:lnTo>
                      <a:lnTo>
                        <a:pt x="159" y="18"/>
                      </a:lnTo>
                      <a:lnTo>
                        <a:pt x="159" y="21"/>
                      </a:lnTo>
                      <a:lnTo>
                        <a:pt x="155" y="21"/>
                      </a:lnTo>
                      <a:lnTo>
                        <a:pt x="150" y="31"/>
                      </a:lnTo>
                      <a:lnTo>
                        <a:pt x="150" y="37"/>
                      </a:lnTo>
                      <a:lnTo>
                        <a:pt x="144" y="45"/>
                      </a:lnTo>
                      <a:lnTo>
                        <a:pt x="140" y="57"/>
                      </a:lnTo>
                      <a:lnTo>
                        <a:pt x="138" y="69"/>
                      </a:lnTo>
                      <a:lnTo>
                        <a:pt x="131" y="69"/>
                      </a:lnTo>
                      <a:lnTo>
                        <a:pt x="122" y="66"/>
                      </a:lnTo>
                      <a:lnTo>
                        <a:pt x="110" y="70"/>
                      </a:lnTo>
                      <a:lnTo>
                        <a:pt x="110" y="66"/>
                      </a:lnTo>
                      <a:lnTo>
                        <a:pt x="101" y="63"/>
                      </a:lnTo>
                      <a:lnTo>
                        <a:pt x="92" y="75"/>
                      </a:lnTo>
                      <a:lnTo>
                        <a:pt x="83" y="73"/>
                      </a:lnTo>
                      <a:lnTo>
                        <a:pt x="74" y="75"/>
                      </a:lnTo>
                      <a:lnTo>
                        <a:pt x="74" y="70"/>
                      </a:lnTo>
                      <a:lnTo>
                        <a:pt x="68" y="69"/>
                      </a:lnTo>
                      <a:lnTo>
                        <a:pt x="64" y="73"/>
                      </a:lnTo>
                      <a:lnTo>
                        <a:pt x="65" y="78"/>
                      </a:lnTo>
                      <a:lnTo>
                        <a:pt x="64" y="81"/>
                      </a:lnTo>
                      <a:lnTo>
                        <a:pt x="58" y="84"/>
                      </a:lnTo>
                      <a:lnTo>
                        <a:pt x="53" y="84"/>
                      </a:lnTo>
                      <a:lnTo>
                        <a:pt x="52" y="82"/>
                      </a:lnTo>
                      <a:lnTo>
                        <a:pt x="52" y="82"/>
                      </a:lnTo>
                      <a:lnTo>
                        <a:pt x="46" y="90"/>
                      </a:lnTo>
                      <a:lnTo>
                        <a:pt x="40" y="90"/>
                      </a:lnTo>
                      <a:lnTo>
                        <a:pt x="38" y="91"/>
                      </a:lnTo>
                      <a:lnTo>
                        <a:pt x="38" y="91"/>
                      </a:lnTo>
                      <a:lnTo>
                        <a:pt x="31" y="94"/>
                      </a:lnTo>
                      <a:lnTo>
                        <a:pt x="30" y="97"/>
                      </a:lnTo>
                      <a:lnTo>
                        <a:pt x="27" y="97"/>
                      </a:lnTo>
                      <a:lnTo>
                        <a:pt x="24" y="94"/>
                      </a:lnTo>
                      <a:lnTo>
                        <a:pt x="18" y="99"/>
                      </a:lnTo>
                      <a:lnTo>
                        <a:pt x="10" y="91"/>
                      </a:lnTo>
                      <a:lnTo>
                        <a:pt x="10" y="91"/>
                      </a:lnTo>
                      <a:lnTo>
                        <a:pt x="7" y="93"/>
                      </a:lnTo>
                      <a:lnTo>
                        <a:pt x="10" y="111"/>
                      </a:lnTo>
                      <a:lnTo>
                        <a:pt x="18" y="123"/>
                      </a:lnTo>
                      <a:lnTo>
                        <a:pt x="25" y="156"/>
                      </a:lnTo>
                      <a:lnTo>
                        <a:pt x="30" y="150"/>
                      </a:lnTo>
                      <a:lnTo>
                        <a:pt x="27" y="127"/>
                      </a:lnTo>
                      <a:lnTo>
                        <a:pt x="30" y="126"/>
                      </a:lnTo>
                      <a:lnTo>
                        <a:pt x="31" y="145"/>
                      </a:lnTo>
                      <a:lnTo>
                        <a:pt x="34" y="148"/>
                      </a:lnTo>
                      <a:lnTo>
                        <a:pt x="40" y="148"/>
                      </a:lnTo>
                      <a:lnTo>
                        <a:pt x="44" y="154"/>
                      </a:lnTo>
                      <a:lnTo>
                        <a:pt x="53" y="154"/>
                      </a:lnTo>
                      <a:lnTo>
                        <a:pt x="61" y="138"/>
                      </a:lnTo>
                      <a:lnTo>
                        <a:pt x="61" y="126"/>
                      </a:lnTo>
                      <a:lnTo>
                        <a:pt x="62" y="121"/>
                      </a:lnTo>
                      <a:lnTo>
                        <a:pt x="61" y="118"/>
                      </a:lnTo>
                      <a:lnTo>
                        <a:pt x="56" y="117"/>
                      </a:lnTo>
                      <a:lnTo>
                        <a:pt x="59" y="102"/>
                      </a:lnTo>
                      <a:lnTo>
                        <a:pt x="56" y="99"/>
                      </a:lnTo>
                      <a:lnTo>
                        <a:pt x="53" y="102"/>
                      </a:lnTo>
                      <a:lnTo>
                        <a:pt x="53" y="106"/>
                      </a:lnTo>
                      <a:lnTo>
                        <a:pt x="49" y="111"/>
                      </a:lnTo>
                      <a:lnTo>
                        <a:pt x="40" y="111"/>
                      </a:lnTo>
                      <a:lnTo>
                        <a:pt x="41" y="103"/>
                      </a:lnTo>
                      <a:lnTo>
                        <a:pt x="46" y="106"/>
                      </a:lnTo>
                      <a:lnTo>
                        <a:pt x="55" y="94"/>
                      </a:lnTo>
                      <a:lnTo>
                        <a:pt x="58" y="91"/>
                      </a:lnTo>
                      <a:lnTo>
                        <a:pt x="64" y="93"/>
                      </a:lnTo>
                      <a:lnTo>
                        <a:pt x="64" y="96"/>
                      </a:lnTo>
                      <a:lnTo>
                        <a:pt x="61" y="99"/>
                      </a:lnTo>
                      <a:lnTo>
                        <a:pt x="62" y="117"/>
                      </a:lnTo>
                      <a:lnTo>
                        <a:pt x="67" y="135"/>
                      </a:lnTo>
                      <a:lnTo>
                        <a:pt x="64" y="154"/>
                      </a:lnTo>
                      <a:lnTo>
                        <a:pt x="65" y="157"/>
                      </a:lnTo>
                      <a:lnTo>
                        <a:pt x="68" y="156"/>
                      </a:lnTo>
                      <a:lnTo>
                        <a:pt x="67" y="150"/>
                      </a:lnTo>
                      <a:lnTo>
                        <a:pt x="76" y="144"/>
                      </a:lnTo>
                      <a:lnTo>
                        <a:pt x="79" y="139"/>
                      </a:lnTo>
                      <a:lnTo>
                        <a:pt x="79" y="135"/>
                      </a:lnTo>
                      <a:lnTo>
                        <a:pt x="85" y="139"/>
                      </a:lnTo>
                      <a:lnTo>
                        <a:pt x="98" y="133"/>
                      </a:lnTo>
                      <a:lnTo>
                        <a:pt x="100" y="124"/>
                      </a:lnTo>
                      <a:lnTo>
                        <a:pt x="95" y="118"/>
                      </a:lnTo>
                      <a:lnTo>
                        <a:pt x="92" y="109"/>
                      </a:lnTo>
                      <a:lnTo>
                        <a:pt x="80" y="115"/>
                      </a:lnTo>
                      <a:lnTo>
                        <a:pt x="77" y="105"/>
                      </a:lnTo>
                      <a:lnTo>
                        <a:pt x="77" y="103"/>
                      </a:lnTo>
                      <a:lnTo>
                        <a:pt x="80" y="103"/>
                      </a:lnTo>
                      <a:lnTo>
                        <a:pt x="82" y="111"/>
                      </a:lnTo>
                      <a:lnTo>
                        <a:pt x="94" y="102"/>
                      </a:lnTo>
                      <a:lnTo>
                        <a:pt x="94" y="97"/>
                      </a:lnTo>
                      <a:lnTo>
                        <a:pt x="89" y="87"/>
                      </a:lnTo>
                      <a:lnTo>
                        <a:pt x="94" y="81"/>
                      </a:lnTo>
                      <a:lnTo>
                        <a:pt x="97" y="82"/>
                      </a:lnTo>
                      <a:lnTo>
                        <a:pt x="95" y="91"/>
                      </a:lnTo>
                      <a:lnTo>
                        <a:pt x="100" y="94"/>
                      </a:lnTo>
                      <a:lnTo>
                        <a:pt x="101" y="100"/>
                      </a:lnTo>
                      <a:lnTo>
                        <a:pt x="115" y="99"/>
                      </a:lnTo>
                      <a:lnTo>
                        <a:pt x="127" y="99"/>
                      </a:lnTo>
                      <a:lnTo>
                        <a:pt x="137" y="96"/>
                      </a:lnTo>
                      <a:lnTo>
                        <a:pt x="140" y="99"/>
                      </a:lnTo>
                      <a:lnTo>
                        <a:pt x="124" y="103"/>
                      </a:lnTo>
                      <a:lnTo>
                        <a:pt x="116" y="108"/>
                      </a:lnTo>
                      <a:lnTo>
                        <a:pt x="107" y="108"/>
                      </a:lnTo>
                      <a:lnTo>
                        <a:pt x="104" y="105"/>
                      </a:lnTo>
                      <a:lnTo>
                        <a:pt x="103" y="106"/>
                      </a:lnTo>
                      <a:lnTo>
                        <a:pt x="106" y="130"/>
                      </a:lnTo>
                      <a:lnTo>
                        <a:pt x="110" y="132"/>
                      </a:lnTo>
                      <a:lnTo>
                        <a:pt x="116" y="123"/>
                      </a:lnTo>
                      <a:lnTo>
                        <a:pt x="137" y="112"/>
                      </a:lnTo>
                      <a:lnTo>
                        <a:pt x="144" y="99"/>
                      </a:lnTo>
                      <a:lnTo>
                        <a:pt x="143" y="93"/>
                      </a:lnTo>
                      <a:lnTo>
                        <a:pt x="150" y="84"/>
                      </a:lnTo>
                      <a:lnTo>
                        <a:pt x="152" y="76"/>
                      </a:lnTo>
                      <a:lnTo>
                        <a:pt x="156" y="69"/>
                      </a:lnTo>
                      <a:lnTo>
                        <a:pt x="155" y="61"/>
                      </a:lnTo>
                      <a:lnTo>
                        <a:pt x="158" y="55"/>
                      </a:lnTo>
                      <a:lnTo>
                        <a:pt x="162" y="52"/>
                      </a:lnTo>
                      <a:lnTo>
                        <a:pt x="165" y="54"/>
                      </a:lnTo>
                      <a:lnTo>
                        <a:pt x="159" y="58"/>
                      </a:lnTo>
                      <a:lnTo>
                        <a:pt x="159" y="70"/>
                      </a:lnTo>
                      <a:lnTo>
                        <a:pt x="155" y="76"/>
                      </a:lnTo>
                      <a:lnTo>
                        <a:pt x="152" y="88"/>
                      </a:lnTo>
                      <a:lnTo>
                        <a:pt x="174" y="78"/>
                      </a:lnTo>
                      <a:lnTo>
                        <a:pt x="197" y="76"/>
                      </a:lnTo>
                      <a:lnTo>
                        <a:pt x="173" y="82"/>
                      </a:lnTo>
                      <a:lnTo>
                        <a:pt x="152" y="93"/>
                      </a:lnTo>
                      <a:lnTo>
                        <a:pt x="149" y="94"/>
                      </a:lnTo>
                      <a:lnTo>
                        <a:pt x="149" y="100"/>
                      </a:lnTo>
                      <a:lnTo>
                        <a:pt x="143" y="117"/>
                      </a:lnTo>
                      <a:lnTo>
                        <a:pt x="133" y="118"/>
                      </a:lnTo>
                      <a:lnTo>
                        <a:pt x="122" y="124"/>
                      </a:lnTo>
                      <a:lnTo>
                        <a:pt x="118" y="136"/>
                      </a:lnTo>
                      <a:lnTo>
                        <a:pt x="121" y="139"/>
                      </a:lnTo>
                      <a:lnTo>
                        <a:pt x="127" y="139"/>
                      </a:lnTo>
                      <a:lnTo>
                        <a:pt x="137" y="144"/>
                      </a:lnTo>
                      <a:lnTo>
                        <a:pt x="147" y="139"/>
                      </a:lnTo>
                      <a:lnTo>
                        <a:pt x="155" y="142"/>
                      </a:lnTo>
                      <a:lnTo>
                        <a:pt x="152" y="145"/>
                      </a:lnTo>
                      <a:lnTo>
                        <a:pt x="131" y="145"/>
                      </a:lnTo>
                      <a:lnTo>
                        <a:pt x="131" y="151"/>
                      </a:lnTo>
                      <a:lnTo>
                        <a:pt x="137" y="157"/>
                      </a:lnTo>
                      <a:lnTo>
                        <a:pt x="161" y="147"/>
                      </a:lnTo>
                      <a:lnTo>
                        <a:pt x="162" y="142"/>
                      </a:lnTo>
                      <a:lnTo>
                        <a:pt x="179" y="141"/>
                      </a:lnTo>
                      <a:lnTo>
                        <a:pt x="152" y="156"/>
                      </a:lnTo>
                      <a:lnTo>
                        <a:pt x="141" y="159"/>
                      </a:lnTo>
                      <a:lnTo>
                        <a:pt x="128" y="169"/>
                      </a:lnTo>
                      <a:lnTo>
                        <a:pt x="118" y="188"/>
                      </a:lnTo>
                      <a:lnTo>
                        <a:pt x="121" y="190"/>
                      </a:lnTo>
                      <a:lnTo>
                        <a:pt x="128" y="187"/>
                      </a:lnTo>
                      <a:lnTo>
                        <a:pt x="137" y="187"/>
                      </a:lnTo>
                      <a:lnTo>
                        <a:pt x="137" y="190"/>
                      </a:lnTo>
                      <a:lnTo>
                        <a:pt x="127" y="191"/>
                      </a:lnTo>
                      <a:lnTo>
                        <a:pt x="118" y="196"/>
                      </a:lnTo>
                      <a:lnTo>
                        <a:pt x="112" y="194"/>
                      </a:lnTo>
                      <a:lnTo>
                        <a:pt x="98" y="205"/>
                      </a:lnTo>
                      <a:lnTo>
                        <a:pt x="100" y="209"/>
                      </a:lnTo>
                      <a:lnTo>
                        <a:pt x="107" y="221"/>
                      </a:lnTo>
                      <a:lnTo>
                        <a:pt x="116" y="220"/>
                      </a:lnTo>
                      <a:lnTo>
                        <a:pt x="121" y="227"/>
                      </a:lnTo>
                      <a:lnTo>
                        <a:pt x="113" y="235"/>
                      </a:lnTo>
                      <a:lnTo>
                        <a:pt x="118" y="242"/>
                      </a:lnTo>
                      <a:lnTo>
                        <a:pt x="138" y="266"/>
                      </a:lnTo>
                      <a:lnTo>
                        <a:pt x="150" y="266"/>
                      </a:lnTo>
                      <a:lnTo>
                        <a:pt x="153" y="268"/>
                      </a:lnTo>
                      <a:lnTo>
                        <a:pt x="153" y="269"/>
                      </a:lnTo>
                      <a:lnTo>
                        <a:pt x="140" y="271"/>
                      </a:lnTo>
                      <a:lnTo>
                        <a:pt x="137" y="269"/>
                      </a:lnTo>
                      <a:lnTo>
                        <a:pt x="131" y="266"/>
                      </a:lnTo>
                      <a:lnTo>
                        <a:pt x="122" y="254"/>
                      </a:lnTo>
                      <a:lnTo>
                        <a:pt x="116" y="253"/>
                      </a:lnTo>
                      <a:lnTo>
                        <a:pt x="113" y="254"/>
                      </a:lnTo>
                      <a:lnTo>
                        <a:pt x="110" y="251"/>
                      </a:lnTo>
                      <a:lnTo>
                        <a:pt x="109" y="241"/>
                      </a:lnTo>
                      <a:lnTo>
                        <a:pt x="100" y="235"/>
                      </a:lnTo>
                      <a:lnTo>
                        <a:pt x="94" y="239"/>
                      </a:lnTo>
                      <a:lnTo>
                        <a:pt x="94" y="245"/>
                      </a:lnTo>
                      <a:lnTo>
                        <a:pt x="89" y="247"/>
                      </a:lnTo>
                      <a:lnTo>
                        <a:pt x="86" y="245"/>
                      </a:lnTo>
                      <a:lnTo>
                        <a:pt x="83" y="247"/>
                      </a:lnTo>
                      <a:lnTo>
                        <a:pt x="83" y="259"/>
                      </a:lnTo>
                      <a:lnTo>
                        <a:pt x="80" y="263"/>
                      </a:lnTo>
                      <a:lnTo>
                        <a:pt x="80" y="254"/>
                      </a:lnTo>
                      <a:lnTo>
                        <a:pt x="77" y="248"/>
                      </a:lnTo>
                      <a:lnTo>
                        <a:pt x="80" y="245"/>
                      </a:lnTo>
                      <a:lnTo>
                        <a:pt x="83" y="235"/>
                      </a:lnTo>
                      <a:lnTo>
                        <a:pt x="56" y="217"/>
                      </a:lnTo>
                      <a:lnTo>
                        <a:pt x="53" y="229"/>
                      </a:lnTo>
                      <a:lnTo>
                        <a:pt x="58" y="235"/>
                      </a:lnTo>
                      <a:lnTo>
                        <a:pt x="55" y="242"/>
                      </a:lnTo>
                      <a:lnTo>
                        <a:pt x="56" y="253"/>
                      </a:lnTo>
                      <a:lnTo>
                        <a:pt x="59" y="259"/>
                      </a:lnTo>
                      <a:lnTo>
                        <a:pt x="53" y="262"/>
                      </a:lnTo>
                      <a:lnTo>
                        <a:pt x="52" y="274"/>
                      </a:lnTo>
                      <a:lnTo>
                        <a:pt x="53" y="280"/>
                      </a:lnTo>
                      <a:lnTo>
                        <a:pt x="44" y="292"/>
                      </a:lnTo>
                      <a:lnTo>
                        <a:pt x="47" y="296"/>
                      </a:lnTo>
                      <a:lnTo>
                        <a:pt x="49" y="305"/>
                      </a:lnTo>
                      <a:lnTo>
                        <a:pt x="53" y="310"/>
                      </a:lnTo>
                      <a:lnTo>
                        <a:pt x="52" y="314"/>
                      </a:lnTo>
                      <a:lnTo>
                        <a:pt x="58" y="322"/>
                      </a:lnTo>
                      <a:lnTo>
                        <a:pt x="67" y="344"/>
                      </a:lnTo>
                      <a:lnTo>
                        <a:pt x="71" y="347"/>
                      </a:lnTo>
                      <a:lnTo>
                        <a:pt x="83" y="350"/>
                      </a:lnTo>
                      <a:lnTo>
                        <a:pt x="86" y="354"/>
                      </a:lnTo>
                      <a:lnTo>
                        <a:pt x="85" y="359"/>
                      </a:lnTo>
                      <a:lnTo>
                        <a:pt x="86" y="362"/>
                      </a:lnTo>
                      <a:lnTo>
                        <a:pt x="98" y="368"/>
                      </a:lnTo>
                      <a:lnTo>
                        <a:pt x="107" y="366"/>
                      </a:lnTo>
                      <a:lnTo>
                        <a:pt x="112" y="369"/>
                      </a:lnTo>
                      <a:lnTo>
                        <a:pt x="115" y="380"/>
                      </a:lnTo>
                      <a:lnTo>
                        <a:pt x="121" y="390"/>
                      </a:lnTo>
                      <a:lnTo>
                        <a:pt x="137" y="401"/>
                      </a:lnTo>
                      <a:lnTo>
                        <a:pt x="156" y="407"/>
                      </a:lnTo>
                      <a:lnTo>
                        <a:pt x="159" y="408"/>
                      </a:lnTo>
                      <a:lnTo>
                        <a:pt x="159" y="411"/>
                      </a:lnTo>
                      <a:lnTo>
                        <a:pt x="167" y="417"/>
                      </a:lnTo>
                      <a:lnTo>
                        <a:pt x="167" y="417"/>
                      </a:lnTo>
                      <a:lnTo>
                        <a:pt x="191" y="405"/>
                      </a:lnTo>
                      <a:lnTo>
                        <a:pt x="198" y="392"/>
                      </a:lnTo>
                      <a:lnTo>
                        <a:pt x="197" y="378"/>
                      </a:lnTo>
                      <a:lnTo>
                        <a:pt x="201" y="372"/>
                      </a:lnTo>
                      <a:lnTo>
                        <a:pt x="195" y="359"/>
                      </a:lnTo>
                      <a:lnTo>
                        <a:pt x="198" y="345"/>
                      </a:lnTo>
                      <a:lnTo>
                        <a:pt x="195" y="332"/>
                      </a:lnTo>
                      <a:lnTo>
                        <a:pt x="198" y="326"/>
                      </a:lnTo>
                      <a:lnTo>
                        <a:pt x="194" y="328"/>
                      </a:lnTo>
                      <a:lnTo>
                        <a:pt x="188" y="326"/>
                      </a:lnTo>
                      <a:lnTo>
                        <a:pt x="182" y="329"/>
                      </a:lnTo>
                      <a:lnTo>
                        <a:pt x="180" y="323"/>
                      </a:lnTo>
                      <a:lnTo>
                        <a:pt x="174" y="319"/>
                      </a:lnTo>
                      <a:lnTo>
                        <a:pt x="177" y="316"/>
                      </a:lnTo>
                      <a:lnTo>
                        <a:pt x="185" y="314"/>
                      </a:lnTo>
                      <a:lnTo>
                        <a:pt x="200" y="310"/>
                      </a:lnTo>
                      <a:lnTo>
                        <a:pt x="200" y="307"/>
                      </a:lnTo>
                      <a:lnTo>
                        <a:pt x="200" y="302"/>
                      </a:lnTo>
                      <a:lnTo>
                        <a:pt x="194" y="296"/>
                      </a:lnTo>
                      <a:lnTo>
                        <a:pt x="194" y="290"/>
                      </a:lnTo>
                      <a:lnTo>
                        <a:pt x="186" y="289"/>
                      </a:lnTo>
                      <a:lnTo>
                        <a:pt x="192" y="269"/>
                      </a:lnTo>
                      <a:lnTo>
                        <a:pt x="198" y="259"/>
                      </a:lnTo>
                      <a:lnTo>
                        <a:pt x="192" y="257"/>
                      </a:lnTo>
                      <a:lnTo>
                        <a:pt x="191" y="253"/>
                      </a:lnTo>
                      <a:lnTo>
                        <a:pt x="201" y="242"/>
                      </a:lnTo>
                      <a:lnTo>
                        <a:pt x="198" y="232"/>
                      </a:lnTo>
                      <a:lnTo>
                        <a:pt x="212" y="226"/>
                      </a:lnTo>
                      <a:lnTo>
                        <a:pt x="221" y="217"/>
                      </a:lnTo>
                      <a:lnTo>
                        <a:pt x="224" y="211"/>
                      </a:lnTo>
                      <a:lnTo>
                        <a:pt x="237" y="197"/>
                      </a:lnTo>
                      <a:lnTo>
                        <a:pt x="237" y="191"/>
                      </a:lnTo>
                      <a:lnTo>
                        <a:pt x="236" y="188"/>
                      </a:lnTo>
                      <a:lnTo>
                        <a:pt x="243" y="178"/>
                      </a:lnTo>
                      <a:lnTo>
                        <a:pt x="243" y="178"/>
                      </a:lnTo>
                      <a:lnTo>
                        <a:pt x="243" y="178"/>
                      </a:lnTo>
                      <a:lnTo>
                        <a:pt x="243" y="178"/>
                      </a:lnTo>
                      <a:lnTo>
                        <a:pt x="230" y="177"/>
                      </a:lnTo>
                      <a:lnTo>
                        <a:pt x="230" y="160"/>
                      </a:lnTo>
                      <a:lnTo>
                        <a:pt x="227" y="153"/>
                      </a:lnTo>
                      <a:lnTo>
                        <a:pt x="228" y="141"/>
                      </a:lnTo>
                      <a:lnTo>
                        <a:pt x="236" y="118"/>
                      </a:lnTo>
                      <a:lnTo>
                        <a:pt x="240" y="118"/>
                      </a:lnTo>
                      <a:lnTo>
                        <a:pt x="236" y="111"/>
                      </a:lnTo>
                      <a:lnTo>
                        <a:pt x="247" y="108"/>
                      </a:lnTo>
                      <a:lnTo>
                        <a:pt x="253" y="99"/>
                      </a:lnTo>
                      <a:lnTo>
                        <a:pt x="249" y="81"/>
                      </a:lnTo>
                      <a:lnTo>
                        <a:pt x="253" y="67"/>
                      </a:lnTo>
                      <a:lnTo>
                        <a:pt x="258" y="69"/>
                      </a:lnTo>
                      <a:lnTo>
                        <a:pt x="267" y="58"/>
                      </a:lnTo>
                      <a:lnTo>
                        <a:pt x="265" y="51"/>
                      </a:lnTo>
                      <a:lnTo>
                        <a:pt x="280" y="46"/>
                      </a:lnTo>
                      <a:lnTo>
                        <a:pt x="280" y="46"/>
                      </a:lnTo>
                      <a:lnTo>
                        <a:pt x="279" y="43"/>
                      </a:lnTo>
                      <a:lnTo>
                        <a:pt x="267" y="39"/>
                      </a:lnTo>
                      <a:lnTo>
                        <a:pt x="268" y="24"/>
                      </a:lnTo>
                      <a:lnTo>
                        <a:pt x="265" y="17"/>
                      </a:lnTo>
                      <a:lnTo>
                        <a:pt x="247" y="20"/>
                      </a:lnTo>
                      <a:close/>
                      <a:moveTo>
                        <a:pt x="59" y="194"/>
                      </a:moveTo>
                      <a:lnTo>
                        <a:pt x="77" y="208"/>
                      </a:lnTo>
                      <a:lnTo>
                        <a:pt x="80" y="209"/>
                      </a:lnTo>
                      <a:lnTo>
                        <a:pt x="85" y="206"/>
                      </a:lnTo>
                      <a:lnTo>
                        <a:pt x="85" y="197"/>
                      </a:lnTo>
                      <a:lnTo>
                        <a:pt x="79" y="193"/>
                      </a:lnTo>
                      <a:lnTo>
                        <a:pt x="64" y="193"/>
                      </a:lnTo>
                      <a:lnTo>
                        <a:pt x="59" y="188"/>
                      </a:lnTo>
                      <a:lnTo>
                        <a:pt x="55" y="194"/>
                      </a:lnTo>
                      <a:lnTo>
                        <a:pt x="56" y="196"/>
                      </a:lnTo>
                      <a:lnTo>
                        <a:pt x="59" y="194"/>
                      </a:lnTo>
                      <a:close/>
                      <a:moveTo>
                        <a:pt x="32" y="184"/>
                      </a:moveTo>
                      <a:lnTo>
                        <a:pt x="34" y="180"/>
                      </a:lnTo>
                      <a:lnTo>
                        <a:pt x="38" y="184"/>
                      </a:lnTo>
                      <a:lnTo>
                        <a:pt x="43" y="177"/>
                      </a:lnTo>
                      <a:lnTo>
                        <a:pt x="40" y="168"/>
                      </a:lnTo>
                      <a:lnTo>
                        <a:pt x="34" y="162"/>
                      </a:lnTo>
                      <a:lnTo>
                        <a:pt x="30" y="162"/>
                      </a:lnTo>
                      <a:lnTo>
                        <a:pt x="28" y="177"/>
                      </a:lnTo>
                      <a:lnTo>
                        <a:pt x="31" y="184"/>
                      </a:lnTo>
                      <a:lnTo>
                        <a:pt x="32" y="184"/>
                      </a:lnTo>
                      <a:close/>
                      <a:moveTo>
                        <a:pt x="18" y="148"/>
                      </a:moveTo>
                      <a:lnTo>
                        <a:pt x="21" y="144"/>
                      </a:lnTo>
                      <a:lnTo>
                        <a:pt x="21" y="141"/>
                      </a:lnTo>
                      <a:lnTo>
                        <a:pt x="15" y="138"/>
                      </a:lnTo>
                      <a:lnTo>
                        <a:pt x="18" y="132"/>
                      </a:lnTo>
                      <a:lnTo>
                        <a:pt x="18" y="127"/>
                      </a:lnTo>
                      <a:lnTo>
                        <a:pt x="9" y="117"/>
                      </a:lnTo>
                      <a:lnTo>
                        <a:pt x="6" y="123"/>
                      </a:lnTo>
                      <a:lnTo>
                        <a:pt x="9" y="129"/>
                      </a:lnTo>
                      <a:lnTo>
                        <a:pt x="3" y="132"/>
                      </a:lnTo>
                      <a:lnTo>
                        <a:pt x="6" y="145"/>
                      </a:lnTo>
                      <a:lnTo>
                        <a:pt x="6" y="151"/>
                      </a:lnTo>
                      <a:lnTo>
                        <a:pt x="3" y="151"/>
                      </a:lnTo>
                      <a:lnTo>
                        <a:pt x="1" y="157"/>
                      </a:lnTo>
                      <a:lnTo>
                        <a:pt x="1" y="163"/>
                      </a:lnTo>
                      <a:lnTo>
                        <a:pt x="0" y="166"/>
                      </a:lnTo>
                      <a:lnTo>
                        <a:pt x="1" y="180"/>
                      </a:lnTo>
                      <a:lnTo>
                        <a:pt x="4" y="188"/>
                      </a:lnTo>
                      <a:lnTo>
                        <a:pt x="18" y="188"/>
                      </a:lnTo>
                      <a:lnTo>
                        <a:pt x="18" y="187"/>
                      </a:lnTo>
                      <a:lnTo>
                        <a:pt x="22" y="166"/>
                      </a:lnTo>
                      <a:lnTo>
                        <a:pt x="21" y="151"/>
                      </a:lnTo>
                      <a:lnTo>
                        <a:pt x="18" y="148"/>
                      </a:lnTo>
                      <a:close/>
                      <a:moveTo>
                        <a:pt x="56" y="205"/>
                      </a:moveTo>
                      <a:lnTo>
                        <a:pt x="68" y="211"/>
                      </a:lnTo>
                      <a:lnTo>
                        <a:pt x="73" y="211"/>
                      </a:lnTo>
                      <a:lnTo>
                        <a:pt x="74" y="209"/>
                      </a:lnTo>
                      <a:lnTo>
                        <a:pt x="70" y="203"/>
                      </a:lnTo>
                      <a:lnTo>
                        <a:pt x="59" y="197"/>
                      </a:lnTo>
                      <a:lnTo>
                        <a:pt x="55" y="199"/>
                      </a:lnTo>
                      <a:lnTo>
                        <a:pt x="53" y="200"/>
                      </a:lnTo>
                      <a:lnTo>
                        <a:pt x="56" y="205"/>
                      </a:lnTo>
                      <a:close/>
                      <a:moveTo>
                        <a:pt x="85" y="188"/>
                      </a:moveTo>
                      <a:lnTo>
                        <a:pt x="91" y="190"/>
                      </a:lnTo>
                      <a:lnTo>
                        <a:pt x="97" y="182"/>
                      </a:lnTo>
                      <a:lnTo>
                        <a:pt x="97" y="177"/>
                      </a:lnTo>
                      <a:lnTo>
                        <a:pt x="91" y="174"/>
                      </a:lnTo>
                      <a:lnTo>
                        <a:pt x="83" y="181"/>
                      </a:lnTo>
                      <a:lnTo>
                        <a:pt x="85" y="188"/>
                      </a:lnTo>
                      <a:close/>
                    </a:path>
                  </a:pathLst>
                </a:custGeom>
                <a:grpFill/>
                <a:ln w="4763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0" tIns="0" rIns="0" bIns="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1828800" hangingPunct="1">
                    <a:defRPr/>
                  </a:pPr>
                  <a:endParaRPr lang="en-US" sz="2400" dirty="0">
                    <a:solidFill>
                      <a:prstClr val="white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9" name="Vest-Agder">
                  <a:extLst>
                    <a:ext uri="{FF2B5EF4-FFF2-40B4-BE49-F238E27FC236}">
                      <a16:creationId xmlns:a16="http://schemas.microsoft.com/office/drawing/2014/main" id="{682F31C0-ABD4-48A7-A773-FCC05521033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487588">
                  <a:off x="5747610" y="5977420"/>
                  <a:ext cx="392156" cy="496835"/>
                </a:xfrm>
                <a:custGeom>
                  <a:avLst/>
                  <a:gdLst>
                    <a:gd name="T0" fmla="*/ 34 w 251"/>
                    <a:gd name="T1" fmla="*/ 258 h 318"/>
                    <a:gd name="T2" fmla="*/ 18 w 251"/>
                    <a:gd name="T3" fmla="*/ 248 h 318"/>
                    <a:gd name="T4" fmla="*/ 85 w 251"/>
                    <a:gd name="T5" fmla="*/ 0 h 318"/>
                    <a:gd name="T6" fmla="*/ 104 w 251"/>
                    <a:gd name="T7" fmla="*/ 38 h 318"/>
                    <a:gd name="T8" fmla="*/ 100 w 251"/>
                    <a:gd name="T9" fmla="*/ 50 h 318"/>
                    <a:gd name="T10" fmla="*/ 106 w 251"/>
                    <a:gd name="T11" fmla="*/ 73 h 318"/>
                    <a:gd name="T12" fmla="*/ 97 w 251"/>
                    <a:gd name="T13" fmla="*/ 85 h 318"/>
                    <a:gd name="T14" fmla="*/ 107 w 251"/>
                    <a:gd name="T15" fmla="*/ 94 h 318"/>
                    <a:gd name="T16" fmla="*/ 146 w 251"/>
                    <a:gd name="T17" fmla="*/ 82 h 318"/>
                    <a:gd name="T18" fmla="*/ 164 w 251"/>
                    <a:gd name="T19" fmla="*/ 88 h 318"/>
                    <a:gd name="T20" fmla="*/ 160 w 251"/>
                    <a:gd name="T21" fmla="*/ 136 h 318"/>
                    <a:gd name="T22" fmla="*/ 155 w 251"/>
                    <a:gd name="T23" fmla="*/ 173 h 318"/>
                    <a:gd name="T24" fmla="*/ 172 w 251"/>
                    <a:gd name="T25" fmla="*/ 192 h 318"/>
                    <a:gd name="T26" fmla="*/ 195 w 251"/>
                    <a:gd name="T27" fmla="*/ 192 h 318"/>
                    <a:gd name="T28" fmla="*/ 203 w 251"/>
                    <a:gd name="T29" fmla="*/ 210 h 318"/>
                    <a:gd name="T30" fmla="*/ 216 w 251"/>
                    <a:gd name="T31" fmla="*/ 230 h 318"/>
                    <a:gd name="T32" fmla="*/ 228 w 251"/>
                    <a:gd name="T33" fmla="*/ 221 h 318"/>
                    <a:gd name="T34" fmla="*/ 237 w 251"/>
                    <a:gd name="T35" fmla="*/ 240 h 318"/>
                    <a:gd name="T36" fmla="*/ 245 w 251"/>
                    <a:gd name="T37" fmla="*/ 246 h 318"/>
                    <a:gd name="T38" fmla="*/ 245 w 251"/>
                    <a:gd name="T39" fmla="*/ 275 h 318"/>
                    <a:gd name="T40" fmla="*/ 242 w 251"/>
                    <a:gd name="T41" fmla="*/ 285 h 318"/>
                    <a:gd name="T42" fmla="*/ 233 w 251"/>
                    <a:gd name="T43" fmla="*/ 263 h 318"/>
                    <a:gd name="T44" fmla="*/ 225 w 251"/>
                    <a:gd name="T45" fmla="*/ 275 h 318"/>
                    <a:gd name="T46" fmla="*/ 210 w 251"/>
                    <a:gd name="T47" fmla="*/ 293 h 318"/>
                    <a:gd name="T48" fmla="*/ 197 w 251"/>
                    <a:gd name="T49" fmla="*/ 293 h 318"/>
                    <a:gd name="T50" fmla="*/ 176 w 251"/>
                    <a:gd name="T51" fmla="*/ 309 h 318"/>
                    <a:gd name="T52" fmla="*/ 140 w 251"/>
                    <a:gd name="T53" fmla="*/ 311 h 318"/>
                    <a:gd name="T54" fmla="*/ 115 w 251"/>
                    <a:gd name="T55" fmla="*/ 303 h 318"/>
                    <a:gd name="T56" fmla="*/ 103 w 251"/>
                    <a:gd name="T57" fmla="*/ 302 h 318"/>
                    <a:gd name="T58" fmla="*/ 89 w 251"/>
                    <a:gd name="T59" fmla="*/ 306 h 318"/>
                    <a:gd name="T60" fmla="*/ 97 w 251"/>
                    <a:gd name="T61" fmla="*/ 294 h 318"/>
                    <a:gd name="T62" fmla="*/ 86 w 251"/>
                    <a:gd name="T63" fmla="*/ 297 h 318"/>
                    <a:gd name="T64" fmla="*/ 80 w 251"/>
                    <a:gd name="T65" fmla="*/ 294 h 318"/>
                    <a:gd name="T66" fmla="*/ 63 w 251"/>
                    <a:gd name="T67" fmla="*/ 290 h 318"/>
                    <a:gd name="T68" fmla="*/ 61 w 251"/>
                    <a:gd name="T69" fmla="*/ 264 h 318"/>
                    <a:gd name="T70" fmla="*/ 66 w 251"/>
                    <a:gd name="T71" fmla="*/ 278 h 318"/>
                    <a:gd name="T72" fmla="*/ 51 w 251"/>
                    <a:gd name="T73" fmla="*/ 287 h 318"/>
                    <a:gd name="T74" fmla="*/ 54 w 251"/>
                    <a:gd name="T75" fmla="*/ 294 h 318"/>
                    <a:gd name="T76" fmla="*/ 30 w 251"/>
                    <a:gd name="T77" fmla="*/ 290 h 318"/>
                    <a:gd name="T78" fmla="*/ 33 w 251"/>
                    <a:gd name="T79" fmla="*/ 266 h 318"/>
                    <a:gd name="T80" fmla="*/ 36 w 251"/>
                    <a:gd name="T81" fmla="*/ 242 h 318"/>
                    <a:gd name="T82" fmla="*/ 0 w 251"/>
                    <a:gd name="T83" fmla="*/ 240 h 318"/>
                    <a:gd name="T84" fmla="*/ 34 w 251"/>
                    <a:gd name="T85" fmla="*/ 195 h 318"/>
                    <a:gd name="T86" fmla="*/ 31 w 251"/>
                    <a:gd name="T87" fmla="*/ 149 h 318"/>
                    <a:gd name="T88" fmla="*/ 13 w 251"/>
                    <a:gd name="T89" fmla="*/ 146 h 318"/>
                    <a:gd name="T90" fmla="*/ 33 w 251"/>
                    <a:gd name="T91" fmla="*/ 133 h 318"/>
                    <a:gd name="T92" fmla="*/ 27 w 251"/>
                    <a:gd name="T93" fmla="*/ 113 h 318"/>
                    <a:gd name="T94" fmla="*/ 25 w 251"/>
                    <a:gd name="T95" fmla="*/ 80 h 318"/>
                    <a:gd name="T96" fmla="*/ 45 w 251"/>
                    <a:gd name="T97" fmla="*/ 49 h 318"/>
                    <a:gd name="T98" fmla="*/ 70 w 251"/>
                    <a:gd name="T99" fmla="*/ 14 h 3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251" h="318">
                      <a:moveTo>
                        <a:pt x="19" y="248"/>
                      </a:moveTo>
                      <a:lnTo>
                        <a:pt x="31" y="251"/>
                      </a:lnTo>
                      <a:lnTo>
                        <a:pt x="34" y="255"/>
                      </a:lnTo>
                      <a:lnTo>
                        <a:pt x="34" y="258"/>
                      </a:lnTo>
                      <a:lnTo>
                        <a:pt x="30" y="260"/>
                      </a:lnTo>
                      <a:lnTo>
                        <a:pt x="25" y="255"/>
                      </a:lnTo>
                      <a:lnTo>
                        <a:pt x="22" y="257"/>
                      </a:lnTo>
                      <a:lnTo>
                        <a:pt x="18" y="248"/>
                      </a:lnTo>
                      <a:lnTo>
                        <a:pt x="19" y="248"/>
                      </a:lnTo>
                      <a:close/>
                      <a:moveTo>
                        <a:pt x="76" y="1"/>
                      </a:moveTo>
                      <a:lnTo>
                        <a:pt x="77" y="0"/>
                      </a:lnTo>
                      <a:lnTo>
                        <a:pt x="85" y="0"/>
                      </a:lnTo>
                      <a:lnTo>
                        <a:pt x="110" y="7"/>
                      </a:lnTo>
                      <a:lnTo>
                        <a:pt x="112" y="11"/>
                      </a:lnTo>
                      <a:lnTo>
                        <a:pt x="110" y="13"/>
                      </a:lnTo>
                      <a:lnTo>
                        <a:pt x="104" y="38"/>
                      </a:lnTo>
                      <a:lnTo>
                        <a:pt x="109" y="46"/>
                      </a:lnTo>
                      <a:lnTo>
                        <a:pt x="109" y="49"/>
                      </a:lnTo>
                      <a:lnTo>
                        <a:pt x="101" y="49"/>
                      </a:lnTo>
                      <a:lnTo>
                        <a:pt x="100" y="50"/>
                      </a:lnTo>
                      <a:lnTo>
                        <a:pt x="101" y="56"/>
                      </a:lnTo>
                      <a:lnTo>
                        <a:pt x="104" y="58"/>
                      </a:lnTo>
                      <a:lnTo>
                        <a:pt x="106" y="64"/>
                      </a:lnTo>
                      <a:lnTo>
                        <a:pt x="106" y="73"/>
                      </a:lnTo>
                      <a:lnTo>
                        <a:pt x="101" y="79"/>
                      </a:lnTo>
                      <a:lnTo>
                        <a:pt x="94" y="82"/>
                      </a:lnTo>
                      <a:lnTo>
                        <a:pt x="94" y="83"/>
                      </a:lnTo>
                      <a:lnTo>
                        <a:pt x="97" y="85"/>
                      </a:lnTo>
                      <a:lnTo>
                        <a:pt x="97" y="88"/>
                      </a:lnTo>
                      <a:lnTo>
                        <a:pt x="89" y="97"/>
                      </a:lnTo>
                      <a:lnTo>
                        <a:pt x="107" y="97"/>
                      </a:lnTo>
                      <a:lnTo>
                        <a:pt x="107" y="94"/>
                      </a:lnTo>
                      <a:lnTo>
                        <a:pt x="122" y="92"/>
                      </a:lnTo>
                      <a:lnTo>
                        <a:pt x="131" y="88"/>
                      </a:lnTo>
                      <a:lnTo>
                        <a:pt x="134" y="89"/>
                      </a:lnTo>
                      <a:lnTo>
                        <a:pt x="146" y="82"/>
                      </a:lnTo>
                      <a:lnTo>
                        <a:pt x="149" y="85"/>
                      </a:lnTo>
                      <a:lnTo>
                        <a:pt x="149" y="88"/>
                      </a:lnTo>
                      <a:lnTo>
                        <a:pt x="154" y="85"/>
                      </a:lnTo>
                      <a:lnTo>
                        <a:pt x="164" y="88"/>
                      </a:lnTo>
                      <a:lnTo>
                        <a:pt x="176" y="110"/>
                      </a:lnTo>
                      <a:lnTo>
                        <a:pt x="176" y="119"/>
                      </a:lnTo>
                      <a:lnTo>
                        <a:pt x="170" y="133"/>
                      </a:lnTo>
                      <a:lnTo>
                        <a:pt x="160" y="136"/>
                      </a:lnTo>
                      <a:lnTo>
                        <a:pt x="160" y="151"/>
                      </a:lnTo>
                      <a:lnTo>
                        <a:pt x="169" y="157"/>
                      </a:lnTo>
                      <a:lnTo>
                        <a:pt x="164" y="167"/>
                      </a:lnTo>
                      <a:lnTo>
                        <a:pt x="155" y="173"/>
                      </a:lnTo>
                      <a:lnTo>
                        <a:pt x="157" y="182"/>
                      </a:lnTo>
                      <a:lnTo>
                        <a:pt x="157" y="186"/>
                      </a:lnTo>
                      <a:lnTo>
                        <a:pt x="163" y="195"/>
                      </a:lnTo>
                      <a:lnTo>
                        <a:pt x="172" y="192"/>
                      </a:lnTo>
                      <a:lnTo>
                        <a:pt x="178" y="197"/>
                      </a:lnTo>
                      <a:lnTo>
                        <a:pt x="181" y="191"/>
                      </a:lnTo>
                      <a:lnTo>
                        <a:pt x="191" y="194"/>
                      </a:lnTo>
                      <a:lnTo>
                        <a:pt x="195" y="192"/>
                      </a:lnTo>
                      <a:lnTo>
                        <a:pt x="195" y="201"/>
                      </a:lnTo>
                      <a:lnTo>
                        <a:pt x="192" y="204"/>
                      </a:lnTo>
                      <a:lnTo>
                        <a:pt x="200" y="206"/>
                      </a:lnTo>
                      <a:lnTo>
                        <a:pt x="203" y="210"/>
                      </a:lnTo>
                      <a:lnTo>
                        <a:pt x="207" y="212"/>
                      </a:lnTo>
                      <a:lnTo>
                        <a:pt x="209" y="222"/>
                      </a:lnTo>
                      <a:lnTo>
                        <a:pt x="213" y="230"/>
                      </a:lnTo>
                      <a:lnTo>
                        <a:pt x="216" y="230"/>
                      </a:lnTo>
                      <a:lnTo>
                        <a:pt x="219" y="222"/>
                      </a:lnTo>
                      <a:lnTo>
                        <a:pt x="224" y="216"/>
                      </a:lnTo>
                      <a:lnTo>
                        <a:pt x="228" y="215"/>
                      </a:lnTo>
                      <a:lnTo>
                        <a:pt x="228" y="221"/>
                      </a:lnTo>
                      <a:lnTo>
                        <a:pt x="230" y="224"/>
                      </a:lnTo>
                      <a:lnTo>
                        <a:pt x="233" y="234"/>
                      </a:lnTo>
                      <a:lnTo>
                        <a:pt x="230" y="239"/>
                      </a:lnTo>
                      <a:lnTo>
                        <a:pt x="237" y="240"/>
                      </a:lnTo>
                      <a:lnTo>
                        <a:pt x="239" y="242"/>
                      </a:lnTo>
                      <a:lnTo>
                        <a:pt x="245" y="240"/>
                      </a:lnTo>
                      <a:lnTo>
                        <a:pt x="246" y="242"/>
                      </a:lnTo>
                      <a:lnTo>
                        <a:pt x="245" y="246"/>
                      </a:lnTo>
                      <a:lnTo>
                        <a:pt x="251" y="249"/>
                      </a:lnTo>
                      <a:lnTo>
                        <a:pt x="248" y="260"/>
                      </a:lnTo>
                      <a:lnTo>
                        <a:pt x="243" y="267"/>
                      </a:lnTo>
                      <a:lnTo>
                        <a:pt x="245" y="275"/>
                      </a:lnTo>
                      <a:lnTo>
                        <a:pt x="248" y="276"/>
                      </a:lnTo>
                      <a:lnTo>
                        <a:pt x="248" y="276"/>
                      </a:lnTo>
                      <a:lnTo>
                        <a:pt x="242" y="282"/>
                      </a:lnTo>
                      <a:lnTo>
                        <a:pt x="242" y="285"/>
                      </a:lnTo>
                      <a:lnTo>
                        <a:pt x="234" y="281"/>
                      </a:lnTo>
                      <a:lnTo>
                        <a:pt x="230" y="281"/>
                      </a:lnTo>
                      <a:lnTo>
                        <a:pt x="228" y="273"/>
                      </a:lnTo>
                      <a:lnTo>
                        <a:pt x="233" y="263"/>
                      </a:lnTo>
                      <a:lnTo>
                        <a:pt x="230" y="255"/>
                      </a:lnTo>
                      <a:lnTo>
                        <a:pt x="227" y="260"/>
                      </a:lnTo>
                      <a:lnTo>
                        <a:pt x="228" y="269"/>
                      </a:lnTo>
                      <a:lnTo>
                        <a:pt x="225" y="275"/>
                      </a:lnTo>
                      <a:lnTo>
                        <a:pt x="219" y="275"/>
                      </a:lnTo>
                      <a:lnTo>
                        <a:pt x="219" y="285"/>
                      </a:lnTo>
                      <a:lnTo>
                        <a:pt x="216" y="291"/>
                      </a:lnTo>
                      <a:lnTo>
                        <a:pt x="210" y="293"/>
                      </a:lnTo>
                      <a:lnTo>
                        <a:pt x="201" y="293"/>
                      </a:lnTo>
                      <a:lnTo>
                        <a:pt x="200" y="296"/>
                      </a:lnTo>
                      <a:lnTo>
                        <a:pt x="197" y="296"/>
                      </a:lnTo>
                      <a:lnTo>
                        <a:pt x="197" y="293"/>
                      </a:lnTo>
                      <a:lnTo>
                        <a:pt x="195" y="291"/>
                      </a:lnTo>
                      <a:lnTo>
                        <a:pt x="185" y="299"/>
                      </a:lnTo>
                      <a:lnTo>
                        <a:pt x="179" y="300"/>
                      </a:lnTo>
                      <a:lnTo>
                        <a:pt x="176" y="309"/>
                      </a:lnTo>
                      <a:lnTo>
                        <a:pt x="170" y="311"/>
                      </a:lnTo>
                      <a:lnTo>
                        <a:pt x="154" y="311"/>
                      </a:lnTo>
                      <a:lnTo>
                        <a:pt x="148" y="306"/>
                      </a:lnTo>
                      <a:lnTo>
                        <a:pt x="140" y="311"/>
                      </a:lnTo>
                      <a:lnTo>
                        <a:pt x="130" y="305"/>
                      </a:lnTo>
                      <a:lnTo>
                        <a:pt x="122" y="305"/>
                      </a:lnTo>
                      <a:lnTo>
                        <a:pt x="124" y="299"/>
                      </a:lnTo>
                      <a:lnTo>
                        <a:pt x="115" y="303"/>
                      </a:lnTo>
                      <a:lnTo>
                        <a:pt x="113" y="303"/>
                      </a:lnTo>
                      <a:lnTo>
                        <a:pt x="112" y="299"/>
                      </a:lnTo>
                      <a:lnTo>
                        <a:pt x="110" y="299"/>
                      </a:lnTo>
                      <a:lnTo>
                        <a:pt x="103" y="302"/>
                      </a:lnTo>
                      <a:lnTo>
                        <a:pt x="100" y="311"/>
                      </a:lnTo>
                      <a:lnTo>
                        <a:pt x="92" y="318"/>
                      </a:lnTo>
                      <a:lnTo>
                        <a:pt x="88" y="312"/>
                      </a:lnTo>
                      <a:lnTo>
                        <a:pt x="89" y="306"/>
                      </a:lnTo>
                      <a:lnTo>
                        <a:pt x="92" y="302"/>
                      </a:lnTo>
                      <a:lnTo>
                        <a:pt x="104" y="294"/>
                      </a:lnTo>
                      <a:lnTo>
                        <a:pt x="98" y="291"/>
                      </a:lnTo>
                      <a:lnTo>
                        <a:pt x="97" y="294"/>
                      </a:lnTo>
                      <a:lnTo>
                        <a:pt x="83" y="305"/>
                      </a:lnTo>
                      <a:lnTo>
                        <a:pt x="82" y="305"/>
                      </a:lnTo>
                      <a:lnTo>
                        <a:pt x="80" y="300"/>
                      </a:lnTo>
                      <a:lnTo>
                        <a:pt x="86" y="297"/>
                      </a:lnTo>
                      <a:lnTo>
                        <a:pt x="85" y="293"/>
                      </a:lnTo>
                      <a:lnTo>
                        <a:pt x="92" y="282"/>
                      </a:lnTo>
                      <a:lnTo>
                        <a:pt x="92" y="281"/>
                      </a:lnTo>
                      <a:lnTo>
                        <a:pt x="80" y="294"/>
                      </a:lnTo>
                      <a:lnTo>
                        <a:pt x="80" y="297"/>
                      </a:lnTo>
                      <a:lnTo>
                        <a:pt x="76" y="299"/>
                      </a:lnTo>
                      <a:lnTo>
                        <a:pt x="75" y="291"/>
                      </a:lnTo>
                      <a:lnTo>
                        <a:pt x="63" y="290"/>
                      </a:lnTo>
                      <a:lnTo>
                        <a:pt x="58" y="287"/>
                      </a:lnTo>
                      <a:lnTo>
                        <a:pt x="72" y="278"/>
                      </a:lnTo>
                      <a:lnTo>
                        <a:pt x="66" y="273"/>
                      </a:lnTo>
                      <a:lnTo>
                        <a:pt x="61" y="264"/>
                      </a:lnTo>
                      <a:lnTo>
                        <a:pt x="57" y="264"/>
                      </a:lnTo>
                      <a:lnTo>
                        <a:pt x="58" y="272"/>
                      </a:lnTo>
                      <a:lnTo>
                        <a:pt x="64" y="275"/>
                      </a:lnTo>
                      <a:lnTo>
                        <a:pt x="66" y="278"/>
                      </a:lnTo>
                      <a:lnTo>
                        <a:pt x="66" y="281"/>
                      </a:lnTo>
                      <a:lnTo>
                        <a:pt x="60" y="284"/>
                      </a:lnTo>
                      <a:lnTo>
                        <a:pt x="52" y="284"/>
                      </a:lnTo>
                      <a:lnTo>
                        <a:pt x="51" y="287"/>
                      </a:lnTo>
                      <a:lnTo>
                        <a:pt x="60" y="291"/>
                      </a:lnTo>
                      <a:lnTo>
                        <a:pt x="60" y="296"/>
                      </a:lnTo>
                      <a:lnTo>
                        <a:pt x="55" y="297"/>
                      </a:lnTo>
                      <a:lnTo>
                        <a:pt x="54" y="294"/>
                      </a:lnTo>
                      <a:lnTo>
                        <a:pt x="43" y="296"/>
                      </a:lnTo>
                      <a:lnTo>
                        <a:pt x="37" y="293"/>
                      </a:lnTo>
                      <a:lnTo>
                        <a:pt x="34" y="296"/>
                      </a:lnTo>
                      <a:lnTo>
                        <a:pt x="30" y="290"/>
                      </a:lnTo>
                      <a:lnTo>
                        <a:pt x="24" y="281"/>
                      </a:lnTo>
                      <a:lnTo>
                        <a:pt x="28" y="279"/>
                      </a:lnTo>
                      <a:lnTo>
                        <a:pt x="33" y="272"/>
                      </a:lnTo>
                      <a:lnTo>
                        <a:pt x="33" y="266"/>
                      </a:lnTo>
                      <a:lnTo>
                        <a:pt x="40" y="263"/>
                      </a:lnTo>
                      <a:lnTo>
                        <a:pt x="46" y="257"/>
                      </a:lnTo>
                      <a:lnTo>
                        <a:pt x="37" y="239"/>
                      </a:lnTo>
                      <a:lnTo>
                        <a:pt x="36" y="242"/>
                      </a:lnTo>
                      <a:lnTo>
                        <a:pt x="39" y="249"/>
                      </a:lnTo>
                      <a:lnTo>
                        <a:pt x="36" y="251"/>
                      </a:lnTo>
                      <a:lnTo>
                        <a:pt x="0" y="240"/>
                      </a:lnTo>
                      <a:lnTo>
                        <a:pt x="0" y="240"/>
                      </a:lnTo>
                      <a:lnTo>
                        <a:pt x="24" y="228"/>
                      </a:lnTo>
                      <a:lnTo>
                        <a:pt x="31" y="215"/>
                      </a:lnTo>
                      <a:lnTo>
                        <a:pt x="30" y="201"/>
                      </a:lnTo>
                      <a:lnTo>
                        <a:pt x="34" y="195"/>
                      </a:lnTo>
                      <a:lnTo>
                        <a:pt x="28" y="182"/>
                      </a:lnTo>
                      <a:lnTo>
                        <a:pt x="31" y="168"/>
                      </a:lnTo>
                      <a:lnTo>
                        <a:pt x="28" y="155"/>
                      </a:lnTo>
                      <a:lnTo>
                        <a:pt x="31" y="149"/>
                      </a:lnTo>
                      <a:lnTo>
                        <a:pt x="27" y="151"/>
                      </a:lnTo>
                      <a:lnTo>
                        <a:pt x="21" y="149"/>
                      </a:lnTo>
                      <a:lnTo>
                        <a:pt x="15" y="152"/>
                      </a:lnTo>
                      <a:lnTo>
                        <a:pt x="13" y="146"/>
                      </a:lnTo>
                      <a:lnTo>
                        <a:pt x="7" y="142"/>
                      </a:lnTo>
                      <a:lnTo>
                        <a:pt x="10" y="139"/>
                      </a:lnTo>
                      <a:lnTo>
                        <a:pt x="18" y="137"/>
                      </a:lnTo>
                      <a:lnTo>
                        <a:pt x="33" y="133"/>
                      </a:lnTo>
                      <a:lnTo>
                        <a:pt x="33" y="130"/>
                      </a:lnTo>
                      <a:lnTo>
                        <a:pt x="33" y="125"/>
                      </a:lnTo>
                      <a:lnTo>
                        <a:pt x="27" y="119"/>
                      </a:lnTo>
                      <a:lnTo>
                        <a:pt x="27" y="113"/>
                      </a:lnTo>
                      <a:lnTo>
                        <a:pt x="19" y="112"/>
                      </a:lnTo>
                      <a:lnTo>
                        <a:pt x="25" y="92"/>
                      </a:lnTo>
                      <a:lnTo>
                        <a:pt x="31" y="82"/>
                      </a:lnTo>
                      <a:lnTo>
                        <a:pt x="25" y="80"/>
                      </a:lnTo>
                      <a:lnTo>
                        <a:pt x="24" y="76"/>
                      </a:lnTo>
                      <a:lnTo>
                        <a:pt x="34" y="65"/>
                      </a:lnTo>
                      <a:lnTo>
                        <a:pt x="31" y="56"/>
                      </a:lnTo>
                      <a:lnTo>
                        <a:pt x="45" y="49"/>
                      </a:lnTo>
                      <a:lnTo>
                        <a:pt x="54" y="40"/>
                      </a:lnTo>
                      <a:lnTo>
                        <a:pt x="57" y="34"/>
                      </a:lnTo>
                      <a:lnTo>
                        <a:pt x="70" y="20"/>
                      </a:lnTo>
                      <a:lnTo>
                        <a:pt x="70" y="14"/>
                      </a:lnTo>
                      <a:lnTo>
                        <a:pt x="69" y="11"/>
                      </a:lnTo>
                      <a:lnTo>
                        <a:pt x="76" y="1"/>
                      </a:lnTo>
                      <a:close/>
                    </a:path>
                  </a:pathLst>
                </a:custGeom>
                <a:grpFill/>
                <a:ln w="4763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0" tIns="0" rIns="0" bIns="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1828800" hangingPunct="1">
                    <a:defRPr/>
                  </a:pPr>
                  <a:endParaRPr lang="en-US" sz="2400" dirty="0">
                    <a:solidFill>
                      <a:prstClr val="white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" name="Gruppe 1">
                <a:extLst>
                  <a:ext uri="{FF2B5EF4-FFF2-40B4-BE49-F238E27FC236}">
                    <a16:creationId xmlns:a16="http://schemas.microsoft.com/office/drawing/2014/main" id="{6BEBAB05-9F0B-4D68-83E3-CD9685EC257A}"/>
                  </a:ext>
                </a:extLst>
              </p:cNvPr>
              <p:cNvGrpSpPr/>
              <p:nvPr/>
            </p:nvGrpSpPr>
            <p:grpSpPr>
              <a:xfrm rot="1380000">
                <a:off x="2824666" y="5480707"/>
                <a:ext cx="504550" cy="359462"/>
                <a:chOff x="6508369" y="5847409"/>
                <a:chExt cx="441652" cy="314651"/>
              </a:xfrm>
              <a:grpFill/>
            </p:grpSpPr>
            <p:sp>
              <p:nvSpPr>
                <p:cNvPr id="120" name="Vestfold">
                  <a:extLst>
                    <a:ext uri="{FF2B5EF4-FFF2-40B4-BE49-F238E27FC236}">
                      <a16:creationId xmlns:a16="http://schemas.microsoft.com/office/drawing/2014/main" id="{9231F84F-134F-48AC-8874-1BDDFE0910A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487588">
                  <a:off x="6508369" y="5852710"/>
                  <a:ext cx="165611" cy="309350"/>
                </a:xfrm>
                <a:custGeom>
                  <a:avLst/>
                  <a:gdLst>
                    <a:gd name="T0" fmla="*/ 94 w 106"/>
                    <a:gd name="T1" fmla="*/ 145 h 198"/>
                    <a:gd name="T2" fmla="*/ 91 w 106"/>
                    <a:gd name="T3" fmla="*/ 148 h 198"/>
                    <a:gd name="T4" fmla="*/ 92 w 106"/>
                    <a:gd name="T5" fmla="*/ 150 h 198"/>
                    <a:gd name="T6" fmla="*/ 91 w 106"/>
                    <a:gd name="T7" fmla="*/ 154 h 198"/>
                    <a:gd name="T8" fmla="*/ 89 w 106"/>
                    <a:gd name="T9" fmla="*/ 172 h 198"/>
                    <a:gd name="T10" fmla="*/ 85 w 106"/>
                    <a:gd name="T11" fmla="*/ 144 h 198"/>
                    <a:gd name="T12" fmla="*/ 91 w 106"/>
                    <a:gd name="T13" fmla="*/ 119 h 198"/>
                    <a:gd name="T14" fmla="*/ 95 w 106"/>
                    <a:gd name="T15" fmla="*/ 128 h 198"/>
                    <a:gd name="T16" fmla="*/ 97 w 106"/>
                    <a:gd name="T17" fmla="*/ 135 h 198"/>
                    <a:gd name="T18" fmla="*/ 86 w 106"/>
                    <a:gd name="T19" fmla="*/ 138 h 198"/>
                    <a:gd name="T20" fmla="*/ 82 w 106"/>
                    <a:gd name="T21" fmla="*/ 137 h 198"/>
                    <a:gd name="T22" fmla="*/ 86 w 106"/>
                    <a:gd name="T23" fmla="*/ 116 h 198"/>
                    <a:gd name="T24" fmla="*/ 91 w 106"/>
                    <a:gd name="T25" fmla="*/ 119 h 198"/>
                    <a:gd name="T26" fmla="*/ 89 w 106"/>
                    <a:gd name="T27" fmla="*/ 23 h 198"/>
                    <a:gd name="T28" fmla="*/ 86 w 106"/>
                    <a:gd name="T29" fmla="*/ 42 h 198"/>
                    <a:gd name="T30" fmla="*/ 79 w 106"/>
                    <a:gd name="T31" fmla="*/ 44 h 198"/>
                    <a:gd name="T32" fmla="*/ 65 w 106"/>
                    <a:gd name="T33" fmla="*/ 35 h 198"/>
                    <a:gd name="T34" fmla="*/ 85 w 106"/>
                    <a:gd name="T35" fmla="*/ 69 h 198"/>
                    <a:gd name="T36" fmla="*/ 95 w 106"/>
                    <a:gd name="T37" fmla="*/ 66 h 198"/>
                    <a:gd name="T38" fmla="*/ 101 w 106"/>
                    <a:gd name="T39" fmla="*/ 71 h 198"/>
                    <a:gd name="T40" fmla="*/ 97 w 106"/>
                    <a:gd name="T41" fmla="*/ 89 h 198"/>
                    <a:gd name="T42" fmla="*/ 106 w 106"/>
                    <a:gd name="T43" fmla="*/ 102 h 198"/>
                    <a:gd name="T44" fmla="*/ 97 w 106"/>
                    <a:gd name="T45" fmla="*/ 120 h 198"/>
                    <a:gd name="T46" fmla="*/ 88 w 106"/>
                    <a:gd name="T47" fmla="*/ 111 h 198"/>
                    <a:gd name="T48" fmla="*/ 79 w 106"/>
                    <a:gd name="T49" fmla="*/ 135 h 198"/>
                    <a:gd name="T50" fmla="*/ 73 w 106"/>
                    <a:gd name="T51" fmla="*/ 148 h 198"/>
                    <a:gd name="T52" fmla="*/ 76 w 106"/>
                    <a:gd name="T53" fmla="*/ 160 h 198"/>
                    <a:gd name="T54" fmla="*/ 71 w 106"/>
                    <a:gd name="T55" fmla="*/ 156 h 198"/>
                    <a:gd name="T56" fmla="*/ 71 w 106"/>
                    <a:gd name="T57" fmla="*/ 165 h 198"/>
                    <a:gd name="T58" fmla="*/ 68 w 106"/>
                    <a:gd name="T59" fmla="*/ 160 h 198"/>
                    <a:gd name="T60" fmla="*/ 62 w 106"/>
                    <a:gd name="T61" fmla="*/ 163 h 198"/>
                    <a:gd name="T62" fmla="*/ 62 w 106"/>
                    <a:gd name="T63" fmla="*/ 180 h 198"/>
                    <a:gd name="T64" fmla="*/ 50 w 106"/>
                    <a:gd name="T65" fmla="*/ 180 h 198"/>
                    <a:gd name="T66" fmla="*/ 56 w 106"/>
                    <a:gd name="T67" fmla="*/ 171 h 198"/>
                    <a:gd name="T68" fmla="*/ 41 w 106"/>
                    <a:gd name="T69" fmla="*/ 175 h 198"/>
                    <a:gd name="T70" fmla="*/ 36 w 106"/>
                    <a:gd name="T71" fmla="*/ 178 h 198"/>
                    <a:gd name="T72" fmla="*/ 38 w 106"/>
                    <a:gd name="T73" fmla="*/ 192 h 198"/>
                    <a:gd name="T74" fmla="*/ 30 w 106"/>
                    <a:gd name="T75" fmla="*/ 190 h 198"/>
                    <a:gd name="T76" fmla="*/ 15 w 106"/>
                    <a:gd name="T77" fmla="*/ 193 h 198"/>
                    <a:gd name="T78" fmla="*/ 12 w 106"/>
                    <a:gd name="T79" fmla="*/ 195 h 198"/>
                    <a:gd name="T80" fmla="*/ 12 w 106"/>
                    <a:gd name="T81" fmla="*/ 189 h 198"/>
                    <a:gd name="T82" fmla="*/ 9 w 106"/>
                    <a:gd name="T83" fmla="*/ 177 h 198"/>
                    <a:gd name="T84" fmla="*/ 7 w 106"/>
                    <a:gd name="T85" fmla="*/ 174 h 198"/>
                    <a:gd name="T86" fmla="*/ 13 w 106"/>
                    <a:gd name="T87" fmla="*/ 163 h 198"/>
                    <a:gd name="T88" fmla="*/ 10 w 106"/>
                    <a:gd name="T89" fmla="*/ 144 h 198"/>
                    <a:gd name="T90" fmla="*/ 13 w 106"/>
                    <a:gd name="T91" fmla="*/ 129 h 198"/>
                    <a:gd name="T92" fmla="*/ 15 w 106"/>
                    <a:gd name="T93" fmla="*/ 120 h 198"/>
                    <a:gd name="T94" fmla="*/ 3 w 106"/>
                    <a:gd name="T95" fmla="*/ 93 h 198"/>
                    <a:gd name="T96" fmla="*/ 3 w 106"/>
                    <a:gd name="T97" fmla="*/ 75 h 198"/>
                    <a:gd name="T98" fmla="*/ 9 w 106"/>
                    <a:gd name="T99" fmla="*/ 60 h 198"/>
                    <a:gd name="T100" fmla="*/ 24 w 106"/>
                    <a:gd name="T101" fmla="*/ 63 h 198"/>
                    <a:gd name="T102" fmla="*/ 36 w 106"/>
                    <a:gd name="T103" fmla="*/ 63 h 198"/>
                    <a:gd name="T104" fmla="*/ 36 w 106"/>
                    <a:gd name="T105" fmla="*/ 47 h 198"/>
                    <a:gd name="T106" fmla="*/ 24 w 106"/>
                    <a:gd name="T107" fmla="*/ 29 h 198"/>
                    <a:gd name="T108" fmla="*/ 30 w 106"/>
                    <a:gd name="T109" fmla="*/ 18 h 198"/>
                    <a:gd name="T110" fmla="*/ 34 w 106"/>
                    <a:gd name="T111" fmla="*/ 9 h 198"/>
                    <a:gd name="T112" fmla="*/ 44 w 106"/>
                    <a:gd name="T113" fmla="*/ 14 h 198"/>
                    <a:gd name="T114" fmla="*/ 74 w 106"/>
                    <a:gd name="T115" fmla="*/ 6 h 198"/>
                    <a:gd name="T116" fmla="*/ 77 w 106"/>
                    <a:gd name="T117" fmla="*/ 0 h 198"/>
                    <a:gd name="T118" fmla="*/ 85 w 106"/>
                    <a:gd name="T119" fmla="*/ 6 h 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06" h="198">
                      <a:moveTo>
                        <a:pt x="86" y="141"/>
                      </a:moveTo>
                      <a:lnTo>
                        <a:pt x="94" y="145"/>
                      </a:lnTo>
                      <a:lnTo>
                        <a:pt x="94" y="147"/>
                      </a:lnTo>
                      <a:lnTo>
                        <a:pt x="91" y="148"/>
                      </a:lnTo>
                      <a:lnTo>
                        <a:pt x="89" y="151"/>
                      </a:lnTo>
                      <a:lnTo>
                        <a:pt x="92" y="150"/>
                      </a:lnTo>
                      <a:lnTo>
                        <a:pt x="92" y="151"/>
                      </a:lnTo>
                      <a:lnTo>
                        <a:pt x="91" y="154"/>
                      </a:lnTo>
                      <a:lnTo>
                        <a:pt x="91" y="168"/>
                      </a:lnTo>
                      <a:lnTo>
                        <a:pt x="89" y="172"/>
                      </a:lnTo>
                      <a:lnTo>
                        <a:pt x="85" y="157"/>
                      </a:lnTo>
                      <a:lnTo>
                        <a:pt x="85" y="144"/>
                      </a:lnTo>
                      <a:lnTo>
                        <a:pt x="86" y="141"/>
                      </a:lnTo>
                      <a:close/>
                      <a:moveTo>
                        <a:pt x="91" y="119"/>
                      </a:moveTo>
                      <a:lnTo>
                        <a:pt x="94" y="126"/>
                      </a:lnTo>
                      <a:lnTo>
                        <a:pt x="95" y="128"/>
                      </a:lnTo>
                      <a:lnTo>
                        <a:pt x="95" y="134"/>
                      </a:lnTo>
                      <a:lnTo>
                        <a:pt x="97" y="135"/>
                      </a:lnTo>
                      <a:lnTo>
                        <a:pt x="92" y="142"/>
                      </a:lnTo>
                      <a:lnTo>
                        <a:pt x="86" y="138"/>
                      </a:lnTo>
                      <a:lnTo>
                        <a:pt x="83" y="141"/>
                      </a:lnTo>
                      <a:lnTo>
                        <a:pt x="82" y="137"/>
                      </a:lnTo>
                      <a:lnTo>
                        <a:pt x="86" y="125"/>
                      </a:lnTo>
                      <a:lnTo>
                        <a:pt x="86" y="116"/>
                      </a:lnTo>
                      <a:lnTo>
                        <a:pt x="88" y="114"/>
                      </a:lnTo>
                      <a:lnTo>
                        <a:pt x="91" y="119"/>
                      </a:lnTo>
                      <a:close/>
                      <a:moveTo>
                        <a:pt x="85" y="6"/>
                      </a:moveTo>
                      <a:lnTo>
                        <a:pt x="89" y="23"/>
                      </a:lnTo>
                      <a:lnTo>
                        <a:pt x="86" y="30"/>
                      </a:lnTo>
                      <a:lnTo>
                        <a:pt x="86" y="42"/>
                      </a:lnTo>
                      <a:lnTo>
                        <a:pt x="85" y="44"/>
                      </a:lnTo>
                      <a:lnTo>
                        <a:pt x="79" y="44"/>
                      </a:lnTo>
                      <a:lnTo>
                        <a:pt x="65" y="32"/>
                      </a:lnTo>
                      <a:lnTo>
                        <a:pt x="65" y="35"/>
                      </a:lnTo>
                      <a:lnTo>
                        <a:pt x="68" y="44"/>
                      </a:lnTo>
                      <a:lnTo>
                        <a:pt x="85" y="69"/>
                      </a:lnTo>
                      <a:lnTo>
                        <a:pt x="88" y="65"/>
                      </a:lnTo>
                      <a:lnTo>
                        <a:pt x="95" y="66"/>
                      </a:lnTo>
                      <a:lnTo>
                        <a:pt x="98" y="72"/>
                      </a:lnTo>
                      <a:lnTo>
                        <a:pt x="101" y="71"/>
                      </a:lnTo>
                      <a:lnTo>
                        <a:pt x="101" y="75"/>
                      </a:lnTo>
                      <a:lnTo>
                        <a:pt x="97" y="89"/>
                      </a:lnTo>
                      <a:lnTo>
                        <a:pt x="98" y="93"/>
                      </a:lnTo>
                      <a:lnTo>
                        <a:pt x="106" y="102"/>
                      </a:lnTo>
                      <a:lnTo>
                        <a:pt x="104" y="108"/>
                      </a:lnTo>
                      <a:lnTo>
                        <a:pt x="97" y="120"/>
                      </a:lnTo>
                      <a:lnTo>
                        <a:pt x="92" y="114"/>
                      </a:lnTo>
                      <a:lnTo>
                        <a:pt x="88" y="111"/>
                      </a:lnTo>
                      <a:lnTo>
                        <a:pt x="85" y="113"/>
                      </a:lnTo>
                      <a:lnTo>
                        <a:pt x="79" y="135"/>
                      </a:lnTo>
                      <a:lnTo>
                        <a:pt x="77" y="154"/>
                      </a:lnTo>
                      <a:lnTo>
                        <a:pt x="73" y="148"/>
                      </a:lnTo>
                      <a:lnTo>
                        <a:pt x="71" y="150"/>
                      </a:lnTo>
                      <a:lnTo>
                        <a:pt x="76" y="160"/>
                      </a:lnTo>
                      <a:lnTo>
                        <a:pt x="74" y="172"/>
                      </a:lnTo>
                      <a:lnTo>
                        <a:pt x="71" y="156"/>
                      </a:lnTo>
                      <a:lnTo>
                        <a:pt x="68" y="153"/>
                      </a:lnTo>
                      <a:lnTo>
                        <a:pt x="71" y="165"/>
                      </a:lnTo>
                      <a:lnTo>
                        <a:pt x="70" y="175"/>
                      </a:lnTo>
                      <a:lnTo>
                        <a:pt x="68" y="160"/>
                      </a:lnTo>
                      <a:lnTo>
                        <a:pt x="65" y="159"/>
                      </a:lnTo>
                      <a:lnTo>
                        <a:pt x="62" y="163"/>
                      </a:lnTo>
                      <a:lnTo>
                        <a:pt x="65" y="171"/>
                      </a:lnTo>
                      <a:lnTo>
                        <a:pt x="62" y="180"/>
                      </a:lnTo>
                      <a:lnTo>
                        <a:pt x="50" y="184"/>
                      </a:lnTo>
                      <a:lnTo>
                        <a:pt x="50" y="180"/>
                      </a:lnTo>
                      <a:lnTo>
                        <a:pt x="58" y="175"/>
                      </a:lnTo>
                      <a:lnTo>
                        <a:pt x="56" y="171"/>
                      </a:lnTo>
                      <a:lnTo>
                        <a:pt x="43" y="181"/>
                      </a:lnTo>
                      <a:lnTo>
                        <a:pt x="41" y="175"/>
                      </a:lnTo>
                      <a:lnTo>
                        <a:pt x="36" y="174"/>
                      </a:lnTo>
                      <a:lnTo>
                        <a:pt x="36" y="178"/>
                      </a:lnTo>
                      <a:lnTo>
                        <a:pt x="41" y="187"/>
                      </a:lnTo>
                      <a:lnTo>
                        <a:pt x="38" y="192"/>
                      </a:lnTo>
                      <a:lnTo>
                        <a:pt x="31" y="193"/>
                      </a:lnTo>
                      <a:lnTo>
                        <a:pt x="30" y="190"/>
                      </a:lnTo>
                      <a:lnTo>
                        <a:pt x="27" y="196"/>
                      </a:lnTo>
                      <a:lnTo>
                        <a:pt x="15" y="193"/>
                      </a:lnTo>
                      <a:lnTo>
                        <a:pt x="13" y="198"/>
                      </a:lnTo>
                      <a:lnTo>
                        <a:pt x="12" y="195"/>
                      </a:lnTo>
                      <a:lnTo>
                        <a:pt x="7" y="193"/>
                      </a:lnTo>
                      <a:lnTo>
                        <a:pt x="12" y="189"/>
                      </a:lnTo>
                      <a:lnTo>
                        <a:pt x="10" y="175"/>
                      </a:lnTo>
                      <a:lnTo>
                        <a:pt x="9" y="177"/>
                      </a:lnTo>
                      <a:lnTo>
                        <a:pt x="9" y="177"/>
                      </a:lnTo>
                      <a:lnTo>
                        <a:pt x="7" y="174"/>
                      </a:lnTo>
                      <a:lnTo>
                        <a:pt x="10" y="174"/>
                      </a:lnTo>
                      <a:lnTo>
                        <a:pt x="13" y="163"/>
                      </a:lnTo>
                      <a:lnTo>
                        <a:pt x="9" y="153"/>
                      </a:lnTo>
                      <a:lnTo>
                        <a:pt x="10" y="144"/>
                      </a:lnTo>
                      <a:lnTo>
                        <a:pt x="18" y="138"/>
                      </a:lnTo>
                      <a:lnTo>
                        <a:pt x="13" y="129"/>
                      </a:lnTo>
                      <a:lnTo>
                        <a:pt x="16" y="126"/>
                      </a:lnTo>
                      <a:lnTo>
                        <a:pt x="15" y="120"/>
                      </a:lnTo>
                      <a:lnTo>
                        <a:pt x="0" y="99"/>
                      </a:lnTo>
                      <a:lnTo>
                        <a:pt x="3" y="93"/>
                      </a:lnTo>
                      <a:lnTo>
                        <a:pt x="3" y="75"/>
                      </a:lnTo>
                      <a:lnTo>
                        <a:pt x="3" y="75"/>
                      </a:lnTo>
                      <a:lnTo>
                        <a:pt x="0" y="63"/>
                      </a:lnTo>
                      <a:lnTo>
                        <a:pt x="9" y="60"/>
                      </a:lnTo>
                      <a:lnTo>
                        <a:pt x="21" y="65"/>
                      </a:lnTo>
                      <a:lnTo>
                        <a:pt x="24" y="63"/>
                      </a:lnTo>
                      <a:lnTo>
                        <a:pt x="25" y="60"/>
                      </a:lnTo>
                      <a:lnTo>
                        <a:pt x="36" y="63"/>
                      </a:lnTo>
                      <a:lnTo>
                        <a:pt x="41" y="59"/>
                      </a:lnTo>
                      <a:lnTo>
                        <a:pt x="36" y="47"/>
                      </a:lnTo>
                      <a:lnTo>
                        <a:pt x="22" y="30"/>
                      </a:lnTo>
                      <a:lnTo>
                        <a:pt x="24" y="29"/>
                      </a:lnTo>
                      <a:lnTo>
                        <a:pt x="24" y="23"/>
                      </a:lnTo>
                      <a:lnTo>
                        <a:pt x="30" y="18"/>
                      </a:lnTo>
                      <a:lnTo>
                        <a:pt x="31" y="12"/>
                      </a:lnTo>
                      <a:lnTo>
                        <a:pt x="34" y="9"/>
                      </a:lnTo>
                      <a:lnTo>
                        <a:pt x="38" y="14"/>
                      </a:lnTo>
                      <a:lnTo>
                        <a:pt x="44" y="14"/>
                      </a:lnTo>
                      <a:lnTo>
                        <a:pt x="49" y="6"/>
                      </a:lnTo>
                      <a:lnTo>
                        <a:pt x="74" y="6"/>
                      </a:lnTo>
                      <a:lnTo>
                        <a:pt x="77" y="0"/>
                      </a:lnTo>
                      <a:lnTo>
                        <a:pt x="77" y="0"/>
                      </a:lnTo>
                      <a:lnTo>
                        <a:pt x="82" y="2"/>
                      </a:lnTo>
                      <a:lnTo>
                        <a:pt x="85" y="6"/>
                      </a:lnTo>
                      <a:close/>
                    </a:path>
                  </a:pathLst>
                </a:custGeom>
                <a:grpFill/>
                <a:ln w="4763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0" tIns="0" rIns="0" bIns="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1828800" hangingPunct="1">
                    <a:defRPr/>
                  </a:pPr>
                  <a:endParaRPr lang="en-US" sz="2400" dirty="0">
                    <a:solidFill>
                      <a:prstClr val="white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Østfold">
                  <a:extLst>
                    <a:ext uri="{FF2B5EF4-FFF2-40B4-BE49-F238E27FC236}">
                      <a16:creationId xmlns:a16="http://schemas.microsoft.com/office/drawing/2014/main" id="{CDFA98F9-2D94-4ED7-9DF9-9D8F6AE5D1D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564866">
                  <a:off x="6722617" y="5847409"/>
                  <a:ext cx="227404" cy="311500"/>
                </a:xfrm>
                <a:custGeom>
                  <a:avLst/>
                  <a:gdLst>
                    <a:gd name="T0" fmla="*/ 36 w 178"/>
                    <a:gd name="T1" fmla="*/ 197 h 245"/>
                    <a:gd name="T2" fmla="*/ 36 w 178"/>
                    <a:gd name="T3" fmla="*/ 186 h 245"/>
                    <a:gd name="T4" fmla="*/ 30 w 178"/>
                    <a:gd name="T5" fmla="*/ 180 h 245"/>
                    <a:gd name="T6" fmla="*/ 30 w 178"/>
                    <a:gd name="T7" fmla="*/ 192 h 245"/>
                    <a:gd name="T8" fmla="*/ 175 w 178"/>
                    <a:gd name="T9" fmla="*/ 0 h 245"/>
                    <a:gd name="T10" fmla="*/ 145 w 178"/>
                    <a:gd name="T11" fmla="*/ 8 h 245"/>
                    <a:gd name="T12" fmla="*/ 127 w 178"/>
                    <a:gd name="T13" fmla="*/ 38 h 245"/>
                    <a:gd name="T14" fmla="*/ 115 w 178"/>
                    <a:gd name="T15" fmla="*/ 53 h 245"/>
                    <a:gd name="T16" fmla="*/ 112 w 178"/>
                    <a:gd name="T17" fmla="*/ 34 h 245"/>
                    <a:gd name="T18" fmla="*/ 97 w 178"/>
                    <a:gd name="T19" fmla="*/ 13 h 245"/>
                    <a:gd name="T20" fmla="*/ 79 w 178"/>
                    <a:gd name="T21" fmla="*/ 17 h 245"/>
                    <a:gd name="T22" fmla="*/ 61 w 178"/>
                    <a:gd name="T23" fmla="*/ 25 h 245"/>
                    <a:gd name="T24" fmla="*/ 45 w 178"/>
                    <a:gd name="T25" fmla="*/ 35 h 245"/>
                    <a:gd name="T26" fmla="*/ 27 w 178"/>
                    <a:gd name="T27" fmla="*/ 61 h 245"/>
                    <a:gd name="T28" fmla="*/ 18 w 178"/>
                    <a:gd name="T29" fmla="*/ 67 h 245"/>
                    <a:gd name="T30" fmla="*/ 5 w 178"/>
                    <a:gd name="T31" fmla="*/ 77 h 245"/>
                    <a:gd name="T32" fmla="*/ 0 w 178"/>
                    <a:gd name="T33" fmla="*/ 97 h 245"/>
                    <a:gd name="T34" fmla="*/ 12 w 178"/>
                    <a:gd name="T35" fmla="*/ 121 h 245"/>
                    <a:gd name="T36" fmla="*/ 21 w 178"/>
                    <a:gd name="T37" fmla="*/ 127 h 245"/>
                    <a:gd name="T38" fmla="*/ 12 w 178"/>
                    <a:gd name="T39" fmla="*/ 151 h 245"/>
                    <a:gd name="T40" fmla="*/ 20 w 178"/>
                    <a:gd name="T41" fmla="*/ 158 h 245"/>
                    <a:gd name="T42" fmla="*/ 30 w 178"/>
                    <a:gd name="T43" fmla="*/ 164 h 245"/>
                    <a:gd name="T44" fmla="*/ 37 w 178"/>
                    <a:gd name="T45" fmla="*/ 176 h 245"/>
                    <a:gd name="T46" fmla="*/ 43 w 178"/>
                    <a:gd name="T47" fmla="*/ 163 h 245"/>
                    <a:gd name="T48" fmla="*/ 57 w 178"/>
                    <a:gd name="T49" fmla="*/ 174 h 245"/>
                    <a:gd name="T50" fmla="*/ 63 w 178"/>
                    <a:gd name="T51" fmla="*/ 177 h 245"/>
                    <a:gd name="T52" fmla="*/ 70 w 178"/>
                    <a:gd name="T53" fmla="*/ 163 h 245"/>
                    <a:gd name="T54" fmla="*/ 72 w 178"/>
                    <a:gd name="T55" fmla="*/ 174 h 245"/>
                    <a:gd name="T56" fmla="*/ 76 w 178"/>
                    <a:gd name="T57" fmla="*/ 182 h 245"/>
                    <a:gd name="T58" fmla="*/ 93 w 178"/>
                    <a:gd name="T59" fmla="*/ 180 h 245"/>
                    <a:gd name="T60" fmla="*/ 109 w 178"/>
                    <a:gd name="T61" fmla="*/ 206 h 245"/>
                    <a:gd name="T62" fmla="*/ 123 w 178"/>
                    <a:gd name="T63" fmla="*/ 245 h 245"/>
                    <a:gd name="T64" fmla="*/ 127 w 178"/>
                    <a:gd name="T65" fmla="*/ 243 h 245"/>
                    <a:gd name="T66" fmla="*/ 142 w 178"/>
                    <a:gd name="T67" fmla="*/ 224 h 245"/>
                    <a:gd name="T68" fmla="*/ 154 w 178"/>
                    <a:gd name="T69" fmla="*/ 189 h 245"/>
                    <a:gd name="T70" fmla="*/ 155 w 178"/>
                    <a:gd name="T71" fmla="*/ 176 h 245"/>
                    <a:gd name="T72" fmla="*/ 160 w 178"/>
                    <a:gd name="T73" fmla="*/ 121 h 245"/>
                    <a:gd name="T74" fmla="*/ 143 w 178"/>
                    <a:gd name="T75" fmla="*/ 55 h 245"/>
                    <a:gd name="T76" fmla="*/ 155 w 178"/>
                    <a:gd name="T77" fmla="*/ 40 h 245"/>
                    <a:gd name="T78" fmla="*/ 178 w 178"/>
                    <a:gd name="T79" fmla="*/ 26 h 245"/>
                    <a:gd name="T80" fmla="*/ 60 w 178"/>
                    <a:gd name="T81" fmla="*/ 191 h 245"/>
                    <a:gd name="T82" fmla="*/ 46 w 178"/>
                    <a:gd name="T83" fmla="*/ 191 h 245"/>
                    <a:gd name="T84" fmla="*/ 46 w 178"/>
                    <a:gd name="T85" fmla="*/ 204 h 245"/>
                    <a:gd name="T86" fmla="*/ 57 w 178"/>
                    <a:gd name="T87" fmla="*/ 201 h 2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178" h="245">
                      <a:moveTo>
                        <a:pt x="43" y="201"/>
                      </a:moveTo>
                      <a:lnTo>
                        <a:pt x="40" y="204"/>
                      </a:lnTo>
                      <a:lnTo>
                        <a:pt x="36" y="197"/>
                      </a:lnTo>
                      <a:lnTo>
                        <a:pt x="42" y="189"/>
                      </a:lnTo>
                      <a:lnTo>
                        <a:pt x="43" y="201"/>
                      </a:lnTo>
                      <a:close/>
                      <a:moveTo>
                        <a:pt x="36" y="186"/>
                      </a:moveTo>
                      <a:lnTo>
                        <a:pt x="36" y="179"/>
                      </a:lnTo>
                      <a:lnTo>
                        <a:pt x="31" y="182"/>
                      </a:lnTo>
                      <a:lnTo>
                        <a:pt x="30" y="180"/>
                      </a:lnTo>
                      <a:lnTo>
                        <a:pt x="24" y="185"/>
                      </a:lnTo>
                      <a:lnTo>
                        <a:pt x="27" y="192"/>
                      </a:lnTo>
                      <a:lnTo>
                        <a:pt x="30" y="192"/>
                      </a:lnTo>
                      <a:lnTo>
                        <a:pt x="36" y="186"/>
                      </a:lnTo>
                      <a:close/>
                      <a:moveTo>
                        <a:pt x="175" y="0"/>
                      </a:moveTo>
                      <a:lnTo>
                        <a:pt x="175" y="0"/>
                      </a:lnTo>
                      <a:lnTo>
                        <a:pt x="169" y="3"/>
                      </a:lnTo>
                      <a:lnTo>
                        <a:pt x="157" y="1"/>
                      </a:lnTo>
                      <a:lnTo>
                        <a:pt x="145" y="8"/>
                      </a:lnTo>
                      <a:lnTo>
                        <a:pt x="145" y="19"/>
                      </a:lnTo>
                      <a:lnTo>
                        <a:pt x="137" y="29"/>
                      </a:lnTo>
                      <a:lnTo>
                        <a:pt x="127" y="38"/>
                      </a:lnTo>
                      <a:lnTo>
                        <a:pt x="120" y="40"/>
                      </a:lnTo>
                      <a:lnTo>
                        <a:pt x="120" y="50"/>
                      </a:lnTo>
                      <a:lnTo>
                        <a:pt x="115" y="53"/>
                      </a:lnTo>
                      <a:lnTo>
                        <a:pt x="114" y="50"/>
                      </a:lnTo>
                      <a:lnTo>
                        <a:pt x="115" y="38"/>
                      </a:lnTo>
                      <a:lnTo>
                        <a:pt x="112" y="34"/>
                      </a:lnTo>
                      <a:lnTo>
                        <a:pt x="105" y="31"/>
                      </a:lnTo>
                      <a:lnTo>
                        <a:pt x="99" y="25"/>
                      </a:lnTo>
                      <a:lnTo>
                        <a:pt x="97" y="13"/>
                      </a:lnTo>
                      <a:lnTo>
                        <a:pt x="93" y="8"/>
                      </a:lnTo>
                      <a:lnTo>
                        <a:pt x="84" y="6"/>
                      </a:lnTo>
                      <a:lnTo>
                        <a:pt x="79" y="17"/>
                      </a:lnTo>
                      <a:lnTo>
                        <a:pt x="79" y="29"/>
                      </a:lnTo>
                      <a:lnTo>
                        <a:pt x="70" y="29"/>
                      </a:lnTo>
                      <a:lnTo>
                        <a:pt x="61" y="25"/>
                      </a:lnTo>
                      <a:lnTo>
                        <a:pt x="43" y="23"/>
                      </a:lnTo>
                      <a:lnTo>
                        <a:pt x="42" y="31"/>
                      </a:lnTo>
                      <a:lnTo>
                        <a:pt x="45" y="35"/>
                      </a:lnTo>
                      <a:lnTo>
                        <a:pt x="37" y="43"/>
                      </a:lnTo>
                      <a:lnTo>
                        <a:pt x="31" y="46"/>
                      </a:lnTo>
                      <a:lnTo>
                        <a:pt x="27" y="61"/>
                      </a:lnTo>
                      <a:lnTo>
                        <a:pt x="21" y="61"/>
                      </a:lnTo>
                      <a:lnTo>
                        <a:pt x="18" y="64"/>
                      </a:lnTo>
                      <a:lnTo>
                        <a:pt x="18" y="67"/>
                      </a:lnTo>
                      <a:lnTo>
                        <a:pt x="17" y="80"/>
                      </a:lnTo>
                      <a:lnTo>
                        <a:pt x="11" y="86"/>
                      </a:lnTo>
                      <a:lnTo>
                        <a:pt x="5" y="77"/>
                      </a:lnTo>
                      <a:lnTo>
                        <a:pt x="5" y="77"/>
                      </a:lnTo>
                      <a:lnTo>
                        <a:pt x="5" y="85"/>
                      </a:lnTo>
                      <a:lnTo>
                        <a:pt x="0" y="97"/>
                      </a:lnTo>
                      <a:lnTo>
                        <a:pt x="2" y="122"/>
                      </a:lnTo>
                      <a:lnTo>
                        <a:pt x="5" y="131"/>
                      </a:lnTo>
                      <a:lnTo>
                        <a:pt x="12" y="121"/>
                      </a:lnTo>
                      <a:lnTo>
                        <a:pt x="14" y="121"/>
                      </a:lnTo>
                      <a:lnTo>
                        <a:pt x="15" y="128"/>
                      </a:lnTo>
                      <a:lnTo>
                        <a:pt x="21" y="127"/>
                      </a:lnTo>
                      <a:lnTo>
                        <a:pt x="12" y="136"/>
                      </a:lnTo>
                      <a:lnTo>
                        <a:pt x="11" y="145"/>
                      </a:lnTo>
                      <a:lnTo>
                        <a:pt x="12" y="151"/>
                      </a:lnTo>
                      <a:lnTo>
                        <a:pt x="15" y="151"/>
                      </a:lnTo>
                      <a:lnTo>
                        <a:pt x="21" y="157"/>
                      </a:lnTo>
                      <a:lnTo>
                        <a:pt x="20" y="158"/>
                      </a:lnTo>
                      <a:lnTo>
                        <a:pt x="20" y="163"/>
                      </a:lnTo>
                      <a:lnTo>
                        <a:pt x="25" y="168"/>
                      </a:lnTo>
                      <a:lnTo>
                        <a:pt x="30" y="164"/>
                      </a:lnTo>
                      <a:lnTo>
                        <a:pt x="34" y="164"/>
                      </a:lnTo>
                      <a:lnTo>
                        <a:pt x="34" y="173"/>
                      </a:lnTo>
                      <a:lnTo>
                        <a:pt x="37" y="176"/>
                      </a:lnTo>
                      <a:lnTo>
                        <a:pt x="39" y="176"/>
                      </a:lnTo>
                      <a:lnTo>
                        <a:pt x="42" y="167"/>
                      </a:lnTo>
                      <a:lnTo>
                        <a:pt x="43" y="163"/>
                      </a:lnTo>
                      <a:lnTo>
                        <a:pt x="46" y="163"/>
                      </a:lnTo>
                      <a:lnTo>
                        <a:pt x="52" y="179"/>
                      </a:lnTo>
                      <a:lnTo>
                        <a:pt x="57" y="174"/>
                      </a:lnTo>
                      <a:lnTo>
                        <a:pt x="58" y="179"/>
                      </a:lnTo>
                      <a:lnTo>
                        <a:pt x="60" y="179"/>
                      </a:lnTo>
                      <a:lnTo>
                        <a:pt x="63" y="177"/>
                      </a:lnTo>
                      <a:lnTo>
                        <a:pt x="64" y="174"/>
                      </a:lnTo>
                      <a:lnTo>
                        <a:pt x="70" y="170"/>
                      </a:lnTo>
                      <a:lnTo>
                        <a:pt x="70" y="163"/>
                      </a:lnTo>
                      <a:lnTo>
                        <a:pt x="73" y="164"/>
                      </a:lnTo>
                      <a:lnTo>
                        <a:pt x="72" y="171"/>
                      </a:lnTo>
                      <a:lnTo>
                        <a:pt x="72" y="174"/>
                      </a:lnTo>
                      <a:lnTo>
                        <a:pt x="72" y="177"/>
                      </a:lnTo>
                      <a:lnTo>
                        <a:pt x="73" y="180"/>
                      </a:lnTo>
                      <a:lnTo>
                        <a:pt x="76" y="182"/>
                      </a:lnTo>
                      <a:lnTo>
                        <a:pt x="76" y="188"/>
                      </a:lnTo>
                      <a:lnTo>
                        <a:pt x="88" y="185"/>
                      </a:lnTo>
                      <a:lnTo>
                        <a:pt x="93" y="180"/>
                      </a:lnTo>
                      <a:lnTo>
                        <a:pt x="102" y="180"/>
                      </a:lnTo>
                      <a:lnTo>
                        <a:pt x="100" y="186"/>
                      </a:lnTo>
                      <a:lnTo>
                        <a:pt x="109" y="206"/>
                      </a:lnTo>
                      <a:lnTo>
                        <a:pt x="112" y="221"/>
                      </a:lnTo>
                      <a:lnTo>
                        <a:pt x="111" y="242"/>
                      </a:lnTo>
                      <a:lnTo>
                        <a:pt x="123" y="245"/>
                      </a:lnTo>
                      <a:lnTo>
                        <a:pt x="121" y="243"/>
                      </a:lnTo>
                      <a:lnTo>
                        <a:pt x="124" y="240"/>
                      </a:lnTo>
                      <a:lnTo>
                        <a:pt x="127" y="243"/>
                      </a:lnTo>
                      <a:lnTo>
                        <a:pt x="137" y="237"/>
                      </a:lnTo>
                      <a:lnTo>
                        <a:pt x="139" y="231"/>
                      </a:lnTo>
                      <a:lnTo>
                        <a:pt x="142" y="224"/>
                      </a:lnTo>
                      <a:lnTo>
                        <a:pt x="142" y="216"/>
                      </a:lnTo>
                      <a:lnTo>
                        <a:pt x="146" y="204"/>
                      </a:lnTo>
                      <a:lnTo>
                        <a:pt x="154" y="189"/>
                      </a:lnTo>
                      <a:lnTo>
                        <a:pt x="155" y="186"/>
                      </a:lnTo>
                      <a:lnTo>
                        <a:pt x="152" y="182"/>
                      </a:lnTo>
                      <a:lnTo>
                        <a:pt x="155" y="176"/>
                      </a:lnTo>
                      <a:lnTo>
                        <a:pt x="155" y="158"/>
                      </a:lnTo>
                      <a:lnTo>
                        <a:pt x="161" y="149"/>
                      </a:lnTo>
                      <a:lnTo>
                        <a:pt x="160" y="121"/>
                      </a:lnTo>
                      <a:lnTo>
                        <a:pt x="155" y="109"/>
                      </a:lnTo>
                      <a:lnTo>
                        <a:pt x="151" y="85"/>
                      </a:lnTo>
                      <a:lnTo>
                        <a:pt x="143" y="55"/>
                      </a:lnTo>
                      <a:lnTo>
                        <a:pt x="143" y="49"/>
                      </a:lnTo>
                      <a:lnTo>
                        <a:pt x="148" y="44"/>
                      </a:lnTo>
                      <a:lnTo>
                        <a:pt x="155" y="40"/>
                      </a:lnTo>
                      <a:lnTo>
                        <a:pt x="166" y="38"/>
                      </a:lnTo>
                      <a:lnTo>
                        <a:pt x="170" y="26"/>
                      </a:lnTo>
                      <a:lnTo>
                        <a:pt x="178" y="26"/>
                      </a:lnTo>
                      <a:lnTo>
                        <a:pt x="176" y="17"/>
                      </a:lnTo>
                      <a:lnTo>
                        <a:pt x="175" y="0"/>
                      </a:lnTo>
                      <a:close/>
                      <a:moveTo>
                        <a:pt x="60" y="191"/>
                      </a:moveTo>
                      <a:lnTo>
                        <a:pt x="54" y="192"/>
                      </a:lnTo>
                      <a:lnTo>
                        <a:pt x="52" y="188"/>
                      </a:lnTo>
                      <a:lnTo>
                        <a:pt x="46" y="191"/>
                      </a:lnTo>
                      <a:lnTo>
                        <a:pt x="49" y="197"/>
                      </a:lnTo>
                      <a:lnTo>
                        <a:pt x="46" y="198"/>
                      </a:lnTo>
                      <a:lnTo>
                        <a:pt x="46" y="204"/>
                      </a:lnTo>
                      <a:lnTo>
                        <a:pt x="51" y="207"/>
                      </a:lnTo>
                      <a:lnTo>
                        <a:pt x="55" y="204"/>
                      </a:lnTo>
                      <a:lnTo>
                        <a:pt x="57" y="201"/>
                      </a:lnTo>
                      <a:lnTo>
                        <a:pt x="60" y="191"/>
                      </a:lnTo>
                      <a:close/>
                    </a:path>
                  </a:pathLst>
                </a:custGeom>
                <a:grpFill/>
                <a:ln w="4763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0" tIns="0" rIns="0" bIns="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1828800" hangingPunct="1">
                    <a:defRPr/>
                  </a:pPr>
                  <a:endParaRPr lang="en-US" sz="2400" dirty="0">
                    <a:solidFill>
                      <a:prstClr val="white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" name="Gruppe 5">
                <a:extLst>
                  <a:ext uri="{FF2B5EF4-FFF2-40B4-BE49-F238E27FC236}">
                    <a16:creationId xmlns:a16="http://schemas.microsoft.com/office/drawing/2014/main" id="{385BFD41-70E0-4E6E-94F5-FFB7A4926BF7}"/>
                  </a:ext>
                </a:extLst>
              </p:cNvPr>
              <p:cNvGrpSpPr/>
              <p:nvPr/>
            </p:nvGrpSpPr>
            <p:grpSpPr>
              <a:xfrm rot="1380000">
                <a:off x="2739011" y="4065198"/>
                <a:ext cx="1348197" cy="1460029"/>
                <a:chOff x="6114073" y="4553590"/>
                <a:chExt cx="1180128" cy="1278019"/>
              </a:xfrm>
              <a:grpFill/>
            </p:grpSpPr>
            <p:sp>
              <p:nvSpPr>
                <p:cNvPr id="106" name="Hedmark">
                  <a:extLst>
                    <a:ext uri="{FF2B5EF4-FFF2-40B4-BE49-F238E27FC236}">
                      <a16:creationId xmlns:a16="http://schemas.microsoft.com/office/drawing/2014/main" id="{F622AA54-6E10-48B5-B713-E9DC1C4B58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487588">
                  <a:off x="6589571" y="4553590"/>
                  <a:ext cx="704630" cy="1278019"/>
                </a:xfrm>
                <a:custGeom>
                  <a:avLst/>
                  <a:gdLst>
                    <a:gd name="T0" fmla="*/ 33 w 451"/>
                    <a:gd name="T1" fmla="*/ 111 h 818"/>
                    <a:gd name="T2" fmla="*/ 36 w 451"/>
                    <a:gd name="T3" fmla="*/ 102 h 818"/>
                    <a:gd name="T4" fmla="*/ 51 w 451"/>
                    <a:gd name="T5" fmla="*/ 91 h 818"/>
                    <a:gd name="T6" fmla="*/ 62 w 451"/>
                    <a:gd name="T7" fmla="*/ 41 h 818"/>
                    <a:gd name="T8" fmla="*/ 68 w 451"/>
                    <a:gd name="T9" fmla="*/ 30 h 818"/>
                    <a:gd name="T10" fmla="*/ 85 w 451"/>
                    <a:gd name="T11" fmla="*/ 6 h 818"/>
                    <a:gd name="T12" fmla="*/ 146 w 451"/>
                    <a:gd name="T13" fmla="*/ 8 h 818"/>
                    <a:gd name="T14" fmla="*/ 155 w 451"/>
                    <a:gd name="T15" fmla="*/ 15 h 818"/>
                    <a:gd name="T16" fmla="*/ 185 w 451"/>
                    <a:gd name="T17" fmla="*/ 3 h 818"/>
                    <a:gd name="T18" fmla="*/ 213 w 451"/>
                    <a:gd name="T19" fmla="*/ 17 h 818"/>
                    <a:gd name="T20" fmla="*/ 221 w 451"/>
                    <a:gd name="T21" fmla="*/ 33 h 818"/>
                    <a:gd name="T22" fmla="*/ 228 w 451"/>
                    <a:gd name="T23" fmla="*/ 51 h 818"/>
                    <a:gd name="T24" fmla="*/ 261 w 451"/>
                    <a:gd name="T25" fmla="*/ 79 h 818"/>
                    <a:gd name="T26" fmla="*/ 286 w 451"/>
                    <a:gd name="T27" fmla="*/ 96 h 818"/>
                    <a:gd name="T28" fmla="*/ 294 w 451"/>
                    <a:gd name="T29" fmla="*/ 103 h 818"/>
                    <a:gd name="T30" fmla="*/ 340 w 451"/>
                    <a:gd name="T31" fmla="*/ 106 h 818"/>
                    <a:gd name="T32" fmla="*/ 366 w 451"/>
                    <a:gd name="T33" fmla="*/ 112 h 818"/>
                    <a:gd name="T34" fmla="*/ 351 w 451"/>
                    <a:gd name="T35" fmla="*/ 289 h 818"/>
                    <a:gd name="T36" fmla="*/ 451 w 451"/>
                    <a:gd name="T37" fmla="*/ 395 h 818"/>
                    <a:gd name="T38" fmla="*/ 428 w 451"/>
                    <a:gd name="T39" fmla="*/ 455 h 818"/>
                    <a:gd name="T40" fmla="*/ 392 w 451"/>
                    <a:gd name="T41" fmla="*/ 482 h 818"/>
                    <a:gd name="T42" fmla="*/ 378 w 451"/>
                    <a:gd name="T43" fmla="*/ 537 h 818"/>
                    <a:gd name="T44" fmla="*/ 401 w 451"/>
                    <a:gd name="T45" fmla="*/ 609 h 818"/>
                    <a:gd name="T46" fmla="*/ 415 w 451"/>
                    <a:gd name="T47" fmla="*/ 663 h 818"/>
                    <a:gd name="T48" fmla="*/ 406 w 451"/>
                    <a:gd name="T49" fmla="*/ 721 h 818"/>
                    <a:gd name="T50" fmla="*/ 385 w 451"/>
                    <a:gd name="T51" fmla="*/ 770 h 818"/>
                    <a:gd name="T52" fmla="*/ 355 w 451"/>
                    <a:gd name="T53" fmla="*/ 805 h 818"/>
                    <a:gd name="T54" fmla="*/ 321 w 451"/>
                    <a:gd name="T55" fmla="*/ 806 h 818"/>
                    <a:gd name="T56" fmla="*/ 309 w 451"/>
                    <a:gd name="T57" fmla="*/ 818 h 818"/>
                    <a:gd name="T58" fmla="*/ 303 w 451"/>
                    <a:gd name="T59" fmla="*/ 785 h 818"/>
                    <a:gd name="T60" fmla="*/ 301 w 451"/>
                    <a:gd name="T61" fmla="*/ 749 h 818"/>
                    <a:gd name="T62" fmla="*/ 273 w 451"/>
                    <a:gd name="T63" fmla="*/ 710 h 818"/>
                    <a:gd name="T64" fmla="*/ 260 w 451"/>
                    <a:gd name="T65" fmla="*/ 682 h 818"/>
                    <a:gd name="T66" fmla="*/ 236 w 451"/>
                    <a:gd name="T67" fmla="*/ 646 h 818"/>
                    <a:gd name="T68" fmla="*/ 224 w 451"/>
                    <a:gd name="T69" fmla="*/ 619 h 818"/>
                    <a:gd name="T70" fmla="*/ 207 w 451"/>
                    <a:gd name="T71" fmla="*/ 592 h 818"/>
                    <a:gd name="T72" fmla="*/ 152 w 451"/>
                    <a:gd name="T73" fmla="*/ 546 h 818"/>
                    <a:gd name="T74" fmla="*/ 146 w 451"/>
                    <a:gd name="T75" fmla="*/ 510 h 818"/>
                    <a:gd name="T76" fmla="*/ 119 w 451"/>
                    <a:gd name="T77" fmla="*/ 483 h 818"/>
                    <a:gd name="T78" fmla="*/ 136 w 451"/>
                    <a:gd name="T79" fmla="*/ 471 h 818"/>
                    <a:gd name="T80" fmla="*/ 160 w 451"/>
                    <a:gd name="T81" fmla="*/ 429 h 818"/>
                    <a:gd name="T82" fmla="*/ 149 w 451"/>
                    <a:gd name="T83" fmla="*/ 362 h 818"/>
                    <a:gd name="T84" fmla="*/ 143 w 451"/>
                    <a:gd name="T85" fmla="*/ 293 h 818"/>
                    <a:gd name="T86" fmla="*/ 112 w 451"/>
                    <a:gd name="T87" fmla="*/ 305 h 818"/>
                    <a:gd name="T88" fmla="*/ 64 w 451"/>
                    <a:gd name="T89" fmla="*/ 281 h 818"/>
                    <a:gd name="T90" fmla="*/ 62 w 451"/>
                    <a:gd name="T91" fmla="*/ 232 h 818"/>
                    <a:gd name="T92" fmla="*/ 46 w 451"/>
                    <a:gd name="T93" fmla="*/ 236 h 818"/>
                    <a:gd name="T94" fmla="*/ 34 w 451"/>
                    <a:gd name="T95" fmla="*/ 203 h 818"/>
                    <a:gd name="T96" fmla="*/ 46 w 451"/>
                    <a:gd name="T97" fmla="*/ 189 h 818"/>
                    <a:gd name="T98" fmla="*/ 10 w 451"/>
                    <a:gd name="T99" fmla="*/ 168 h 818"/>
                    <a:gd name="T100" fmla="*/ 7 w 451"/>
                    <a:gd name="T101" fmla="*/ 151 h 818"/>
                    <a:gd name="T102" fmla="*/ 30 w 451"/>
                    <a:gd name="T103" fmla="*/ 124 h 8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451" h="818">
                      <a:moveTo>
                        <a:pt x="30" y="124"/>
                      </a:moveTo>
                      <a:lnTo>
                        <a:pt x="34" y="117"/>
                      </a:lnTo>
                      <a:lnTo>
                        <a:pt x="33" y="111"/>
                      </a:lnTo>
                      <a:lnTo>
                        <a:pt x="36" y="109"/>
                      </a:lnTo>
                      <a:lnTo>
                        <a:pt x="33" y="108"/>
                      </a:lnTo>
                      <a:lnTo>
                        <a:pt x="36" y="102"/>
                      </a:lnTo>
                      <a:lnTo>
                        <a:pt x="45" y="106"/>
                      </a:lnTo>
                      <a:lnTo>
                        <a:pt x="48" y="103"/>
                      </a:lnTo>
                      <a:lnTo>
                        <a:pt x="51" y="91"/>
                      </a:lnTo>
                      <a:lnTo>
                        <a:pt x="70" y="82"/>
                      </a:lnTo>
                      <a:lnTo>
                        <a:pt x="61" y="42"/>
                      </a:lnTo>
                      <a:lnTo>
                        <a:pt x="62" y="41"/>
                      </a:lnTo>
                      <a:lnTo>
                        <a:pt x="61" y="35"/>
                      </a:lnTo>
                      <a:lnTo>
                        <a:pt x="65" y="30"/>
                      </a:lnTo>
                      <a:lnTo>
                        <a:pt x="68" y="30"/>
                      </a:lnTo>
                      <a:lnTo>
                        <a:pt x="74" y="11"/>
                      </a:lnTo>
                      <a:lnTo>
                        <a:pt x="82" y="0"/>
                      </a:lnTo>
                      <a:lnTo>
                        <a:pt x="85" y="6"/>
                      </a:lnTo>
                      <a:lnTo>
                        <a:pt x="100" y="3"/>
                      </a:lnTo>
                      <a:lnTo>
                        <a:pt x="137" y="12"/>
                      </a:lnTo>
                      <a:lnTo>
                        <a:pt x="146" y="8"/>
                      </a:lnTo>
                      <a:lnTo>
                        <a:pt x="151" y="8"/>
                      </a:lnTo>
                      <a:lnTo>
                        <a:pt x="155" y="11"/>
                      </a:lnTo>
                      <a:lnTo>
                        <a:pt x="155" y="15"/>
                      </a:lnTo>
                      <a:lnTo>
                        <a:pt x="160" y="17"/>
                      </a:lnTo>
                      <a:lnTo>
                        <a:pt x="166" y="8"/>
                      </a:lnTo>
                      <a:lnTo>
                        <a:pt x="185" y="3"/>
                      </a:lnTo>
                      <a:lnTo>
                        <a:pt x="201" y="12"/>
                      </a:lnTo>
                      <a:lnTo>
                        <a:pt x="212" y="12"/>
                      </a:lnTo>
                      <a:lnTo>
                        <a:pt x="213" y="17"/>
                      </a:lnTo>
                      <a:lnTo>
                        <a:pt x="216" y="17"/>
                      </a:lnTo>
                      <a:lnTo>
                        <a:pt x="216" y="27"/>
                      </a:lnTo>
                      <a:lnTo>
                        <a:pt x="221" y="33"/>
                      </a:lnTo>
                      <a:lnTo>
                        <a:pt x="221" y="41"/>
                      </a:lnTo>
                      <a:lnTo>
                        <a:pt x="227" y="42"/>
                      </a:lnTo>
                      <a:lnTo>
                        <a:pt x="228" y="51"/>
                      </a:lnTo>
                      <a:lnTo>
                        <a:pt x="234" y="52"/>
                      </a:lnTo>
                      <a:lnTo>
                        <a:pt x="255" y="69"/>
                      </a:lnTo>
                      <a:lnTo>
                        <a:pt x="261" y="79"/>
                      </a:lnTo>
                      <a:lnTo>
                        <a:pt x="263" y="87"/>
                      </a:lnTo>
                      <a:lnTo>
                        <a:pt x="270" y="99"/>
                      </a:lnTo>
                      <a:lnTo>
                        <a:pt x="286" y="96"/>
                      </a:lnTo>
                      <a:lnTo>
                        <a:pt x="289" y="106"/>
                      </a:lnTo>
                      <a:lnTo>
                        <a:pt x="292" y="106"/>
                      </a:lnTo>
                      <a:lnTo>
                        <a:pt x="294" y="103"/>
                      </a:lnTo>
                      <a:lnTo>
                        <a:pt x="301" y="97"/>
                      </a:lnTo>
                      <a:lnTo>
                        <a:pt x="330" y="102"/>
                      </a:lnTo>
                      <a:lnTo>
                        <a:pt x="340" y="106"/>
                      </a:lnTo>
                      <a:lnTo>
                        <a:pt x="349" y="117"/>
                      </a:lnTo>
                      <a:lnTo>
                        <a:pt x="360" y="112"/>
                      </a:lnTo>
                      <a:lnTo>
                        <a:pt x="366" y="112"/>
                      </a:lnTo>
                      <a:lnTo>
                        <a:pt x="366" y="112"/>
                      </a:lnTo>
                      <a:lnTo>
                        <a:pt x="372" y="130"/>
                      </a:lnTo>
                      <a:lnTo>
                        <a:pt x="351" y="289"/>
                      </a:lnTo>
                      <a:lnTo>
                        <a:pt x="389" y="335"/>
                      </a:lnTo>
                      <a:lnTo>
                        <a:pt x="409" y="334"/>
                      </a:lnTo>
                      <a:lnTo>
                        <a:pt x="451" y="395"/>
                      </a:lnTo>
                      <a:lnTo>
                        <a:pt x="446" y="422"/>
                      </a:lnTo>
                      <a:lnTo>
                        <a:pt x="440" y="440"/>
                      </a:lnTo>
                      <a:lnTo>
                        <a:pt x="428" y="455"/>
                      </a:lnTo>
                      <a:lnTo>
                        <a:pt x="425" y="479"/>
                      </a:lnTo>
                      <a:lnTo>
                        <a:pt x="415" y="483"/>
                      </a:lnTo>
                      <a:lnTo>
                        <a:pt x="392" y="482"/>
                      </a:lnTo>
                      <a:lnTo>
                        <a:pt x="363" y="492"/>
                      </a:lnTo>
                      <a:lnTo>
                        <a:pt x="378" y="526"/>
                      </a:lnTo>
                      <a:lnTo>
                        <a:pt x="378" y="537"/>
                      </a:lnTo>
                      <a:lnTo>
                        <a:pt x="385" y="571"/>
                      </a:lnTo>
                      <a:lnTo>
                        <a:pt x="401" y="597"/>
                      </a:lnTo>
                      <a:lnTo>
                        <a:pt x="401" y="609"/>
                      </a:lnTo>
                      <a:lnTo>
                        <a:pt x="412" y="622"/>
                      </a:lnTo>
                      <a:lnTo>
                        <a:pt x="415" y="633"/>
                      </a:lnTo>
                      <a:lnTo>
                        <a:pt x="415" y="663"/>
                      </a:lnTo>
                      <a:lnTo>
                        <a:pt x="406" y="679"/>
                      </a:lnTo>
                      <a:lnTo>
                        <a:pt x="400" y="685"/>
                      </a:lnTo>
                      <a:lnTo>
                        <a:pt x="406" y="721"/>
                      </a:lnTo>
                      <a:lnTo>
                        <a:pt x="400" y="748"/>
                      </a:lnTo>
                      <a:lnTo>
                        <a:pt x="392" y="764"/>
                      </a:lnTo>
                      <a:lnTo>
                        <a:pt x="385" y="770"/>
                      </a:lnTo>
                      <a:lnTo>
                        <a:pt x="378" y="784"/>
                      </a:lnTo>
                      <a:lnTo>
                        <a:pt x="364" y="794"/>
                      </a:lnTo>
                      <a:lnTo>
                        <a:pt x="355" y="805"/>
                      </a:lnTo>
                      <a:lnTo>
                        <a:pt x="339" y="806"/>
                      </a:lnTo>
                      <a:lnTo>
                        <a:pt x="328" y="802"/>
                      </a:lnTo>
                      <a:lnTo>
                        <a:pt x="321" y="806"/>
                      </a:lnTo>
                      <a:lnTo>
                        <a:pt x="315" y="814"/>
                      </a:lnTo>
                      <a:lnTo>
                        <a:pt x="309" y="818"/>
                      </a:lnTo>
                      <a:lnTo>
                        <a:pt x="309" y="818"/>
                      </a:lnTo>
                      <a:lnTo>
                        <a:pt x="304" y="800"/>
                      </a:lnTo>
                      <a:lnTo>
                        <a:pt x="306" y="791"/>
                      </a:lnTo>
                      <a:lnTo>
                        <a:pt x="303" y="785"/>
                      </a:lnTo>
                      <a:lnTo>
                        <a:pt x="309" y="769"/>
                      </a:lnTo>
                      <a:lnTo>
                        <a:pt x="307" y="757"/>
                      </a:lnTo>
                      <a:lnTo>
                        <a:pt x="301" y="749"/>
                      </a:lnTo>
                      <a:lnTo>
                        <a:pt x="280" y="736"/>
                      </a:lnTo>
                      <a:lnTo>
                        <a:pt x="274" y="727"/>
                      </a:lnTo>
                      <a:lnTo>
                        <a:pt x="273" y="710"/>
                      </a:lnTo>
                      <a:lnTo>
                        <a:pt x="276" y="701"/>
                      </a:lnTo>
                      <a:lnTo>
                        <a:pt x="263" y="689"/>
                      </a:lnTo>
                      <a:lnTo>
                        <a:pt x="260" y="682"/>
                      </a:lnTo>
                      <a:lnTo>
                        <a:pt x="252" y="679"/>
                      </a:lnTo>
                      <a:lnTo>
                        <a:pt x="242" y="649"/>
                      </a:lnTo>
                      <a:lnTo>
                        <a:pt x="236" y="646"/>
                      </a:lnTo>
                      <a:lnTo>
                        <a:pt x="231" y="639"/>
                      </a:lnTo>
                      <a:lnTo>
                        <a:pt x="222" y="636"/>
                      </a:lnTo>
                      <a:lnTo>
                        <a:pt x="224" y="619"/>
                      </a:lnTo>
                      <a:lnTo>
                        <a:pt x="216" y="609"/>
                      </a:lnTo>
                      <a:lnTo>
                        <a:pt x="216" y="609"/>
                      </a:lnTo>
                      <a:lnTo>
                        <a:pt x="207" y="592"/>
                      </a:lnTo>
                      <a:lnTo>
                        <a:pt x="177" y="568"/>
                      </a:lnTo>
                      <a:lnTo>
                        <a:pt x="158" y="556"/>
                      </a:lnTo>
                      <a:lnTo>
                        <a:pt x="152" y="546"/>
                      </a:lnTo>
                      <a:lnTo>
                        <a:pt x="155" y="529"/>
                      </a:lnTo>
                      <a:lnTo>
                        <a:pt x="151" y="523"/>
                      </a:lnTo>
                      <a:lnTo>
                        <a:pt x="146" y="510"/>
                      </a:lnTo>
                      <a:lnTo>
                        <a:pt x="140" y="501"/>
                      </a:lnTo>
                      <a:lnTo>
                        <a:pt x="125" y="492"/>
                      </a:lnTo>
                      <a:lnTo>
                        <a:pt x="119" y="483"/>
                      </a:lnTo>
                      <a:lnTo>
                        <a:pt x="118" y="480"/>
                      </a:lnTo>
                      <a:lnTo>
                        <a:pt x="130" y="477"/>
                      </a:lnTo>
                      <a:lnTo>
                        <a:pt x="136" y="471"/>
                      </a:lnTo>
                      <a:lnTo>
                        <a:pt x="146" y="450"/>
                      </a:lnTo>
                      <a:lnTo>
                        <a:pt x="157" y="437"/>
                      </a:lnTo>
                      <a:lnTo>
                        <a:pt x="160" y="429"/>
                      </a:lnTo>
                      <a:lnTo>
                        <a:pt x="173" y="420"/>
                      </a:lnTo>
                      <a:lnTo>
                        <a:pt x="161" y="383"/>
                      </a:lnTo>
                      <a:lnTo>
                        <a:pt x="149" y="362"/>
                      </a:lnTo>
                      <a:lnTo>
                        <a:pt x="154" y="353"/>
                      </a:lnTo>
                      <a:lnTo>
                        <a:pt x="146" y="326"/>
                      </a:lnTo>
                      <a:lnTo>
                        <a:pt x="143" y="293"/>
                      </a:lnTo>
                      <a:lnTo>
                        <a:pt x="136" y="284"/>
                      </a:lnTo>
                      <a:lnTo>
                        <a:pt x="124" y="290"/>
                      </a:lnTo>
                      <a:lnTo>
                        <a:pt x="112" y="305"/>
                      </a:lnTo>
                      <a:lnTo>
                        <a:pt x="97" y="292"/>
                      </a:lnTo>
                      <a:lnTo>
                        <a:pt x="85" y="290"/>
                      </a:lnTo>
                      <a:lnTo>
                        <a:pt x="64" y="281"/>
                      </a:lnTo>
                      <a:lnTo>
                        <a:pt x="79" y="242"/>
                      </a:lnTo>
                      <a:lnTo>
                        <a:pt x="73" y="241"/>
                      </a:lnTo>
                      <a:lnTo>
                        <a:pt x="62" y="232"/>
                      </a:lnTo>
                      <a:lnTo>
                        <a:pt x="58" y="235"/>
                      </a:lnTo>
                      <a:lnTo>
                        <a:pt x="58" y="242"/>
                      </a:lnTo>
                      <a:lnTo>
                        <a:pt x="46" y="236"/>
                      </a:lnTo>
                      <a:lnTo>
                        <a:pt x="37" y="236"/>
                      </a:lnTo>
                      <a:lnTo>
                        <a:pt x="39" y="223"/>
                      </a:lnTo>
                      <a:lnTo>
                        <a:pt x="34" y="203"/>
                      </a:lnTo>
                      <a:lnTo>
                        <a:pt x="42" y="196"/>
                      </a:lnTo>
                      <a:lnTo>
                        <a:pt x="46" y="195"/>
                      </a:lnTo>
                      <a:lnTo>
                        <a:pt x="46" y="189"/>
                      </a:lnTo>
                      <a:lnTo>
                        <a:pt x="39" y="181"/>
                      </a:lnTo>
                      <a:lnTo>
                        <a:pt x="31" y="175"/>
                      </a:lnTo>
                      <a:lnTo>
                        <a:pt x="10" y="168"/>
                      </a:lnTo>
                      <a:lnTo>
                        <a:pt x="0" y="154"/>
                      </a:lnTo>
                      <a:lnTo>
                        <a:pt x="4" y="150"/>
                      </a:lnTo>
                      <a:lnTo>
                        <a:pt x="7" y="151"/>
                      </a:lnTo>
                      <a:lnTo>
                        <a:pt x="10" y="148"/>
                      </a:lnTo>
                      <a:lnTo>
                        <a:pt x="19" y="130"/>
                      </a:lnTo>
                      <a:lnTo>
                        <a:pt x="30" y="124"/>
                      </a:lnTo>
                      <a:close/>
                    </a:path>
                  </a:pathLst>
                </a:custGeom>
                <a:grpFill/>
                <a:ln w="4763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0" tIns="0" rIns="0" bIns="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1828800" hangingPunct="1">
                    <a:defRPr/>
                  </a:pPr>
                  <a:endParaRPr lang="en-US" sz="2400" dirty="0">
                    <a:solidFill>
                      <a:prstClr val="white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2" name="Oppland">
                  <a:extLst>
                    <a:ext uri="{FF2B5EF4-FFF2-40B4-BE49-F238E27FC236}">
                      <a16:creationId xmlns:a16="http://schemas.microsoft.com/office/drawing/2014/main" id="{0ED3DB53-7A8F-4329-95A1-782FABDCAD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487588">
                  <a:off x="6114073" y="4643719"/>
                  <a:ext cx="815557" cy="1001482"/>
                </a:xfrm>
                <a:custGeom>
                  <a:avLst/>
                  <a:gdLst>
                    <a:gd name="T0" fmla="*/ 6 w 522"/>
                    <a:gd name="T1" fmla="*/ 96 h 641"/>
                    <a:gd name="T2" fmla="*/ 22 w 522"/>
                    <a:gd name="T3" fmla="*/ 84 h 641"/>
                    <a:gd name="T4" fmla="*/ 39 w 522"/>
                    <a:gd name="T5" fmla="*/ 88 h 641"/>
                    <a:gd name="T6" fmla="*/ 52 w 522"/>
                    <a:gd name="T7" fmla="*/ 58 h 641"/>
                    <a:gd name="T8" fmla="*/ 86 w 522"/>
                    <a:gd name="T9" fmla="*/ 60 h 641"/>
                    <a:gd name="T10" fmla="*/ 116 w 522"/>
                    <a:gd name="T11" fmla="*/ 15 h 641"/>
                    <a:gd name="T12" fmla="*/ 186 w 522"/>
                    <a:gd name="T13" fmla="*/ 0 h 641"/>
                    <a:gd name="T14" fmla="*/ 222 w 522"/>
                    <a:gd name="T15" fmla="*/ 9 h 641"/>
                    <a:gd name="T16" fmla="*/ 233 w 522"/>
                    <a:gd name="T17" fmla="*/ 3 h 641"/>
                    <a:gd name="T18" fmla="*/ 309 w 522"/>
                    <a:gd name="T19" fmla="*/ 37 h 641"/>
                    <a:gd name="T20" fmla="*/ 336 w 522"/>
                    <a:gd name="T21" fmla="*/ 28 h 641"/>
                    <a:gd name="T22" fmla="*/ 325 w 522"/>
                    <a:gd name="T23" fmla="*/ 34 h 641"/>
                    <a:gd name="T24" fmla="*/ 310 w 522"/>
                    <a:gd name="T25" fmla="*/ 54 h 641"/>
                    <a:gd name="T26" fmla="*/ 337 w 522"/>
                    <a:gd name="T27" fmla="*/ 79 h 641"/>
                    <a:gd name="T28" fmla="*/ 352 w 522"/>
                    <a:gd name="T29" fmla="*/ 99 h 641"/>
                    <a:gd name="T30" fmla="*/ 345 w 522"/>
                    <a:gd name="T31" fmla="*/ 127 h 641"/>
                    <a:gd name="T32" fmla="*/ 364 w 522"/>
                    <a:gd name="T33" fmla="*/ 146 h 641"/>
                    <a:gd name="T34" fmla="*/ 379 w 522"/>
                    <a:gd name="T35" fmla="*/ 145 h 641"/>
                    <a:gd name="T36" fmla="*/ 391 w 522"/>
                    <a:gd name="T37" fmla="*/ 194 h 641"/>
                    <a:gd name="T38" fmla="*/ 430 w 522"/>
                    <a:gd name="T39" fmla="*/ 194 h 641"/>
                    <a:gd name="T40" fmla="*/ 452 w 522"/>
                    <a:gd name="T41" fmla="*/ 230 h 641"/>
                    <a:gd name="T42" fmla="*/ 467 w 522"/>
                    <a:gd name="T43" fmla="*/ 287 h 641"/>
                    <a:gd name="T44" fmla="*/ 463 w 522"/>
                    <a:gd name="T45" fmla="*/ 341 h 641"/>
                    <a:gd name="T46" fmla="*/ 436 w 522"/>
                    <a:gd name="T47" fmla="*/ 381 h 641"/>
                    <a:gd name="T48" fmla="*/ 431 w 522"/>
                    <a:gd name="T49" fmla="*/ 396 h 641"/>
                    <a:gd name="T50" fmla="*/ 457 w 522"/>
                    <a:gd name="T51" fmla="*/ 427 h 641"/>
                    <a:gd name="T52" fmla="*/ 464 w 522"/>
                    <a:gd name="T53" fmla="*/ 460 h 641"/>
                    <a:gd name="T54" fmla="*/ 522 w 522"/>
                    <a:gd name="T55" fmla="*/ 513 h 641"/>
                    <a:gd name="T56" fmla="*/ 513 w 522"/>
                    <a:gd name="T57" fmla="*/ 535 h 641"/>
                    <a:gd name="T58" fmla="*/ 495 w 522"/>
                    <a:gd name="T59" fmla="*/ 546 h 641"/>
                    <a:gd name="T60" fmla="*/ 479 w 522"/>
                    <a:gd name="T61" fmla="*/ 546 h 641"/>
                    <a:gd name="T62" fmla="*/ 457 w 522"/>
                    <a:gd name="T63" fmla="*/ 559 h 641"/>
                    <a:gd name="T64" fmla="*/ 491 w 522"/>
                    <a:gd name="T65" fmla="*/ 583 h 641"/>
                    <a:gd name="T66" fmla="*/ 470 w 522"/>
                    <a:gd name="T67" fmla="*/ 629 h 641"/>
                    <a:gd name="T68" fmla="*/ 455 w 522"/>
                    <a:gd name="T69" fmla="*/ 638 h 641"/>
                    <a:gd name="T70" fmla="*/ 446 w 522"/>
                    <a:gd name="T71" fmla="*/ 641 h 641"/>
                    <a:gd name="T72" fmla="*/ 433 w 522"/>
                    <a:gd name="T73" fmla="*/ 631 h 641"/>
                    <a:gd name="T74" fmla="*/ 406 w 522"/>
                    <a:gd name="T75" fmla="*/ 613 h 641"/>
                    <a:gd name="T76" fmla="*/ 383 w 522"/>
                    <a:gd name="T77" fmla="*/ 534 h 641"/>
                    <a:gd name="T78" fmla="*/ 367 w 522"/>
                    <a:gd name="T79" fmla="*/ 504 h 641"/>
                    <a:gd name="T80" fmla="*/ 357 w 522"/>
                    <a:gd name="T81" fmla="*/ 508 h 641"/>
                    <a:gd name="T82" fmla="*/ 340 w 522"/>
                    <a:gd name="T83" fmla="*/ 517 h 641"/>
                    <a:gd name="T84" fmla="*/ 334 w 522"/>
                    <a:gd name="T85" fmla="*/ 553 h 641"/>
                    <a:gd name="T86" fmla="*/ 312 w 522"/>
                    <a:gd name="T87" fmla="*/ 538 h 641"/>
                    <a:gd name="T88" fmla="*/ 283 w 522"/>
                    <a:gd name="T89" fmla="*/ 526 h 641"/>
                    <a:gd name="T90" fmla="*/ 283 w 522"/>
                    <a:gd name="T91" fmla="*/ 508 h 641"/>
                    <a:gd name="T92" fmla="*/ 270 w 522"/>
                    <a:gd name="T93" fmla="*/ 490 h 641"/>
                    <a:gd name="T94" fmla="*/ 265 w 522"/>
                    <a:gd name="T95" fmla="*/ 466 h 641"/>
                    <a:gd name="T96" fmla="*/ 239 w 522"/>
                    <a:gd name="T97" fmla="*/ 451 h 641"/>
                    <a:gd name="T98" fmla="*/ 200 w 522"/>
                    <a:gd name="T99" fmla="*/ 427 h 641"/>
                    <a:gd name="T100" fmla="*/ 176 w 522"/>
                    <a:gd name="T101" fmla="*/ 410 h 641"/>
                    <a:gd name="T102" fmla="*/ 149 w 522"/>
                    <a:gd name="T103" fmla="*/ 395 h 641"/>
                    <a:gd name="T104" fmla="*/ 118 w 522"/>
                    <a:gd name="T105" fmla="*/ 381 h 641"/>
                    <a:gd name="T106" fmla="*/ 97 w 522"/>
                    <a:gd name="T107" fmla="*/ 345 h 641"/>
                    <a:gd name="T108" fmla="*/ 107 w 522"/>
                    <a:gd name="T109" fmla="*/ 324 h 641"/>
                    <a:gd name="T110" fmla="*/ 119 w 522"/>
                    <a:gd name="T111" fmla="*/ 312 h 641"/>
                    <a:gd name="T112" fmla="*/ 109 w 522"/>
                    <a:gd name="T113" fmla="*/ 279 h 641"/>
                    <a:gd name="T114" fmla="*/ 127 w 522"/>
                    <a:gd name="T115" fmla="*/ 276 h 641"/>
                    <a:gd name="T116" fmla="*/ 115 w 522"/>
                    <a:gd name="T117" fmla="*/ 244 h 641"/>
                    <a:gd name="T118" fmla="*/ 80 w 522"/>
                    <a:gd name="T119" fmla="*/ 230 h 641"/>
                    <a:gd name="T120" fmla="*/ 68 w 522"/>
                    <a:gd name="T121" fmla="*/ 188 h 641"/>
                    <a:gd name="T122" fmla="*/ 19 w 522"/>
                    <a:gd name="T123" fmla="*/ 191 h 641"/>
                    <a:gd name="T124" fmla="*/ 7 w 522"/>
                    <a:gd name="T125" fmla="*/ 116 h 6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522" h="641">
                      <a:moveTo>
                        <a:pt x="0" y="109"/>
                      </a:moveTo>
                      <a:lnTo>
                        <a:pt x="0" y="102"/>
                      </a:lnTo>
                      <a:lnTo>
                        <a:pt x="6" y="96"/>
                      </a:lnTo>
                      <a:lnTo>
                        <a:pt x="9" y="85"/>
                      </a:lnTo>
                      <a:lnTo>
                        <a:pt x="19" y="85"/>
                      </a:lnTo>
                      <a:lnTo>
                        <a:pt x="22" y="84"/>
                      </a:lnTo>
                      <a:lnTo>
                        <a:pt x="28" y="93"/>
                      </a:lnTo>
                      <a:lnTo>
                        <a:pt x="31" y="93"/>
                      </a:lnTo>
                      <a:lnTo>
                        <a:pt x="39" y="88"/>
                      </a:lnTo>
                      <a:lnTo>
                        <a:pt x="31" y="75"/>
                      </a:lnTo>
                      <a:lnTo>
                        <a:pt x="42" y="70"/>
                      </a:lnTo>
                      <a:lnTo>
                        <a:pt x="52" y="58"/>
                      </a:lnTo>
                      <a:lnTo>
                        <a:pt x="65" y="57"/>
                      </a:lnTo>
                      <a:lnTo>
                        <a:pt x="70" y="63"/>
                      </a:lnTo>
                      <a:lnTo>
                        <a:pt x="86" y="60"/>
                      </a:lnTo>
                      <a:lnTo>
                        <a:pt x="107" y="27"/>
                      </a:lnTo>
                      <a:lnTo>
                        <a:pt x="112" y="22"/>
                      </a:lnTo>
                      <a:lnTo>
                        <a:pt x="116" y="15"/>
                      </a:lnTo>
                      <a:lnTo>
                        <a:pt x="125" y="10"/>
                      </a:lnTo>
                      <a:lnTo>
                        <a:pt x="139" y="6"/>
                      </a:lnTo>
                      <a:lnTo>
                        <a:pt x="186" y="0"/>
                      </a:lnTo>
                      <a:lnTo>
                        <a:pt x="210" y="1"/>
                      </a:lnTo>
                      <a:lnTo>
                        <a:pt x="213" y="7"/>
                      </a:lnTo>
                      <a:lnTo>
                        <a:pt x="222" y="9"/>
                      </a:lnTo>
                      <a:lnTo>
                        <a:pt x="228" y="7"/>
                      </a:lnTo>
                      <a:lnTo>
                        <a:pt x="233" y="3"/>
                      </a:lnTo>
                      <a:lnTo>
                        <a:pt x="233" y="3"/>
                      </a:lnTo>
                      <a:lnTo>
                        <a:pt x="291" y="25"/>
                      </a:lnTo>
                      <a:lnTo>
                        <a:pt x="295" y="30"/>
                      </a:lnTo>
                      <a:lnTo>
                        <a:pt x="309" y="37"/>
                      </a:lnTo>
                      <a:lnTo>
                        <a:pt x="325" y="30"/>
                      </a:lnTo>
                      <a:lnTo>
                        <a:pt x="336" y="28"/>
                      </a:lnTo>
                      <a:lnTo>
                        <a:pt x="336" y="28"/>
                      </a:lnTo>
                      <a:lnTo>
                        <a:pt x="336" y="28"/>
                      </a:lnTo>
                      <a:lnTo>
                        <a:pt x="336" y="28"/>
                      </a:lnTo>
                      <a:lnTo>
                        <a:pt x="325" y="34"/>
                      </a:lnTo>
                      <a:lnTo>
                        <a:pt x="316" y="52"/>
                      </a:lnTo>
                      <a:lnTo>
                        <a:pt x="313" y="55"/>
                      </a:lnTo>
                      <a:lnTo>
                        <a:pt x="310" y="54"/>
                      </a:lnTo>
                      <a:lnTo>
                        <a:pt x="306" y="58"/>
                      </a:lnTo>
                      <a:lnTo>
                        <a:pt x="316" y="72"/>
                      </a:lnTo>
                      <a:lnTo>
                        <a:pt x="337" y="79"/>
                      </a:lnTo>
                      <a:lnTo>
                        <a:pt x="345" y="85"/>
                      </a:lnTo>
                      <a:lnTo>
                        <a:pt x="352" y="93"/>
                      </a:lnTo>
                      <a:lnTo>
                        <a:pt x="352" y="99"/>
                      </a:lnTo>
                      <a:lnTo>
                        <a:pt x="348" y="100"/>
                      </a:lnTo>
                      <a:lnTo>
                        <a:pt x="340" y="107"/>
                      </a:lnTo>
                      <a:lnTo>
                        <a:pt x="345" y="127"/>
                      </a:lnTo>
                      <a:lnTo>
                        <a:pt x="343" y="140"/>
                      </a:lnTo>
                      <a:lnTo>
                        <a:pt x="352" y="140"/>
                      </a:lnTo>
                      <a:lnTo>
                        <a:pt x="364" y="146"/>
                      </a:lnTo>
                      <a:lnTo>
                        <a:pt x="364" y="139"/>
                      </a:lnTo>
                      <a:lnTo>
                        <a:pt x="368" y="136"/>
                      </a:lnTo>
                      <a:lnTo>
                        <a:pt x="379" y="145"/>
                      </a:lnTo>
                      <a:lnTo>
                        <a:pt x="385" y="146"/>
                      </a:lnTo>
                      <a:lnTo>
                        <a:pt x="370" y="185"/>
                      </a:lnTo>
                      <a:lnTo>
                        <a:pt x="391" y="194"/>
                      </a:lnTo>
                      <a:lnTo>
                        <a:pt x="403" y="196"/>
                      </a:lnTo>
                      <a:lnTo>
                        <a:pt x="418" y="209"/>
                      </a:lnTo>
                      <a:lnTo>
                        <a:pt x="430" y="194"/>
                      </a:lnTo>
                      <a:lnTo>
                        <a:pt x="442" y="188"/>
                      </a:lnTo>
                      <a:lnTo>
                        <a:pt x="449" y="197"/>
                      </a:lnTo>
                      <a:lnTo>
                        <a:pt x="452" y="230"/>
                      </a:lnTo>
                      <a:lnTo>
                        <a:pt x="460" y="257"/>
                      </a:lnTo>
                      <a:lnTo>
                        <a:pt x="455" y="266"/>
                      </a:lnTo>
                      <a:lnTo>
                        <a:pt x="467" y="287"/>
                      </a:lnTo>
                      <a:lnTo>
                        <a:pt x="479" y="324"/>
                      </a:lnTo>
                      <a:lnTo>
                        <a:pt x="466" y="333"/>
                      </a:lnTo>
                      <a:lnTo>
                        <a:pt x="463" y="341"/>
                      </a:lnTo>
                      <a:lnTo>
                        <a:pt x="452" y="354"/>
                      </a:lnTo>
                      <a:lnTo>
                        <a:pt x="442" y="375"/>
                      </a:lnTo>
                      <a:lnTo>
                        <a:pt x="436" y="381"/>
                      </a:lnTo>
                      <a:lnTo>
                        <a:pt x="424" y="384"/>
                      </a:lnTo>
                      <a:lnTo>
                        <a:pt x="425" y="387"/>
                      </a:lnTo>
                      <a:lnTo>
                        <a:pt x="431" y="396"/>
                      </a:lnTo>
                      <a:lnTo>
                        <a:pt x="446" y="405"/>
                      </a:lnTo>
                      <a:lnTo>
                        <a:pt x="452" y="414"/>
                      </a:lnTo>
                      <a:lnTo>
                        <a:pt x="457" y="427"/>
                      </a:lnTo>
                      <a:lnTo>
                        <a:pt x="461" y="433"/>
                      </a:lnTo>
                      <a:lnTo>
                        <a:pt x="458" y="450"/>
                      </a:lnTo>
                      <a:lnTo>
                        <a:pt x="464" y="460"/>
                      </a:lnTo>
                      <a:lnTo>
                        <a:pt x="483" y="472"/>
                      </a:lnTo>
                      <a:lnTo>
                        <a:pt x="513" y="496"/>
                      </a:lnTo>
                      <a:lnTo>
                        <a:pt x="522" y="513"/>
                      </a:lnTo>
                      <a:lnTo>
                        <a:pt x="522" y="513"/>
                      </a:lnTo>
                      <a:lnTo>
                        <a:pt x="516" y="517"/>
                      </a:lnTo>
                      <a:lnTo>
                        <a:pt x="513" y="535"/>
                      </a:lnTo>
                      <a:lnTo>
                        <a:pt x="500" y="540"/>
                      </a:lnTo>
                      <a:lnTo>
                        <a:pt x="494" y="544"/>
                      </a:lnTo>
                      <a:lnTo>
                        <a:pt x="495" y="546"/>
                      </a:lnTo>
                      <a:lnTo>
                        <a:pt x="494" y="547"/>
                      </a:lnTo>
                      <a:lnTo>
                        <a:pt x="489" y="549"/>
                      </a:lnTo>
                      <a:lnTo>
                        <a:pt x="479" y="546"/>
                      </a:lnTo>
                      <a:lnTo>
                        <a:pt x="461" y="535"/>
                      </a:lnTo>
                      <a:lnTo>
                        <a:pt x="461" y="552"/>
                      </a:lnTo>
                      <a:lnTo>
                        <a:pt x="457" y="559"/>
                      </a:lnTo>
                      <a:lnTo>
                        <a:pt x="476" y="561"/>
                      </a:lnTo>
                      <a:lnTo>
                        <a:pt x="486" y="570"/>
                      </a:lnTo>
                      <a:lnTo>
                        <a:pt x="491" y="583"/>
                      </a:lnTo>
                      <a:lnTo>
                        <a:pt x="474" y="607"/>
                      </a:lnTo>
                      <a:lnTo>
                        <a:pt x="470" y="622"/>
                      </a:lnTo>
                      <a:lnTo>
                        <a:pt x="470" y="629"/>
                      </a:lnTo>
                      <a:lnTo>
                        <a:pt x="469" y="637"/>
                      </a:lnTo>
                      <a:lnTo>
                        <a:pt x="460" y="637"/>
                      </a:lnTo>
                      <a:lnTo>
                        <a:pt x="455" y="638"/>
                      </a:lnTo>
                      <a:lnTo>
                        <a:pt x="457" y="641"/>
                      </a:lnTo>
                      <a:lnTo>
                        <a:pt x="457" y="641"/>
                      </a:lnTo>
                      <a:lnTo>
                        <a:pt x="446" y="641"/>
                      </a:lnTo>
                      <a:lnTo>
                        <a:pt x="446" y="641"/>
                      </a:lnTo>
                      <a:lnTo>
                        <a:pt x="440" y="632"/>
                      </a:lnTo>
                      <a:lnTo>
                        <a:pt x="433" y="631"/>
                      </a:lnTo>
                      <a:lnTo>
                        <a:pt x="418" y="619"/>
                      </a:lnTo>
                      <a:lnTo>
                        <a:pt x="410" y="617"/>
                      </a:lnTo>
                      <a:lnTo>
                        <a:pt x="406" y="613"/>
                      </a:lnTo>
                      <a:lnTo>
                        <a:pt x="406" y="605"/>
                      </a:lnTo>
                      <a:lnTo>
                        <a:pt x="389" y="573"/>
                      </a:lnTo>
                      <a:lnTo>
                        <a:pt x="383" y="534"/>
                      </a:lnTo>
                      <a:lnTo>
                        <a:pt x="374" y="522"/>
                      </a:lnTo>
                      <a:lnTo>
                        <a:pt x="371" y="511"/>
                      </a:lnTo>
                      <a:lnTo>
                        <a:pt x="367" y="504"/>
                      </a:lnTo>
                      <a:lnTo>
                        <a:pt x="351" y="502"/>
                      </a:lnTo>
                      <a:lnTo>
                        <a:pt x="354" y="508"/>
                      </a:lnTo>
                      <a:lnTo>
                        <a:pt x="357" y="508"/>
                      </a:lnTo>
                      <a:lnTo>
                        <a:pt x="355" y="513"/>
                      </a:lnTo>
                      <a:lnTo>
                        <a:pt x="343" y="519"/>
                      </a:lnTo>
                      <a:lnTo>
                        <a:pt x="340" y="517"/>
                      </a:lnTo>
                      <a:lnTo>
                        <a:pt x="337" y="525"/>
                      </a:lnTo>
                      <a:lnTo>
                        <a:pt x="340" y="553"/>
                      </a:lnTo>
                      <a:lnTo>
                        <a:pt x="334" y="553"/>
                      </a:lnTo>
                      <a:lnTo>
                        <a:pt x="327" y="549"/>
                      </a:lnTo>
                      <a:lnTo>
                        <a:pt x="312" y="541"/>
                      </a:lnTo>
                      <a:lnTo>
                        <a:pt x="312" y="538"/>
                      </a:lnTo>
                      <a:lnTo>
                        <a:pt x="309" y="529"/>
                      </a:lnTo>
                      <a:lnTo>
                        <a:pt x="294" y="532"/>
                      </a:lnTo>
                      <a:lnTo>
                        <a:pt x="283" y="526"/>
                      </a:lnTo>
                      <a:lnTo>
                        <a:pt x="283" y="517"/>
                      </a:lnTo>
                      <a:lnTo>
                        <a:pt x="286" y="513"/>
                      </a:lnTo>
                      <a:lnTo>
                        <a:pt x="283" y="508"/>
                      </a:lnTo>
                      <a:lnTo>
                        <a:pt x="277" y="505"/>
                      </a:lnTo>
                      <a:lnTo>
                        <a:pt x="274" y="493"/>
                      </a:lnTo>
                      <a:lnTo>
                        <a:pt x="270" y="490"/>
                      </a:lnTo>
                      <a:lnTo>
                        <a:pt x="270" y="484"/>
                      </a:lnTo>
                      <a:lnTo>
                        <a:pt x="271" y="477"/>
                      </a:lnTo>
                      <a:lnTo>
                        <a:pt x="265" y="466"/>
                      </a:lnTo>
                      <a:lnTo>
                        <a:pt x="257" y="465"/>
                      </a:lnTo>
                      <a:lnTo>
                        <a:pt x="246" y="454"/>
                      </a:lnTo>
                      <a:lnTo>
                        <a:pt x="239" y="451"/>
                      </a:lnTo>
                      <a:lnTo>
                        <a:pt x="215" y="438"/>
                      </a:lnTo>
                      <a:lnTo>
                        <a:pt x="210" y="429"/>
                      </a:lnTo>
                      <a:lnTo>
                        <a:pt x="200" y="427"/>
                      </a:lnTo>
                      <a:lnTo>
                        <a:pt x="177" y="417"/>
                      </a:lnTo>
                      <a:lnTo>
                        <a:pt x="173" y="414"/>
                      </a:lnTo>
                      <a:lnTo>
                        <a:pt x="176" y="410"/>
                      </a:lnTo>
                      <a:lnTo>
                        <a:pt x="173" y="404"/>
                      </a:lnTo>
                      <a:lnTo>
                        <a:pt x="158" y="395"/>
                      </a:lnTo>
                      <a:lnTo>
                        <a:pt x="149" y="395"/>
                      </a:lnTo>
                      <a:lnTo>
                        <a:pt x="146" y="389"/>
                      </a:lnTo>
                      <a:lnTo>
                        <a:pt x="124" y="372"/>
                      </a:lnTo>
                      <a:lnTo>
                        <a:pt x="118" y="381"/>
                      </a:lnTo>
                      <a:lnTo>
                        <a:pt x="118" y="381"/>
                      </a:lnTo>
                      <a:lnTo>
                        <a:pt x="100" y="354"/>
                      </a:lnTo>
                      <a:lnTo>
                        <a:pt x="97" y="345"/>
                      </a:lnTo>
                      <a:lnTo>
                        <a:pt x="95" y="338"/>
                      </a:lnTo>
                      <a:lnTo>
                        <a:pt x="98" y="330"/>
                      </a:lnTo>
                      <a:lnTo>
                        <a:pt x="107" y="324"/>
                      </a:lnTo>
                      <a:lnTo>
                        <a:pt x="107" y="320"/>
                      </a:lnTo>
                      <a:lnTo>
                        <a:pt x="112" y="314"/>
                      </a:lnTo>
                      <a:lnTo>
                        <a:pt x="119" y="312"/>
                      </a:lnTo>
                      <a:lnTo>
                        <a:pt x="124" y="305"/>
                      </a:lnTo>
                      <a:lnTo>
                        <a:pt x="110" y="293"/>
                      </a:lnTo>
                      <a:lnTo>
                        <a:pt x="109" y="279"/>
                      </a:lnTo>
                      <a:lnTo>
                        <a:pt x="115" y="275"/>
                      </a:lnTo>
                      <a:lnTo>
                        <a:pt x="118" y="276"/>
                      </a:lnTo>
                      <a:lnTo>
                        <a:pt x="127" y="276"/>
                      </a:lnTo>
                      <a:lnTo>
                        <a:pt x="133" y="270"/>
                      </a:lnTo>
                      <a:lnTo>
                        <a:pt x="125" y="248"/>
                      </a:lnTo>
                      <a:lnTo>
                        <a:pt x="115" y="244"/>
                      </a:lnTo>
                      <a:lnTo>
                        <a:pt x="104" y="250"/>
                      </a:lnTo>
                      <a:lnTo>
                        <a:pt x="82" y="242"/>
                      </a:lnTo>
                      <a:lnTo>
                        <a:pt x="80" y="230"/>
                      </a:lnTo>
                      <a:lnTo>
                        <a:pt x="74" y="217"/>
                      </a:lnTo>
                      <a:lnTo>
                        <a:pt x="76" y="194"/>
                      </a:lnTo>
                      <a:lnTo>
                        <a:pt x="68" y="188"/>
                      </a:lnTo>
                      <a:lnTo>
                        <a:pt x="55" y="184"/>
                      </a:lnTo>
                      <a:lnTo>
                        <a:pt x="45" y="187"/>
                      </a:lnTo>
                      <a:lnTo>
                        <a:pt x="19" y="191"/>
                      </a:lnTo>
                      <a:lnTo>
                        <a:pt x="18" y="175"/>
                      </a:lnTo>
                      <a:lnTo>
                        <a:pt x="7" y="151"/>
                      </a:lnTo>
                      <a:lnTo>
                        <a:pt x="7" y="116"/>
                      </a:lnTo>
                      <a:lnTo>
                        <a:pt x="0" y="109"/>
                      </a:lnTo>
                      <a:close/>
                    </a:path>
                  </a:pathLst>
                </a:custGeom>
                <a:grpFill/>
                <a:ln w="4763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0" tIns="0" rIns="0" bIns="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1828800" hangingPunct="1">
                    <a:defRPr/>
                  </a:pPr>
                  <a:endParaRPr lang="en-US" sz="2400" dirty="0">
                    <a:solidFill>
                      <a:prstClr val="white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93" name="Ellipse 192">
              <a:extLst>
                <a:ext uri="{FF2B5EF4-FFF2-40B4-BE49-F238E27FC236}">
                  <a16:creationId xmlns:a16="http://schemas.microsoft.com/office/drawing/2014/main" id="{AFEB9222-1411-4254-9350-0DC191AE785E}"/>
                </a:ext>
              </a:extLst>
            </p:cNvPr>
            <p:cNvSpPr/>
            <p:nvPr/>
          </p:nvSpPr>
          <p:spPr>
            <a:xfrm>
              <a:off x="6743539" y="9331762"/>
              <a:ext cx="246724" cy="246724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 hangingPunct="1"/>
              <a:endParaRPr lang="nb-NO" sz="3600" kern="1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94" name="Ellipse 193">
              <a:extLst>
                <a:ext uri="{FF2B5EF4-FFF2-40B4-BE49-F238E27FC236}">
                  <a16:creationId xmlns:a16="http://schemas.microsoft.com/office/drawing/2014/main" id="{ABFE22DD-0437-4950-8DEF-A9F0B31D1951}"/>
                </a:ext>
              </a:extLst>
            </p:cNvPr>
            <p:cNvSpPr/>
            <p:nvPr/>
          </p:nvSpPr>
          <p:spPr>
            <a:xfrm>
              <a:off x="5890146" y="9733297"/>
              <a:ext cx="246724" cy="246724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 hangingPunct="1"/>
              <a:endParaRPr lang="nb-NO" sz="3600" kern="1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95" name="Ellipse 194">
              <a:extLst>
                <a:ext uri="{FF2B5EF4-FFF2-40B4-BE49-F238E27FC236}">
                  <a16:creationId xmlns:a16="http://schemas.microsoft.com/office/drawing/2014/main" id="{CB560EF6-C7B6-4442-9782-E1311A7ED688}"/>
                </a:ext>
              </a:extLst>
            </p:cNvPr>
            <p:cNvSpPr/>
            <p:nvPr/>
          </p:nvSpPr>
          <p:spPr>
            <a:xfrm>
              <a:off x="5606406" y="10451912"/>
              <a:ext cx="246724" cy="246724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 hangingPunct="1"/>
              <a:endParaRPr lang="nb-NO" sz="360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96" name="Ellipse 195">
              <a:extLst>
                <a:ext uri="{FF2B5EF4-FFF2-40B4-BE49-F238E27FC236}">
                  <a16:creationId xmlns:a16="http://schemas.microsoft.com/office/drawing/2014/main" id="{57E4D13A-8CB5-405E-B98C-31462E259B9F}"/>
                </a:ext>
              </a:extLst>
            </p:cNvPr>
            <p:cNvSpPr/>
            <p:nvPr/>
          </p:nvSpPr>
          <p:spPr>
            <a:xfrm>
              <a:off x="4924372" y="9822394"/>
              <a:ext cx="246724" cy="246724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 hangingPunct="1"/>
              <a:endParaRPr lang="nb-NO" sz="3600" kern="1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97" name="Ellipse 196">
              <a:extLst>
                <a:ext uri="{FF2B5EF4-FFF2-40B4-BE49-F238E27FC236}">
                  <a16:creationId xmlns:a16="http://schemas.microsoft.com/office/drawing/2014/main" id="{96F48B50-A997-45A5-A0F9-5D0D6697AADB}"/>
                </a:ext>
              </a:extLst>
            </p:cNvPr>
            <p:cNvSpPr/>
            <p:nvPr/>
          </p:nvSpPr>
          <p:spPr>
            <a:xfrm>
              <a:off x="2863534" y="9806488"/>
              <a:ext cx="246724" cy="246724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 hangingPunct="1"/>
              <a:endParaRPr lang="nb-NO" sz="360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98" name="Ellipse 197">
              <a:extLst>
                <a:ext uri="{FF2B5EF4-FFF2-40B4-BE49-F238E27FC236}">
                  <a16:creationId xmlns:a16="http://schemas.microsoft.com/office/drawing/2014/main" id="{C32941D3-70BD-4DBE-B4E8-6F1F009FB174}"/>
                </a:ext>
              </a:extLst>
            </p:cNvPr>
            <p:cNvSpPr/>
            <p:nvPr/>
          </p:nvSpPr>
          <p:spPr>
            <a:xfrm>
              <a:off x="3414204" y="8053658"/>
              <a:ext cx="246724" cy="246724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 hangingPunct="1"/>
              <a:endParaRPr lang="nb-NO" sz="360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99" name="Ellipse 198">
              <a:extLst>
                <a:ext uri="{FF2B5EF4-FFF2-40B4-BE49-F238E27FC236}">
                  <a16:creationId xmlns:a16="http://schemas.microsoft.com/office/drawing/2014/main" id="{9DEB393A-E3D4-46F8-BDFA-F52CFF5A1341}"/>
                </a:ext>
              </a:extLst>
            </p:cNvPr>
            <p:cNvSpPr/>
            <p:nvPr/>
          </p:nvSpPr>
          <p:spPr>
            <a:xfrm>
              <a:off x="5892282" y="6701472"/>
              <a:ext cx="246724" cy="246724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 hangingPunct="1"/>
              <a:endParaRPr lang="nb-NO" sz="360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00" name="Ellipse 199">
              <a:extLst>
                <a:ext uri="{FF2B5EF4-FFF2-40B4-BE49-F238E27FC236}">
                  <a16:creationId xmlns:a16="http://schemas.microsoft.com/office/drawing/2014/main" id="{FA2EB413-BFB7-48DE-8835-E049C6FBC8DD}"/>
                </a:ext>
              </a:extLst>
            </p:cNvPr>
            <p:cNvSpPr/>
            <p:nvPr/>
          </p:nvSpPr>
          <p:spPr>
            <a:xfrm>
              <a:off x="8009142" y="6623428"/>
              <a:ext cx="246724" cy="246724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 hangingPunct="1"/>
              <a:endParaRPr lang="nb-NO" sz="360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01" name="Ellipse 200">
              <a:extLst>
                <a:ext uri="{FF2B5EF4-FFF2-40B4-BE49-F238E27FC236}">
                  <a16:creationId xmlns:a16="http://schemas.microsoft.com/office/drawing/2014/main" id="{F5555052-E13A-4A1E-A0F8-86770A8A85AE}"/>
                </a:ext>
              </a:extLst>
            </p:cNvPr>
            <p:cNvSpPr/>
            <p:nvPr/>
          </p:nvSpPr>
          <p:spPr>
            <a:xfrm>
              <a:off x="11551812" y="4083228"/>
              <a:ext cx="246724" cy="246724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 hangingPunct="1"/>
              <a:endParaRPr lang="nb-NO" sz="360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02" name="Ellipse 201">
              <a:extLst>
                <a:ext uri="{FF2B5EF4-FFF2-40B4-BE49-F238E27FC236}">
                  <a16:creationId xmlns:a16="http://schemas.microsoft.com/office/drawing/2014/main" id="{6A9D5E20-56D4-4F8A-B8EA-61780D225E8B}"/>
                </a:ext>
              </a:extLst>
            </p:cNvPr>
            <p:cNvSpPr/>
            <p:nvPr/>
          </p:nvSpPr>
          <p:spPr>
            <a:xfrm>
              <a:off x="14478621" y="2540932"/>
              <a:ext cx="246724" cy="246724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 hangingPunct="1"/>
              <a:endParaRPr lang="nb-NO" sz="360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03" name="Ellipse 202">
              <a:extLst>
                <a:ext uri="{FF2B5EF4-FFF2-40B4-BE49-F238E27FC236}">
                  <a16:creationId xmlns:a16="http://schemas.microsoft.com/office/drawing/2014/main" id="{02B843CE-C78B-4E8C-AD36-100FBC4BA41E}"/>
                </a:ext>
              </a:extLst>
            </p:cNvPr>
            <p:cNvSpPr/>
            <p:nvPr/>
          </p:nvSpPr>
          <p:spPr>
            <a:xfrm>
              <a:off x="19145658" y="2833330"/>
              <a:ext cx="246724" cy="246724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 hangingPunct="1"/>
              <a:endParaRPr lang="nb-NO" sz="360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19" name="Stjerne: 5 tagger 218">
              <a:extLst>
                <a:ext uri="{FF2B5EF4-FFF2-40B4-BE49-F238E27FC236}">
                  <a16:creationId xmlns:a16="http://schemas.microsoft.com/office/drawing/2014/main" id="{C98DAADC-E719-4AF9-A93B-CD6E41A78E50}"/>
                </a:ext>
              </a:extLst>
            </p:cNvPr>
            <p:cNvSpPr/>
            <p:nvPr/>
          </p:nvSpPr>
          <p:spPr>
            <a:xfrm>
              <a:off x="6942611" y="7617623"/>
              <a:ext cx="518622" cy="518622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 hangingPunct="1"/>
              <a:endParaRPr lang="nb-NO" sz="360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247" name="Bilde 246" descr="Et bilde som inneholder objekt&#10;&#10;Beskrivelse som er generert med svært høy visshet">
            <a:extLst>
              <a:ext uri="{FF2B5EF4-FFF2-40B4-BE49-F238E27FC236}">
                <a16:creationId xmlns:a16="http://schemas.microsoft.com/office/drawing/2014/main" id="{FFA95438-8943-427A-803F-6505E2A6218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728" y="449288"/>
            <a:ext cx="2441273" cy="904093"/>
          </a:xfrm>
          <a:prstGeom prst="rect">
            <a:avLst/>
          </a:prstGeom>
        </p:spPr>
      </p:pic>
      <p:sp>
        <p:nvSpPr>
          <p:cNvPr id="248" name="Tittel 1">
            <a:extLst>
              <a:ext uri="{FF2B5EF4-FFF2-40B4-BE49-F238E27FC236}">
                <a16:creationId xmlns:a16="http://schemas.microsoft.com/office/drawing/2014/main" id="{301A8099-B840-43BC-88A8-1172119C00B4}"/>
              </a:ext>
            </a:extLst>
          </p:cNvPr>
          <p:cNvSpPr txBox="1">
            <a:spLocks/>
          </p:cNvSpPr>
          <p:nvPr/>
        </p:nvSpPr>
        <p:spPr>
          <a:xfrm>
            <a:off x="516608" y="3934825"/>
            <a:ext cx="10073184" cy="11030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5400" i="1" dirty="0">
                <a:latin typeface="Cambria" panose="02040503050406030204" pitchFamily="18" charset="0"/>
                <a:ea typeface="Cambria" panose="02040503050406030204" pitchFamily="18" charset="0"/>
              </a:rPr>
              <a:t>Heimevernet i Norge:</a:t>
            </a:r>
          </a:p>
        </p:txBody>
      </p:sp>
      <p:sp>
        <p:nvSpPr>
          <p:cNvPr id="251" name="TekstSylinder 250">
            <a:extLst>
              <a:ext uri="{FF2B5EF4-FFF2-40B4-BE49-F238E27FC236}">
                <a16:creationId xmlns:a16="http://schemas.microsoft.com/office/drawing/2014/main" id="{C806412F-362E-45FD-BFAA-C3CAB0ADA531}"/>
              </a:ext>
            </a:extLst>
          </p:cNvPr>
          <p:cNvSpPr txBox="1"/>
          <p:nvPr/>
        </p:nvSpPr>
        <p:spPr>
          <a:xfrm>
            <a:off x="2467700" y="6435205"/>
            <a:ext cx="764391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nb-NO" sz="3200" dirty="0">
                <a:latin typeface="Cambria" panose="02040503050406030204" pitchFamily="18" charset="0"/>
                <a:ea typeface="Cambria" panose="02040503050406030204" pitchFamily="18" charset="0"/>
              </a:rPr>
              <a:t>11 HV-distrikter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nb-NO" sz="3200" dirty="0">
                <a:latin typeface="Cambria" panose="02040503050406030204" pitchFamily="18" charset="0"/>
                <a:ea typeface="Cambria" panose="02040503050406030204" pitchFamily="18" charset="0"/>
              </a:rPr>
              <a:t>12 Innsatsstyrker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nb-NO" sz="3200" dirty="0">
                <a:latin typeface="Cambria" panose="02040503050406030204" pitchFamily="18" charset="0"/>
                <a:ea typeface="Cambria" panose="02040503050406030204" pitchFamily="18" charset="0"/>
              </a:rPr>
              <a:t>207 HV-områder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nb-NO" sz="3200" dirty="0">
                <a:latin typeface="Cambria" panose="02040503050406030204" pitchFamily="18" charset="0"/>
                <a:ea typeface="Cambria" panose="02040503050406030204" pitchFamily="18" charset="0"/>
              </a:rPr>
              <a:t>Heimevernets skole- og kompetansesenter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nb-NO" sz="3200" dirty="0">
                <a:latin typeface="Cambria" panose="02040503050406030204" pitchFamily="18" charset="0"/>
                <a:ea typeface="Cambria" panose="02040503050406030204" pitchFamily="18" charset="0"/>
              </a:rPr>
              <a:t>Heimevernsstab med territorielt operasjonssenter </a:t>
            </a:r>
          </a:p>
        </p:txBody>
      </p:sp>
      <p:sp>
        <p:nvSpPr>
          <p:cNvPr id="252" name="Tittel 1">
            <a:extLst>
              <a:ext uri="{FF2B5EF4-FFF2-40B4-BE49-F238E27FC236}">
                <a16:creationId xmlns:a16="http://schemas.microsoft.com/office/drawing/2014/main" id="{CE872DB8-6740-4F58-954F-534F387D378F}"/>
              </a:ext>
            </a:extLst>
          </p:cNvPr>
          <p:cNvSpPr txBox="1">
            <a:spLocks/>
          </p:cNvSpPr>
          <p:nvPr/>
        </p:nvSpPr>
        <p:spPr>
          <a:xfrm>
            <a:off x="2326904" y="4746849"/>
            <a:ext cx="3970536" cy="11030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4400" i="1" dirty="0">
                <a:latin typeface="Cambria" panose="02040503050406030204" pitchFamily="18" charset="0"/>
                <a:ea typeface="Cambria" panose="02040503050406030204" pitchFamily="18" charset="0"/>
              </a:rPr>
              <a:t>40.000 soldater</a:t>
            </a:r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E5587581-C340-4E7C-89F3-FF080EC71B7D}"/>
              </a:ext>
            </a:extLst>
          </p:cNvPr>
          <p:cNvSpPr/>
          <p:nvPr/>
        </p:nvSpPr>
        <p:spPr>
          <a:xfrm rot="20408701">
            <a:off x="11624824" y="9544771"/>
            <a:ext cx="371556" cy="37155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 hangingPunct="1"/>
            <a:endParaRPr lang="nb-NO" sz="360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90418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e 8">
            <a:extLst>
              <a:ext uri="{FF2B5EF4-FFF2-40B4-BE49-F238E27FC236}">
                <a16:creationId xmlns:a16="http://schemas.microsoft.com/office/drawing/2014/main" id="{0424B76E-8700-4752-B6CE-EFD1CBAB443C}"/>
              </a:ext>
            </a:extLst>
          </p:cNvPr>
          <p:cNvGrpSpPr/>
          <p:nvPr/>
        </p:nvGrpSpPr>
        <p:grpSpPr>
          <a:xfrm rot="20408701">
            <a:off x="7941101" y="2054429"/>
            <a:ext cx="16500385" cy="8776431"/>
            <a:chOff x="2567932" y="565767"/>
            <a:chExt cx="19796872" cy="10529807"/>
          </a:xfrm>
          <a:solidFill>
            <a:srgbClr val="3B6C7D"/>
          </a:solidFill>
        </p:grpSpPr>
        <p:grpSp>
          <p:nvGrpSpPr>
            <p:cNvPr id="14" name="Gruppe 13">
              <a:extLst>
                <a:ext uri="{FF2B5EF4-FFF2-40B4-BE49-F238E27FC236}">
                  <a16:creationId xmlns:a16="http://schemas.microsoft.com/office/drawing/2014/main" id="{759A0CA4-FC17-4F50-96B2-03E7FE3F0EB8}"/>
                </a:ext>
              </a:extLst>
            </p:cNvPr>
            <p:cNvGrpSpPr/>
            <p:nvPr/>
          </p:nvGrpSpPr>
          <p:grpSpPr>
            <a:xfrm>
              <a:off x="2567932" y="565767"/>
              <a:ext cx="19796872" cy="10529807"/>
              <a:chOff x="1732229" y="1101134"/>
              <a:chExt cx="8924379" cy="4746810"/>
            </a:xfrm>
            <a:grpFill/>
          </p:grpSpPr>
          <p:sp>
            <p:nvSpPr>
              <p:cNvPr id="102" name="Akershus">
                <a:extLst>
                  <a:ext uri="{FF2B5EF4-FFF2-40B4-BE49-F238E27FC236}">
                    <a16:creationId xmlns:a16="http://schemas.microsoft.com/office/drawing/2014/main" id="{85D236DD-283C-4AC1-AB23-7D2F6BA375D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867588">
                <a:off x="3120866" y="5154761"/>
                <a:ext cx="389102" cy="551528"/>
              </a:xfrm>
              <a:custGeom>
                <a:avLst/>
                <a:gdLst>
                  <a:gd name="T0" fmla="*/ 9 w 218"/>
                  <a:gd name="T1" fmla="*/ 223 h 309"/>
                  <a:gd name="T2" fmla="*/ 3 w 218"/>
                  <a:gd name="T3" fmla="*/ 211 h 309"/>
                  <a:gd name="T4" fmla="*/ 3 w 218"/>
                  <a:gd name="T5" fmla="*/ 193 h 309"/>
                  <a:gd name="T6" fmla="*/ 4 w 218"/>
                  <a:gd name="T7" fmla="*/ 175 h 309"/>
                  <a:gd name="T8" fmla="*/ 19 w 218"/>
                  <a:gd name="T9" fmla="*/ 157 h 309"/>
                  <a:gd name="T10" fmla="*/ 25 w 218"/>
                  <a:gd name="T11" fmla="*/ 166 h 309"/>
                  <a:gd name="T12" fmla="*/ 42 w 218"/>
                  <a:gd name="T13" fmla="*/ 190 h 309"/>
                  <a:gd name="T14" fmla="*/ 24 w 218"/>
                  <a:gd name="T15" fmla="*/ 199 h 309"/>
                  <a:gd name="T16" fmla="*/ 22 w 218"/>
                  <a:gd name="T17" fmla="*/ 220 h 309"/>
                  <a:gd name="T18" fmla="*/ 121 w 218"/>
                  <a:gd name="T19" fmla="*/ 10 h 309"/>
                  <a:gd name="T20" fmla="*/ 133 w 218"/>
                  <a:gd name="T21" fmla="*/ 37 h 309"/>
                  <a:gd name="T22" fmla="*/ 157 w 218"/>
                  <a:gd name="T23" fmla="*/ 73 h 309"/>
                  <a:gd name="T24" fmla="*/ 170 w 218"/>
                  <a:gd name="T25" fmla="*/ 101 h 309"/>
                  <a:gd name="T26" fmla="*/ 198 w 218"/>
                  <a:gd name="T27" fmla="*/ 140 h 309"/>
                  <a:gd name="T28" fmla="*/ 200 w 218"/>
                  <a:gd name="T29" fmla="*/ 176 h 309"/>
                  <a:gd name="T30" fmla="*/ 206 w 218"/>
                  <a:gd name="T31" fmla="*/ 209 h 309"/>
                  <a:gd name="T32" fmla="*/ 212 w 218"/>
                  <a:gd name="T33" fmla="*/ 214 h 309"/>
                  <a:gd name="T34" fmla="*/ 212 w 218"/>
                  <a:gd name="T35" fmla="*/ 226 h 309"/>
                  <a:gd name="T36" fmla="*/ 188 w 218"/>
                  <a:gd name="T37" fmla="*/ 242 h 309"/>
                  <a:gd name="T38" fmla="*/ 163 w 218"/>
                  <a:gd name="T39" fmla="*/ 264 h 309"/>
                  <a:gd name="T40" fmla="*/ 157 w 218"/>
                  <a:gd name="T41" fmla="*/ 273 h 309"/>
                  <a:gd name="T42" fmla="*/ 148 w 218"/>
                  <a:gd name="T43" fmla="*/ 254 h 309"/>
                  <a:gd name="T44" fmla="*/ 136 w 218"/>
                  <a:gd name="T45" fmla="*/ 231 h 309"/>
                  <a:gd name="T46" fmla="*/ 122 w 218"/>
                  <a:gd name="T47" fmla="*/ 252 h 309"/>
                  <a:gd name="T48" fmla="*/ 86 w 218"/>
                  <a:gd name="T49" fmla="*/ 246 h 309"/>
                  <a:gd name="T50" fmla="*/ 80 w 218"/>
                  <a:gd name="T51" fmla="*/ 266 h 309"/>
                  <a:gd name="T52" fmla="*/ 64 w 218"/>
                  <a:gd name="T53" fmla="*/ 284 h 309"/>
                  <a:gd name="T54" fmla="*/ 60 w 218"/>
                  <a:gd name="T55" fmla="*/ 303 h 309"/>
                  <a:gd name="T56" fmla="*/ 48 w 218"/>
                  <a:gd name="T57" fmla="*/ 300 h 309"/>
                  <a:gd name="T58" fmla="*/ 34 w 218"/>
                  <a:gd name="T59" fmla="*/ 242 h 309"/>
                  <a:gd name="T60" fmla="*/ 49 w 218"/>
                  <a:gd name="T61" fmla="*/ 209 h 309"/>
                  <a:gd name="T62" fmla="*/ 54 w 218"/>
                  <a:gd name="T63" fmla="*/ 221 h 309"/>
                  <a:gd name="T64" fmla="*/ 60 w 218"/>
                  <a:gd name="T65" fmla="*/ 211 h 309"/>
                  <a:gd name="T66" fmla="*/ 79 w 218"/>
                  <a:gd name="T67" fmla="*/ 194 h 309"/>
                  <a:gd name="T68" fmla="*/ 79 w 218"/>
                  <a:gd name="T69" fmla="*/ 170 h 309"/>
                  <a:gd name="T70" fmla="*/ 68 w 218"/>
                  <a:gd name="T71" fmla="*/ 160 h 309"/>
                  <a:gd name="T72" fmla="*/ 63 w 218"/>
                  <a:gd name="T73" fmla="*/ 146 h 309"/>
                  <a:gd name="T74" fmla="*/ 55 w 218"/>
                  <a:gd name="T75" fmla="*/ 131 h 309"/>
                  <a:gd name="T76" fmla="*/ 48 w 218"/>
                  <a:gd name="T77" fmla="*/ 128 h 309"/>
                  <a:gd name="T78" fmla="*/ 60 w 218"/>
                  <a:gd name="T79" fmla="*/ 124 h 309"/>
                  <a:gd name="T80" fmla="*/ 65 w 218"/>
                  <a:gd name="T81" fmla="*/ 94 h 309"/>
                  <a:gd name="T82" fmla="*/ 67 w 218"/>
                  <a:gd name="T83" fmla="*/ 48 h 309"/>
                  <a:gd name="T84" fmla="*/ 52 w 218"/>
                  <a:gd name="T85" fmla="*/ 22 h 309"/>
                  <a:gd name="T86" fmla="*/ 85 w 218"/>
                  <a:gd name="T87" fmla="*/ 34 h 309"/>
                  <a:gd name="T88" fmla="*/ 91 w 218"/>
                  <a:gd name="T89" fmla="*/ 27 h 309"/>
                  <a:gd name="T90" fmla="*/ 113 w 218"/>
                  <a:gd name="T91" fmla="*/ 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8" h="309">
                    <a:moveTo>
                      <a:pt x="22" y="224"/>
                    </a:moveTo>
                    <a:lnTo>
                      <a:pt x="18" y="227"/>
                    </a:lnTo>
                    <a:lnTo>
                      <a:pt x="9" y="223"/>
                    </a:lnTo>
                    <a:lnTo>
                      <a:pt x="7" y="226"/>
                    </a:lnTo>
                    <a:lnTo>
                      <a:pt x="3" y="223"/>
                    </a:lnTo>
                    <a:lnTo>
                      <a:pt x="3" y="211"/>
                    </a:lnTo>
                    <a:lnTo>
                      <a:pt x="0" y="200"/>
                    </a:lnTo>
                    <a:lnTo>
                      <a:pt x="3" y="199"/>
                    </a:lnTo>
                    <a:lnTo>
                      <a:pt x="3" y="193"/>
                    </a:lnTo>
                    <a:lnTo>
                      <a:pt x="6" y="190"/>
                    </a:lnTo>
                    <a:lnTo>
                      <a:pt x="3" y="179"/>
                    </a:lnTo>
                    <a:lnTo>
                      <a:pt x="4" y="175"/>
                    </a:lnTo>
                    <a:lnTo>
                      <a:pt x="12" y="169"/>
                    </a:lnTo>
                    <a:lnTo>
                      <a:pt x="15" y="157"/>
                    </a:lnTo>
                    <a:lnTo>
                      <a:pt x="19" y="157"/>
                    </a:lnTo>
                    <a:lnTo>
                      <a:pt x="21" y="161"/>
                    </a:lnTo>
                    <a:lnTo>
                      <a:pt x="21" y="161"/>
                    </a:lnTo>
                    <a:lnTo>
                      <a:pt x="25" y="166"/>
                    </a:lnTo>
                    <a:lnTo>
                      <a:pt x="39" y="173"/>
                    </a:lnTo>
                    <a:lnTo>
                      <a:pt x="42" y="190"/>
                    </a:lnTo>
                    <a:lnTo>
                      <a:pt x="42" y="190"/>
                    </a:lnTo>
                    <a:lnTo>
                      <a:pt x="40" y="197"/>
                    </a:lnTo>
                    <a:lnTo>
                      <a:pt x="27" y="196"/>
                    </a:lnTo>
                    <a:lnTo>
                      <a:pt x="24" y="199"/>
                    </a:lnTo>
                    <a:lnTo>
                      <a:pt x="25" y="209"/>
                    </a:lnTo>
                    <a:lnTo>
                      <a:pt x="19" y="214"/>
                    </a:lnTo>
                    <a:lnTo>
                      <a:pt x="22" y="220"/>
                    </a:lnTo>
                    <a:lnTo>
                      <a:pt x="22" y="224"/>
                    </a:lnTo>
                    <a:close/>
                    <a:moveTo>
                      <a:pt x="113" y="0"/>
                    </a:moveTo>
                    <a:lnTo>
                      <a:pt x="121" y="10"/>
                    </a:lnTo>
                    <a:lnTo>
                      <a:pt x="119" y="27"/>
                    </a:lnTo>
                    <a:lnTo>
                      <a:pt x="128" y="30"/>
                    </a:lnTo>
                    <a:lnTo>
                      <a:pt x="133" y="37"/>
                    </a:lnTo>
                    <a:lnTo>
                      <a:pt x="139" y="40"/>
                    </a:lnTo>
                    <a:lnTo>
                      <a:pt x="149" y="70"/>
                    </a:lnTo>
                    <a:lnTo>
                      <a:pt x="157" y="73"/>
                    </a:lnTo>
                    <a:lnTo>
                      <a:pt x="160" y="80"/>
                    </a:lnTo>
                    <a:lnTo>
                      <a:pt x="173" y="92"/>
                    </a:lnTo>
                    <a:lnTo>
                      <a:pt x="170" y="101"/>
                    </a:lnTo>
                    <a:lnTo>
                      <a:pt x="171" y="118"/>
                    </a:lnTo>
                    <a:lnTo>
                      <a:pt x="177" y="127"/>
                    </a:lnTo>
                    <a:lnTo>
                      <a:pt x="198" y="140"/>
                    </a:lnTo>
                    <a:lnTo>
                      <a:pt x="204" y="148"/>
                    </a:lnTo>
                    <a:lnTo>
                      <a:pt x="206" y="160"/>
                    </a:lnTo>
                    <a:lnTo>
                      <a:pt x="200" y="176"/>
                    </a:lnTo>
                    <a:lnTo>
                      <a:pt x="203" y="182"/>
                    </a:lnTo>
                    <a:lnTo>
                      <a:pt x="201" y="191"/>
                    </a:lnTo>
                    <a:lnTo>
                      <a:pt x="206" y="209"/>
                    </a:lnTo>
                    <a:lnTo>
                      <a:pt x="206" y="209"/>
                    </a:lnTo>
                    <a:lnTo>
                      <a:pt x="209" y="212"/>
                    </a:lnTo>
                    <a:lnTo>
                      <a:pt x="212" y="214"/>
                    </a:lnTo>
                    <a:lnTo>
                      <a:pt x="218" y="223"/>
                    </a:lnTo>
                    <a:lnTo>
                      <a:pt x="218" y="223"/>
                    </a:lnTo>
                    <a:lnTo>
                      <a:pt x="212" y="226"/>
                    </a:lnTo>
                    <a:lnTo>
                      <a:pt x="200" y="224"/>
                    </a:lnTo>
                    <a:lnTo>
                      <a:pt x="188" y="231"/>
                    </a:lnTo>
                    <a:lnTo>
                      <a:pt x="188" y="242"/>
                    </a:lnTo>
                    <a:lnTo>
                      <a:pt x="180" y="252"/>
                    </a:lnTo>
                    <a:lnTo>
                      <a:pt x="170" y="261"/>
                    </a:lnTo>
                    <a:lnTo>
                      <a:pt x="163" y="264"/>
                    </a:lnTo>
                    <a:lnTo>
                      <a:pt x="163" y="273"/>
                    </a:lnTo>
                    <a:lnTo>
                      <a:pt x="158" y="276"/>
                    </a:lnTo>
                    <a:lnTo>
                      <a:pt x="157" y="273"/>
                    </a:lnTo>
                    <a:lnTo>
                      <a:pt x="158" y="263"/>
                    </a:lnTo>
                    <a:lnTo>
                      <a:pt x="155" y="257"/>
                    </a:lnTo>
                    <a:lnTo>
                      <a:pt x="148" y="254"/>
                    </a:lnTo>
                    <a:lnTo>
                      <a:pt x="142" y="248"/>
                    </a:lnTo>
                    <a:lnTo>
                      <a:pt x="140" y="236"/>
                    </a:lnTo>
                    <a:lnTo>
                      <a:pt x="136" y="231"/>
                    </a:lnTo>
                    <a:lnTo>
                      <a:pt x="127" y="229"/>
                    </a:lnTo>
                    <a:lnTo>
                      <a:pt x="122" y="240"/>
                    </a:lnTo>
                    <a:lnTo>
                      <a:pt x="122" y="252"/>
                    </a:lnTo>
                    <a:lnTo>
                      <a:pt x="113" y="252"/>
                    </a:lnTo>
                    <a:lnTo>
                      <a:pt x="104" y="248"/>
                    </a:lnTo>
                    <a:lnTo>
                      <a:pt x="86" y="246"/>
                    </a:lnTo>
                    <a:lnTo>
                      <a:pt x="85" y="254"/>
                    </a:lnTo>
                    <a:lnTo>
                      <a:pt x="88" y="260"/>
                    </a:lnTo>
                    <a:lnTo>
                      <a:pt x="80" y="266"/>
                    </a:lnTo>
                    <a:lnTo>
                      <a:pt x="74" y="269"/>
                    </a:lnTo>
                    <a:lnTo>
                      <a:pt x="70" y="284"/>
                    </a:lnTo>
                    <a:lnTo>
                      <a:pt x="64" y="284"/>
                    </a:lnTo>
                    <a:lnTo>
                      <a:pt x="61" y="287"/>
                    </a:lnTo>
                    <a:lnTo>
                      <a:pt x="61" y="290"/>
                    </a:lnTo>
                    <a:lnTo>
                      <a:pt x="60" y="303"/>
                    </a:lnTo>
                    <a:lnTo>
                      <a:pt x="54" y="309"/>
                    </a:lnTo>
                    <a:lnTo>
                      <a:pt x="48" y="300"/>
                    </a:lnTo>
                    <a:lnTo>
                      <a:pt x="48" y="300"/>
                    </a:lnTo>
                    <a:lnTo>
                      <a:pt x="43" y="285"/>
                    </a:lnTo>
                    <a:lnTo>
                      <a:pt x="43" y="270"/>
                    </a:lnTo>
                    <a:lnTo>
                      <a:pt x="34" y="242"/>
                    </a:lnTo>
                    <a:lnTo>
                      <a:pt x="34" y="231"/>
                    </a:lnTo>
                    <a:lnTo>
                      <a:pt x="45" y="200"/>
                    </a:lnTo>
                    <a:lnTo>
                      <a:pt x="49" y="209"/>
                    </a:lnTo>
                    <a:lnTo>
                      <a:pt x="52" y="231"/>
                    </a:lnTo>
                    <a:lnTo>
                      <a:pt x="55" y="229"/>
                    </a:lnTo>
                    <a:lnTo>
                      <a:pt x="54" y="221"/>
                    </a:lnTo>
                    <a:lnTo>
                      <a:pt x="57" y="215"/>
                    </a:lnTo>
                    <a:lnTo>
                      <a:pt x="60" y="211"/>
                    </a:lnTo>
                    <a:lnTo>
                      <a:pt x="60" y="211"/>
                    </a:lnTo>
                    <a:lnTo>
                      <a:pt x="71" y="217"/>
                    </a:lnTo>
                    <a:lnTo>
                      <a:pt x="82" y="212"/>
                    </a:lnTo>
                    <a:lnTo>
                      <a:pt x="79" y="194"/>
                    </a:lnTo>
                    <a:lnTo>
                      <a:pt x="80" y="185"/>
                    </a:lnTo>
                    <a:lnTo>
                      <a:pt x="83" y="179"/>
                    </a:lnTo>
                    <a:lnTo>
                      <a:pt x="79" y="170"/>
                    </a:lnTo>
                    <a:lnTo>
                      <a:pt x="76" y="172"/>
                    </a:lnTo>
                    <a:lnTo>
                      <a:pt x="70" y="166"/>
                    </a:lnTo>
                    <a:lnTo>
                      <a:pt x="68" y="160"/>
                    </a:lnTo>
                    <a:lnTo>
                      <a:pt x="67" y="160"/>
                    </a:lnTo>
                    <a:lnTo>
                      <a:pt x="67" y="148"/>
                    </a:lnTo>
                    <a:lnTo>
                      <a:pt x="63" y="146"/>
                    </a:lnTo>
                    <a:lnTo>
                      <a:pt x="60" y="140"/>
                    </a:lnTo>
                    <a:lnTo>
                      <a:pt x="58" y="133"/>
                    </a:lnTo>
                    <a:lnTo>
                      <a:pt x="55" y="131"/>
                    </a:lnTo>
                    <a:lnTo>
                      <a:pt x="52" y="133"/>
                    </a:lnTo>
                    <a:lnTo>
                      <a:pt x="48" y="128"/>
                    </a:lnTo>
                    <a:lnTo>
                      <a:pt x="48" y="128"/>
                    </a:lnTo>
                    <a:lnTo>
                      <a:pt x="46" y="125"/>
                    </a:lnTo>
                    <a:lnTo>
                      <a:pt x="51" y="124"/>
                    </a:lnTo>
                    <a:lnTo>
                      <a:pt x="60" y="124"/>
                    </a:lnTo>
                    <a:lnTo>
                      <a:pt x="61" y="116"/>
                    </a:lnTo>
                    <a:lnTo>
                      <a:pt x="61" y="109"/>
                    </a:lnTo>
                    <a:lnTo>
                      <a:pt x="65" y="94"/>
                    </a:lnTo>
                    <a:lnTo>
                      <a:pt x="82" y="70"/>
                    </a:lnTo>
                    <a:lnTo>
                      <a:pt x="77" y="57"/>
                    </a:lnTo>
                    <a:lnTo>
                      <a:pt x="67" y="48"/>
                    </a:lnTo>
                    <a:lnTo>
                      <a:pt x="48" y="46"/>
                    </a:lnTo>
                    <a:lnTo>
                      <a:pt x="52" y="39"/>
                    </a:lnTo>
                    <a:lnTo>
                      <a:pt x="52" y="22"/>
                    </a:lnTo>
                    <a:lnTo>
                      <a:pt x="70" y="33"/>
                    </a:lnTo>
                    <a:lnTo>
                      <a:pt x="80" y="36"/>
                    </a:lnTo>
                    <a:lnTo>
                      <a:pt x="85" y="34"/>
                    </a:lnTo>
                    <a:lnTo>
                      <a:pt x="86" y="33"/>
                    </a:lnTo>
                    <a:lnTo>
                      <a:pt x="83" y="31"/>
                    </a:lnTo>
                    <a:lnTo>
                      <a:pt x="91" y="27"/>
                    </a:lnTo>
                    <a:lnTo>
                      <a:pt x="104" y="22"/>
                    </a:lnTo>
                    <a:lnTo>
                      <a:pt x="107" y="4"/>
                    </a:lnTo>
                    <a:lnTo>
                      <a:pt x="113" y="0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algn="ctr" defTabSz="1828800" hangingPunct="1">
                  <a:defRPr/>
                </a:pPr>
                <a:endParaRPr lang="en-US" sz="240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" name="Finnmark">
                <a:extLst>
                  <a:ext uri="{FF2B5EF4-FFF2-40B4-BE49-F238E27FC236}">
                    <a16:creationId xmlns:a16="http://schemas.microsoft.com/office/drawing/2014/main" id="{5C3A827F-A953-4B51-81BA-FB98213804B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867588">
                <a:off x="8243453" y="1437130"/>
                <a:ext cx="2413155" cy="1874123"/>
              </a:xfrm>
              <a:custGeom>
                <a:avLst/>
                <a:gdLst>
                  <a:gd name="T0" fmla="*/ 557 w 1352"/>
                  <a:gd name="T1" fmla="*/ 390 h 1050"/>
                  <a:gd name="T2" fmla="*/ 230 w 1352"/>
                  <a:gd name="T3" fmla="*/ 351 h 1050"/>
                  <a:gd name="T4" fmla="*/ 183 w 1352"/>
                  <a:gd name="T5" fmla="*/ 345 h 1050"/>
                  <a:gd name="T6" fmla="*/ 321 w 1352"/>
                  <a:gd name="T7" fmla="*/ 274 h 1050"/>
                  <a:gd name="T8" fmla="*/ 260 w 1352"/>
                  <a:gd name="T9" fmla="*/ 341 h 1050"/>
                  <a:gd name="T10" fmla="*/ 277 w 1352"/>
                  <a:gd name="T11" fmla="*/ 302 h 1050"/>
                  <a:gd name="T12" fmla="*/ 313 w 1352"/>
                  <a:gd name="T13" fmla="*/ 235 h 1050"/>
                  <a:gd name="T14" fmla="*/ 345 w 1352"/>
                  <a:gd name="T15" fmla="*/ 263 h 1050"/>
                  <a:gd name="T16" fmla="*/ 301 w 1352"/>
                  <a:gd name="T17" fmla="*/ 187 h 1050"/>
                  <a:gd name="T18" fmla="*/ 231 w 1352"/>
                  <a:gd name="T19" fmla="*/ 262 h 1050"/>
                  <a:gd name="T20" fmla="*/ 154 w 1352"/>
                  <a:gd name="T21" fmla="*/ 292 h 1050"/>
                  <a:gd name="T22" fmla="*/ 116 w 1352"/>
                  <a:gd name="T23" fmla="*/ 247 h 1050"/>
                  <a:gd name="T24" fmla="*/ 166 w 1352"/>
                  <a:gd name="T25" fmla="*/ 233 h 1050"/>
                  <a:gd name="T26" fmla="*/ 207 w 1352"/>
                  <a:gd name="T27" fmla="*/ 233 h 1050"/>
                  <a:gd name="T28" fmla="*/ 239 w 1352"/>
                  <a:gd name="T29" fmla="*/ 217 h 1050"/>
                  <a:gd name="T30" fmla="*/ 289 w 1352"/>
                  <a:gd name="T31" fmla="*/ 133 h 1050"/>
                  <a:gd name="T32" fmla="*/ 395 w 1352"/>
                  <a:gd name="T33" fmla="*/ 108 h 1050"/>
                  <a:gd name="T34" fmla="*/ 519 w 1352"/>
                  <a:gd name="T35" fmla="*/ 79 h 1050"/>
                  <a:gd name="T36" fmla="*/ 489 w 1352"/>
                  <a:gd name="T37" fmla="*/ 60 h 1050"/>
                  <a:gd name="T38" fmla="*/ 928 w 1352"/>
                  <a:gd name="T39" fmla="*/ 42 h 1050"/>
                  <a:gd name="T40" fmla="*/ 978 w 1352"/>
                  <a:gd name="T41" fmla="*/ 151 h 1050"/>
                  <a:gd name="T42" fmla="*/ 912 w 1352"/>
                  <a:gd name="T43" fmla="*/ 217 h 1050"/>
                  <a:gd name="T44" fmla="*/ 949 w 1352"/>
                  <a:gd name="T45" fmla="*/ 298 h 1050"/>
                  <a:gd name="T46" fmla="*/ 1005 w 1352"/>
                  <a:gd name="T47" fmla="*/ 193 h 1050"/>
                  <a:gd name="T48" fmla="*/ 1108 w 1352"/>
                  <a:gd name="T49" fmla="*/ 215 h 1050"/>
                  <a:gd name="T50" fmla="*/ 1254 w 1352"/>
                  <a:gd name="T51" fmla="*/ 239 h 1050"/>
                  <a:gd name="T52" fmla="*/ 1339 w 1352"/>
                  <a:gd name="T53" fmla="*/ 316 h 1050"/>
                  <a:gd name="T54" fmla="*/ 1226 w 1352"/>
                  <a:gd name="T55" fmla="*/ 461 h 1050"/>
                  <a:gd name="T56" fmla="*/ 1042 w 1352"/>
                  <a:gd name="T57" fmla="*/ 446 h 1050"/>
                  <a:gd name="T58" fmla="*/ 1139 w 1352"/>
                  <a:gd name="T59" fmla="*/ 522 h 1050"/>
                  <a:gd name="T60" fmla="*/ 1157 w 1352"/>
                  <a:gd name="T61" fmla="*/ 586 h 1050"/>
                  <a:gd name="T62" fmla="*/ 1249 w 1352"/>
                  <a:gd name="T63" fmla="*/ 537 h 1050"/>
                  <a:gd name="T64" fmla="*/ 1302 w 1352"/>
                  <a:gd name="T65" fmla="*/ 565 h 1050"/>
                  <a:gd name="T66" fmla="*/ 1226 w 1352"/>
                  <a:gd name="T67" fmla="*/ 676 h 1050"/>
                  <a:gd name="T68" fmla="*/ 982 w 1352"/>
                  <a:gd name="T69" fmla="*/ 537 h 1050"/>
                  <a:gd name="T70" fmla="*/ 687 w 1352"/>
                  <a:gd name="T71" fmla="*/ 579 h 1050"/>
                  <a:gd name="T72" fmla="*/ 603 w 1352"/>
                  <a:gd name="T73" fmla="*/ 926 h 1050"/>
                  <a:gd name="T74" fmla="*/ 134 w 1352"/>
                  <a:gd name="T75" fmla="*/ 897 h 1050"/>
                  <a:gd name="T76" fmla="*/ 177 w 1352"/>
                  <a:gd name="T77" fmla="*/ 558 h 1050"/>
                  <a:gd name="T78" fmla="*/ 31 w 1352"/>
                  <a:gd name="T79" fmla="*/ 414 h 1050"/>
                  <a:gd name="T80" fmla="*/ 88 w 1352"/>
                  <a:gd name="T81" fmla="*/ 375 h 1050"/>
                  <a:gd name="T82" fmla="*/ 173 w 1352"/>
                  <a:gd name="T83" fmla="*/ 431 h 1050"/>
                  <a:gd name="T84" fmla="*/ 149 w 1352"/>
                  <a:gd name="T85" fmla="*/ 471 h 1050"/>
                  <a:gd name="T86" fmla="*/ 283 w 1352"/>
                  <a:gd name="T87" fmla="*/ 493 h 1050"/>
                  <a:gd name="T88" fmla="*/ 301 w 1352"/>
                  <a:gd name="T89" fmla="*/ 390 h 1050"/>
                  <a:gd name="T90" fmla="*/ 422 w 1352"/>
                  <a:gd name="T91" fmla="*/ 302 h 1050"/>
                  <a:gd name="T92" fmla="*/ 458 w 1352"/>
                  <a:gd name="T93" fmla="*/ 196 h 1050"/>
                  <a:gd name="T94" fmla="*/ 469 w 1352"/>
                  <a:gd name="T95" fmla="*/ 112 h 1050"/>
                  <a:gd name="T96" fmla="*/ 537 w 1352"/>
                  <a:gd name="T97" fmla="*/ 106 h 1050"/>
                  <a:gd name="T98" fmla="*/ 591 w 1352"/>
                  <a:gd name="T99" fmla="*/ 129 h 1050"/>
                  <a:gd name="T100" fmla="*/ 598 w 1352"/>
                  <a:gd name="T101" fmla="*/ 200 h 1050"/>
                  <a:gd name="T102" fmla="*/ 531 w 1352"/>
                  <a:gd name="T103" fmla="*/ 347 h 1050"/>
                  <a:gd name="T104" fmla="*/ 542 w 1352"/>
                  <a:gd name="T105" fmla="*/ 437 h 1050"/>
                  <a:gd name="T106" fmla="*/ 601 w 1352"/>
                  <a:gd name="T107" fmla="*/ 316 h 1050"/>
                  <a:gd name="T108" fmla="*/ 757 w 1352"/>
                  <a:gd name="T109" fmla="*/ 127 h 1050"/>
                  <a:gd name="T110" fmla="*/ 730 w 1352"/>
                  <a:gd name="T111" fmla="*/ 347 h 1050"/>
                  <a:gd name="T112" fmla="*/ 791 w 1352"/>
                  <a:gd name="T113" fmla="*/ 250 h 1050"/>
                  <a:gd name="T114" fmla="*/ 858 w 1352"/>
                  <a:gd name="T115" fmla="*/ 145 h 1050"/>
                  <a:gd name="T116" fmla="*/ 866 w 1352"/>
                  <a:gd name="T117" fmla="*/ 96 h 1050"/>
                  <a:gd name="T118" fmla="*/ 649 w 1352"/>
                  <a:gd name="T119" fmla="*/ 31 h 1050"/>
                  <a:gd name="T120" fmla="*/ 646 w 1352"/>
                  <a:gd name="T121" fmla="*/ 93 h 1050"/>
                  <a:gd name="T122" fmla="*/ 584 w 1352"/>
                  <a:gd name="T123" fmla="*/ 28 h 10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352" h="1050">
                    <a:moveTo>
                      <a:pt x="1227" y="568"/>
                    </a:moveTo>
                    <a:lnTo>
                      <a:pt x="1231" y="574"/>
                    </a:lnTo>
                    <a:lnTo>
                      <a:pt x="1223" y="576"/>
                    </a:lnTo>
                    <a:lnTo>
                      <a:pt x="1223" y="568"/>
                    </a:lnTo>
                    <a:lnTo>
                      <a:pt x="1227" y="568"/>
                    </a:lnTo>
                    <a:close/>
                    <a:moveTo>
                      <a:pt x="1188" y="525"/>
                    </a:moveTo>
                    <a:lnTo>
                      <a:pt x="1191" y="529"/>
                    </a:lnTo>
                    <a:lnTo>
                      <a:pt x="1196" y="526"/>
                    </a:lnTo>
                    <a:lnTo>
                      <a:pt x="1202" y="529"/>
                    </a:lnTo>
                    <a:lnTo>
                      <a:pt x="1205" y="537"/>
                    </a:lnTo>
                    <a:lnTo>
                      <a:pt x="1211" y="549"/>
                    </a:lnTo>
                    <a:lnTo>
                      <a:pt x="1208" y="558"/>
                    </a:lnTo>
                    <a:lnTo>
                      <a:pt x="1208" y="561"/>
                    </a:lnTo>
                    <a:lnTo>
                      <a:pt x="1218" y="553"/>
                    </a:lnTo>
                    <a:lnTo>
                      <a:pt x="1220" y="562"/>
                    </a:lnTo>
                    <a:lnTo>
                      <a:pt x="1218" y="565"/>
                    </a:lnTo>
                    <a:lnTo>
                      <a:pt x="1215" y="564"/>
                    </a:lnTo>
                    <a:lnTo>
                      <a:pt x="1206" y="571"/>
                    </a:lnTo>
                    <a:lnTo>
                      <a:pt x="1205" y="570"/>
                    </a:lnTo>
                    <a:lnTo>
                      <a:pt x="1190" y="582"/>
                    </a:lnTo>
                    <a:lnTo>
                      <a:pt x="1187" y="585"/>
                    </a:lnTo>
                    <a:lnTo>
                      <a:pt x="1182" y="586"/>
                    </a:lnTo>
                    <a:lnTo>
                      <a:pt x="1175" y="585"/>
                    </a:lnTo>
                    <a:lnTo>
                      <a:pt x="1167" y="588"/>
                    </a:lnTo>
                    <a:lnTo>
                      <a:pt x="1166" y="585"/>
                    </a:lnTo>
                    <a:lnTo>
                      <a:pt x="1172" y="568"/>
                    </a:lnTo>
                    <a:lnTo>
                      <a:pt x="1175" y="564"/>
                    </a:lnTo>
                    <a:lnTo>
                      <a:pt x="1178" y="562"/>
                    </a:lnTo>
                    <a:lnTo>
                      <a:pt x="1181" y="555"/>
                    </a:lnTo>
                    <a:lnTo>
                      <a:pt x="1179" y="526"/>
                    </a:lnTo>
                    <a:lnTo>
                      <a:pt x="1185" y="523"/>
                    </a:lnTo>
                    <a:lnTo>
                      <a:pt x="1188" y="525"/>
                    </a:lnTo>
                    <a:close/>
                    <a:moveTo>
                      <a:pt x="564" y="371"/>
                    </a:moveTo>
                    <a:lnTo>
                      <a:pt x="569" y="372"/>
                    </a:lnTo>
                    <a:lnTo>
                      <a:pt x="567" y="381"/>
                    </a:lnTo>
                    <a:lnTo>
                      <a:pt x="557" y="390"/>
                    </a:lnTo>
                    <a:lnTo>
                      <a:pt x="554" y="392"/>
                    </a:lnTo>
                    <a:lnTo>
                      <a:pt x="557" y="383"/>
                    </a:lnTo>
                    <a:lnTo>
                      <a:pt x="557" y="378"/>
                    </a:lnTo>
                    <a:lnTo>
                      <a:pt x="560" y="375"/>
                    </a:lnTo>
                    <a:lnTo>
                      <a:pt x="560" y="372"/>
                    </a:lnTo>
                    <a:lnTo>
                      <a:pt x="564" y="371"/>
                    </a:lnTo>
                    <a:close/>
                    <a:moveTo>
                      <a:pt x="33" y="329"/>
                    </a:moveTo>
                    <a:lnTo>
                      <a:pt x="34" y="331"/>
                    </a:lnTo>
                    <a:lnTo>
                      <a:pt x="36" y="342"/>
                    </a:lnTo>
                    <a:lnTo>
                      <a:pt x="34" y="348"/>
                    </a:lnTo>
                    <a:lnTo>
                      <a:pt x="37" y="350"/>
                    </a:lnTo>
                    <a:lnTo>
                      <a:pt x="37" y="353"/>
                    </a:lnTo>
                    <a:lnTo>
                      <a:pt x="30" y="357"/>
                    </a:lnTo>
                    <a:lnTo>
                      <a:pt x="27" y="353"/>
                    </a:lnTo>
                    <a:lnTo>
                      <a:pt x="30" y="350"/>
                    </a:lnTo>
                    <a:lnTo>
                      <a:pt x="27" y="347"/>
                    </a:lnTo>
                    <a:lnTo>
                      <a:pt x="25" y="344"/>
                    </a:lnTo>
                    <a:lnTo>
                      <a:pt x="31" y="338"/>
                    </a:lnTo>
                    <a:lnTo>
                      <a:pt x="30" y="333"/>
                    </a:lnTo>
                    <a:lnTo>
                      <a:pt x="33" y="329"/>
                    </a:lnTo>
                    <a:close/>
                    <a:moveTo>
                      <a:pt x="204" y="331"/>
                    </a:moveTo>
                    <a:lnTo>
                      <a:pt x="206" y="332"/>
                    </a:lnTo>
                    <a:lnTo>
                      <a:pt x="207" y="351"/>
                    </a:lnTo>
                    <a:lnTo>
                      <a:pt x="210" y="345"/>
                    </a:lnTo>
                    <a:lnTo>
                      <a:pt x="209" y="333"/>
                    </a:lnTo>
                    <a:lnTo>
                      <a:pt x="216" y="331"/>
                    </a:lnTo>
                    <a:lnTo>
                      <a:pt x="219" y="335"/>
                    </a:lnTo>
                    <a:lnTo>
                      <a:pt x="218" y="341"/>
                    </a:lnTo>
                    <a:lnTo>
                      <a:pt x="219" y="345"/>
                    </a:lnTo>
                    <a:lnTo>
                      <a:pt x="216" y="348"/>
                    </a:lnTo>
                    <a:lnTo>
                      <a:pt x="221" y="353"/>
                    </a:lnTo>
                    <a:lnTo>
                      <a:pt x="221" y="357"/>
                    </a:lnTo>
                    <a:lnTo>
                      <a:pt x="222" y="357"/>
                    </a:lnTo>
                    <a:lnTo>
                      <a:pt x="224" y="350"/>
                    </a:lnTo>
                    <a:lnTo>
                      <a:pt x="225" y="351"/>
                    </a:lnTo>
                    <a:lnTo>
                      <a:pt x="230" y="351"/>
                    </a:lnTo>
                    <a:lnTo>
                      <a:pt x="233" y="356"/>
                    </a:lnTo>
                    <a:lnTo>
                      <a:pt x="230" y="362"/>
                    </a:lnTo>
                    <a:lnTo>
                      <a:pt x="234" y="360"/>
                    </a:lnTo>
                    <a:lnTo>
                      <a:pt x="237" y="356"/>
                    </a:lnTo>
                    <a:lnTo>
                      <a:pt x="242" y="354"/>
                    </a:lnTo>
                    <a:lnTo>
                      <a:pt x="234" y="372"/>
                    </a:lnTo>
                    <a:lnTo>
                      <a:pt x="240" y="366"/>
                    </a:lnTo>
                    <a:lnTo>
                      <a:pt x="245" y="371"/>
                    </a:lnTo>
                    <a:lnTo>
                      <a:pt x="249" y="387"/>
                    </a:lnTo>
                    <a:lnTo>
                      <a:pt x="246" y="393"/>
                    </a:lnTo>
                    <a:lnTo>
                      <a:pt x="243" y="392"/>
                    </a:lnTo>
                    <a:lnTo>
                      <a:pt x="240" y="392"/>
                    </a:lnTo>
                    <a:lnTo>
                      <a:pt x="231" y="389"/>
                    </a:lnTo>
                    <a:lnTo>
                      <a:pt x="212" y="390"/>
                    </a:lnTo>
                    <a:lnTo>
                      <a:pt x="198" y="386"/>
                    </a:lnTo>
                    <a:lnTo>
                      <a:pt x="197" y="383"/>
                    </a:lnTo>
                    <a:lnTo>
                      <a:pt x="194" y="381"/>
                    </a:lnTo>
                    <a:lnTo>
                      <a:pt x="192" y="384"/>
                    </a:lnTo>
                    <a:lnTo>
                      <a:pt x="188" y="383"/>
                    </a:lnTo>
                    <a:lnTo>
                      <a:pt x="186" y="378"/>
                    </a:lnTo>
                    <a:lnTo>
                      <a:pt x="179" y="377"/>
                    </a:lnTo>
                    <a:lnTo>
                      <a:pt x="174" y="371"/>
                    </a:lnTo>
                    <a:lnTo>
                      <a:pt x="164" y="368"/>
                    </a:lnTo>
                    <a:lnTo>
                      <a:pt x="163" y="362"/>
                    </a:lnTo>
                    <a:lnTo>
                      <a:pt x="158" y="357"/>
                    </a:lnTo>
                    <a:lnTo>
                      <a:pt x="158" y="348"/>
                    </a:lnTo>
                    <a:lnTo>
                      <a:pt x="164" y="344"/>
                    </a:lnTo>
                    <a:lnTo>
                      <a:pt x="170" y="347"/>
                    </a:lnTo>
                    <a:lnTo>
                      <a:pt x="171" y="347"/>
                    </a:lnTo>
                    <a:lnTo>
                      <a:pt x="173" y="351"/>
                    </a:lnTo>
                    <a:lnTo>
                      <a:pt x="176" y="356"/>
                    </a:lnTo>
                    <a:lnTo>
                      <a:pt x="174" y="347"/>
                    </a:lnTo>
                    <a:lnTo>
                      <a:pt x="171" y="342"/>
                    </a:lnTo>
                    <a:lnTo>
                      <a:pt x="173" y="339"/>
                    </a:lnTo>
                    <a:lnTo>
                      <a:pt x="179" y="336"/>
                    </a:lnTo>
                    <a:lnTo>
                      <a:pt x="183" y="345"/>
                    </a:lnTo>
                    <a:lnTo>
                      <a:pt x="186" y="342"/>
                    </a:lnTo>
                    <a:lnTo>
                      <a:pt x="183" y="336"/>
                    </a:lnTo>
                    <a:lnTo>
                      <a:pt x="185" y="333"/>
                    </a:lnTo>
                    <a:lnTo>
                      <a:pt x="189" y="333"/>
                    </a:lnTo>
                    <a:lnTo>
                      <a:pt x="191" y="347"/>
                    </a:lnTo>
                    <a:lnTo>
                      <a:pt x="192" y="333"/>
                    </a:lnTo>
                    <a:lnTo>
                      <a:pt x="195" y="332"/>
                    </a:lnTo>
                    <a:lnTo>
                      <a:pt x="200" y="345"/>
                    </a:lnTo>
                    <a:lnTo>
                      <a:pt x="200" y="331"/>
                    </a:lnTo>
                    <a:lnTo>
                      <a:pt x="204" y="331"/>
                    </a:lnTo>
                    <a:close/>
                    <a:moveTo>
                      <a:pt x="76" y="338"/>
                    </a:moveTo>
                    <a:lnTo>
                      <a:pt x="83" y="345"/>
                    </a:lnTo>
                    <a:lnTo>
                      <a:pt x="83" y="351"/>
                    </a:lnTo>
                    <a:lnTo>
                      <a:pt x="76" y="375"/>
                    </a:lnTo>
                    <a:lnTo>
                      <a:pt x="73" y="383"/>
                    </a:lnTo>
                    <a:lnTo>
                      <a:pt x="68" y="384"/>
                    </a:lnTo>
                    <a:lnTo>
                      <a:pt x="65" y="369"/>
                    </a:lnTo>
                    <a:lnTo>
                      <a:pt x="68" y="350"/>
                    </a:lnTo>
                    <a:lnTo>
                      <a:pt x="67" y="339"/>
                    </a:lnTo>
                    <a:lnTo>
                      <a:pt x="70" y="338"/>
                    </a:lnTo>
                    <a:lnTo>
                      <a:pt x="70" y="329"/>
                    </a:lnTo>
                    <a:lnTo>
                      <a:pt x="76" y="338"/>
                    </a:lnTo>
                    <a:close/>
                    <a:moveTo>
                      <a:pt x="313" y="235"/>
                    </a:moveTo>
                    <a:lnTo>
                      <a:pt x="313" y="238"/>
                    </a:lnTo>
                    <a:lnTo>
                      <a:pt x="316" y="239"/>
                    </a:lnTo>
                    <a:lnTo>
                      <a:pt x="324" y="236"/>
                    </a:lnTo>
                    <a:lnTo>
                      <a:pt x="322" y="241"/>
                    </a:lnTo>
                    <a:lnTo>
                      <a:pt x="322" y="247"/>
                    </a:lnTo>
                    <a:lnTo>
                      <a:pt x="327" y="248"/>
                    </a:lnTo>
                    <a:lnTo>
                      <a:pt x="325" y="251"/>
                    </a:lnTo>
                    <a:lnTo>
                      <a:pt x="328" y="253"/>
                    </a:lnTo>
                    <a:lnTo>
                      <a:pt x="324" y="257"/>
                    </a:lnTo>
                    <a:lnTo>
                      <a:pt x="324" y="263"/>
                    </a:lnTo>
                    <a:lnTo>
                      <a:pt x="324" y="266"/>
                    </a:lnTo>
                    <a:lnTo>
                      <a:pt x="322" y="271"/>
                    </a:lnTo>
                    <a:lnTo>
                      <a:pt x="321" y="274"/>
                    </a:lnTo>
                    <a:lnTo>
                      <a:pt x="319" y="278"/>
                    </a:lnTo>
                    <a:lnTo>
                      <a:pt x="321" y="281"/>
                    </a:lnTo>
                    <a:lnTo>
                      <a:pt x="333" y="286"/>
                    </a:lnTo>
                    <a:lnTo>
                      <a:pt x="330" y="293"/>
                    </a:lnTo>
                    <a:lnTo>
                      <a:pt x="334" y="301"/>
                    </a:lnTo>
                    <a:lnTo>
                      <a:pt x="334" y="311"/>
                    </a:lnTo>
                    <a:lnTo>
                      <a:pt x="324" y="322"/>
                    </a:lnTo>
                    <a:lnTo>
                      <a:pt x="321" y="323"/>
                    </a:lnTo>
                    <a:lnTo>
                      <a:pt x="315" y="332"/>
                    </a:lnTo>
                    <a:lnTo>
                      <a:pt x="309" y="332"/>
                    </a:lnTo>
                    <a:lnTo>
                      <a:pt x="304" y="329"/>
                    </a:lnTo>
                    <a:lnTo>
                      <a:pt x="307" y="333"/>
                    </a:lnTo>
                    <a:lnTo>
                      <a:pt x="312" y="335"/>
                    </a:lnTo>
                    <a:lnTo>
                      <a:pt x="310" y="341"/>
                    </a:lnTo>
                    <a:lnTo>
                      <a:pt x="307" y="342"/>
                    </a:lnTo>
                    <a:lnTo>
                      <a:pt x="303" y="342"/>
                    </a:lnTo>
                    <a:lnTo>
                      <a:pt x="304" y="347"/>
                    </a:lnTo>
                    <a:lnTo>
                      <a:pt x="285" y="353"/>
                    </a:lnTo>
                    <a:lnTo>
                      <a:pt x="285" y="354"/>
                    </a:lnTo>
                    <a:lnTo>
                      <a:pt x="292" y="354"/>
                    </a:lnTo>
                    <a:lnTo>
                      <a:pt x="294" y="359"/>
                    </a:lnTo>
                    <a:lnTo>
                      <a:pt x="295" y="362"/>
                    </a:lnTo>
                    <a:lnTo>
                      <a:pt x="291" y="366"/>
                    </a:lnTo>
                    <a:lnTo>
                      <a:pt x="285" y="371"/>
                    </a:lnTo>
                    <a:lnTo>
                      <a:pt x="282" y="369"/>
                    </a:lnTo>
                    <a:lnTo>
                      <a:pt x="282" y="372"/>
                    </a:lnTo>
                    <a:lnTo>
                      <a:pt x="273" y="378"/>
                    </a:lnTo>
                    <a:lnTo>
                      <a:pt x="267" y="380"/>
                    </a:lnTo>
                    <a:lnTo>
                      <a:pt x="257" y="372"/>
                    </a:lnTo>
                    <a:lnTo>
                      <a:pt x="254" y="365"/>
                    </a:lnTo>
                    <a:lnTo>
                      <a:pt x="255" y="362"/>
                    </a:lnTo>
                    <a:lnTo>
                      <a:pt x="252" y="357"/>
                    </a:lnTo>
                    <a:lnTo>
                      <a:pt x="255" y="356"/>
                    </a:lnTo>
                    <a:lnTo>
                      <a:pt x="255" y="350"/>
                    </a:lnTo>
                    <a:lnTo>
                      <a:pt x="261" y="345"/>
                    </a:lnTo>
                    <a:lnTo>
                      <a:pt x="260" y="341"/>
                    </a:lnTo>
                    <a:lnTo>
                      <a:pt x="264" y="333"/>
                    </a:lnTo>
                    <a:lnTo>
                      <a:pt x="264" y="323"/>
                    </a:lnTo>
                    <a:lnTo>
                      <a:pt x="257" y="342"/>
                    </a:lnTo>
                    <a:lnTo>
                      <a:pt x="249" y="353"/>
                    </a:lnTo>
                    <a:lnTo>
                      <a:pt x="243" y="350"/>
                    </a:lnTo>
                    <a:lnTo>
                      <a:pt x="240" y="350"/>
                    </a:lnTo>
                    <a:lnTo>
                      <a:pt x="231" y="341"/>
                    </a:lnTo>
                    <a:lnTo>
                      <a:pt x="231" y="332"/>
                    </a:lnTo>
                    <a:lnTo>
                      <a:pt x="225" y="329"/>
                    </a:lnTo>
                    <a:lnTo>
                      <a:pt x="222" y="322"/>
                    </a:lnTo>
                    <a:lnTo>
                      <a:pt x="224" y="320"/>
                    </a:lnTo>
                    <a:lnTo>
                      <a:pt x="227" y="325"/>
                    </a:lnTo>
                    <a:lnTo>
                      <a:pt x="234" y="328"/>
                    </a:lnTo>
                    <a:lnTo>
                      <a:pt x="240" y="326"/>
                    </a:lnTo>
                    <a:lnTo>
                      <a:pt x="231" y="320"/>
                    </a:lnTo>
                    <a:lnTo>
                      <a:pt x="228" y="308"/>
                    </a:lnTo>
                    <a:lnTo>
                      <a:pt x="234" y="302"/>
                    </a:lnTo>
                    <a:lnTo>
                      <a:pt x="237" y="301"/>
                    </a:lnTo>
                    <a:lnTo>
                      <a:pt x="240" y="295"/>
                    </a:lnTo>
                    <a:lnTo>
                      <a:pt x="246" y="296"/>
                    </a:lnTo>
                    <a:lnTo>
                      <a:pt x="245" y="292"/>
                    </a:lnTo>
                    <a:lnTo>
                      <a:pt x="249" y="284"/>
                    </a:lnTo>
                    <a:lnTo>
                      <a:pt x="260" y="278"/>
                    </a:lnTo>
                    <a:lnTo>
                      <a:pt x="267" y="284"/>
                    </a:lnTo>
                    <a:lnTo>
                      <a:pt x="270" y="280"/>
                    </a:lnTo>
                    <a:lnTo>
                      <a:pt x="267" y="277"/>
                    </a:lnTo>
                    <a:lnTo>
                      <a:pt x="266" y="274"/>
                    </a:lnTo>
                    <a:lnTo>
                      <a:pt x="263" y="271"/>
                    </a:lnTo>
                    <a:lnTo>
                      <a:pt x="263" y="268"/>
                    </a:lnTo>
                    <a:lnTo>
                      <a:pt x="266" y="265"/>
                    </a:lnTo>
                    <a:lnTo>
                      <a:pt x="269" y="266"/>
                    </a:lnTo>
                    <a:lnTo>
                      <a:pt x="267" y="268"/>
                    </a:lnTo>
                    <a:lnTo>
                      <a:pt x="272" y="266"/>
                    </a:lnTo>
                    <a:lnTo>
                      <a:pt x="276" y="268"/>
                    </a:lnTo>
                    <a:lnTo>
                      <a:pt x="282" y="283"/>
                    </a:lnTo>
                    <a:lnTo>
                      <a:pt x="277" y="302"/>
                    </a:lnTo>
                    <a:lnTo>
                      <a:pt x="283" y="298"/>
                    </a:lnTo>
                    <a:lnTo>
                      <a:pt x="285" y="281"/>
                    </a:lnTo>
                    <a:lnTo>
                      <a:pt x="291" y="278"/>
                    </a:lnTo>
                    <a:lnTo>
                      <a:pt x="289" y="275"/>
                    </a:lnTo>
                    <a:lnTo>
                      <a:pt x="283" y="278"/>
                    </a:lnTo>
                    <a:lnTo>
                      <a:pt x="285" y="274"/>
                    </a:lnTo>
                    <a:lnTo>
                      <a:pt x="280" y="266"/>
                    </a:lnTo>
                    <a:lnTo>
                      <a:pt x="289" y="266"/>
                    </a:lnTo>
                    <a:lnTo>
                      <a:pt x="294" y="272"/>
                    </a:lnTo>
                    <a:lnTo>
                      <a:pt x="297" y="271"/>
                    </a:lnTo>
                    <a:lnTo>
                      <a:pt x="300" y="277"/>
                    </a:lnTo>
                    <a:lnTo>
                      <a:pt x="303" y="274"/>
                    </a:lnTo>
                    <a:lnTo>
                      <a:pt x="300" y="268"/>
                    </a:lnTo>
                    <a:lnTo>
                      <a:pt x="297" y="268"/>
                    </a:lnTo>
                    <a:lnTo>
                      <a:pt x="297" y="265"/>
                    </a:lnTo>
                    <a:lnTo>
                      <a:pt x="306" y="260"/>
                    </a:lnTo>
                    <a:lnTo>
                      <a:pt x="313" y="266"/>
                    </a:lnTo>
                    <a:lnTo>
                      <a:pt x="316" y="272"/>
                    </a:lnTo>
                    <a:lnTo>
                      <a:pt x="319" y="272"/>
                    </a:lnTo>
                    <a:lnTo>
                      <a:pt x="319" y="269"/>
                    </a:lnTo>
                    <a:lnTo>
                      <a:pt x="310" y="260"/>
                    </a:lnTo>
                    <a:lnTo>
                      <a:pt x="315" y="256"/>
                    </a:lnTo>
                    <a:lnTo>
                      <a:pt x="313" y="256"/>
                    </a:lnTo>
                    <a:lnTo>
                      <a:pt x="313" y="254"/>
                    </a:lnTo>
                    <a:lnTo>
                      <a:pt x="312" y="253"/>
                    </a:lnTo>
                    <a:lnTo>
                      <a:pt x="306" y="253"/>
                    </a:lnTo>
                    <a:lnTo>
                      <a:pt x="304" y="247"/>
                    </a:lnTo>
                    <a:lnTo>
                      <a:pt x="309" y="244"/>
                    </a:lnTo>
                    <a:lnTo>
                      <a:pt x="310" y="241"/>
                    </a:lnTo>
                    <a:lnTo>
                      <a:pt x="301" y="244"/>
                    </a:lnTo>
                    <a:lnTo>
                      <a:pt x="301" y="241"/>
                    </a:lnTo>
                    <a:lnTo>
                      <a:pt x="295" y="238"/>
                    </a:lnTo>
                    <a:lnTo>
                      <a:pt x="300" y="233"/>
                    </a:lnTo>
                    <a:lnTo>
                      <a:pt x="307" y="235"/>
                    </a:lnTo>
                    <a:lnTo>
                      <a:pt x="312" y="233"/>
                    </a:lnTo>
                    <a:lnTo>
                      <a:pt x="313" y="235"/>
                    </a:lnTo>
                    <a:close/>
                    <a:moveTo>
                      <a:pt x="639" y="203"/>
                    </a:moveTo>
                    <a:lnTo>
                      <a:pt x="642" y="205"/>
                    </a:lnTo>
                    <a:lnTo>
                      <a:pt x="642" y="211"/>
                    </a:lnTo>
                    <a:lnTo>
                      <a:pt x="634" y="218"/>
                    </a:lnTo>
                    <a:lnTo>
                      <a:pt x="631" y="218"/>
                    </a:lnTo>
                    <a:lnTo>
                      <a:pt x="628" y="212"/>
                    </a:lnTo>
                    <a:lnTo>
                      <a:pt x="628" y="205"/>
                    </a:lnTo>
                    <a:lnTo>
                      <a:pt x="640" y="199"/>
                    </a:lnTo>
                    <a:lnTo>
                      <a:pt x="639" y="203"/>
                    </a:lnTo>
                    <a:close/>
                    <a:moveTo>
                      <a:pt x="357" y="184"/>
                    </a:moveTo>
                    <a:lnTo>
                      <a:pt x="358" y="191"/>
                    </a:lnTo>
                    <a:lnTo>
                      <a:pt x="357" y="196"/>
                    </a:lnTo>
                    <a:lnTo>
                      <a:pt x="355" y="202"/>
                    </a:lnTo>
                    <a:lnTo>
                      <a:pt x="354" y="205"/>
                    </a:lnTo>
                    <a:lnTo>
                      <a:pt x="358" y="203"/>
                    </a:lnTo>
                    <a:lnTo>
                      <a:pt x="364" y="197"/>
                    </a:lnTo>
                    <a:lnTo>
                      <a:pt x="372" y="200"/>
                    </a:lnTo>
                    <a:lnTo>
                      <a:pt x="376" y="199"/>
                    </a:lnTo>
                    <a:lnTo>
                      <a:pt x="376" y="202"/>
                    </a:lnTo>
                    <a:lnTo>
                      <a:pt x="382" y="203"/>
                    </a:lnTo>
                    <a:lnTo>
                      <a:pt x="382" y="206"/>
                    </a:lnTo>
                    <a:lnTo>
                      <a:pt x="388" y="206"/>
                    </a:lnTo>
                    <a:lnTo>
                      <a:pt x="392" y="212"/>
                    </a:lnTo>
                    <a:lnTo>
                      <a:pt x="395" y="223"/>
                    </a:lnTo>
                    <a:lnTo>
                      <a:pt x="398" y="229"/>
                    </a:lnTo>
                    <a:lnTo>
                      <a:pt x="401" y="233"/>
                    </a:lnTo>
                    <a:lnTo>
                      <a:pt x="403" y="239"/>
                    </a:lnTo>
                    <a:lnTo>
                      <a:pt x="398" y="251"/>
                    </a:lnTo>
                    <a:lnTo>
                      <a:pt x="386" y="262"/>
                    </a:lnTo>
                    <a:lnTo>
                      <a:pt x="383" y="268"/>
                    </a:lnTo>
                    <a:lnTo>
                      <a:pt x="385" y="275"/>
                    </a:lnTo>
                    <a:lnTo>
                      <a:pt x="381" y="278"/>
                    </a:lnTo>
                    <a:lnTo>
                      <a:pt x="370" y="284"/>
                    </a:lnTo>
                    <a:lnTo>
                      <a:pt x="354" y="283"/>
                    </a:lnTo>
                    <a:lnTo>
                      <a:pt x="348" y="275"/>
                    </a:lnTo>
                    <a:lnTo>
                      <a:pt x="345" y="263"/>
                    </a:lnTo>
                    <a:lnTo>
                      <a:pt x="340" y="262"/>
                    </a:lnTo>
                    <a:lnTo>
                      <a:pt x="342" y="257"/>
                    </a:lnTo>
                    <a:lnTo>
                      <a:pt x="339" y="247"/>
                    </a:lnTo>
                    <a:lnTo>
                      <a:pt x="336" y="245"/>
                    </a:lnTo>
                    <a:lnTo>
                      <a:pt x="336" y="241"/>
                    </a:lnTo>
                    <a:lnTo>
                      <a:pt x="337" y="236"/>
                    </a:lnTo>
                    <a:lnTo>
                      <a:pt x="339" y="226"/>
                    </a:lnTo>
                    <a:lnTo>
                      <a:pt x="331" y="229"/>
                    </a:lnTo>
                    <a:lnTo>
                      <a:pt x="334" y="224"/>
                    </a:lnTo>
                    <a:lnTo>
                      <a:pt x="342" y="218"/>
                    </a:lnTo>
                    <a:lnTo>
                      <a:pt x="340" y="217"/>
                    </a:lnTo>
                    <a:lnTo>
                      <a:pt x="337" y="217"/>
                    </a:lnTo>
                    <a:lnTo>
                      <a:pt x="333" y="205"/>
                    </a:lnTo>
                    <a:lnTo>
                      <a:pt x="334" y="194"/>
                    </a:lnTo>
                    <a:lnTo>
                      <a:pt x="337" y="193"/>
                    </a:lnTo>
                    <a:lnTo>
                      <a:pt x="337" y="187"/>
                    </a:lnTo>
                    <a:lnTo>
                      <a:pt x="340" y="184"/>
                    </a:lnTo>
                    <a:lnTo>
                      <a:pt x="357" y="184"/>
                    </a:lnTo>
                    <a:close/>
                    <a:moveTo>
                      <a:pt x="295" y="141"/>
                    </a:moveTo>
                    <a:lnTo>
                      <a:pt x="300" y="142"/>
                    </a:lnTo>
                    <a:lnTo>
                      <a:pt x="297" y="147"/>
                    </a:lnTo>
                    <a:lnTo>
                      <a:pt x="298" y="150"/>
                    </a:lnTo>
                    <a:lnTo>
                      <a:pt x="307" y="148"/>
                    </a:lnTo>
                    <a:lnTo>
                      <a:pt x="306" y="153"/>
                    </a:lnTo>
                    <a:lnTo>
                      <a:pt x="312" y="157"/>
                    </a:lnTo>
                    <a:lnTo>
                      <a:pt x="316" y="163"/>
                    </a:lnTo>
                    <a:lnTo>
                      <a:pt x="316" y="171"/>
                    </a:lnTo>
                    <a:lnTo>
                      <a:pt x="304" y="168"/>
                    </a:lnTo>
                    <a:lnTo>
                      <a:pt x="303" y="165"/>
                    </a:lnTo>
                    <a:lnTo>
                      <a:pt x="300" y="169"/>
                    </a:lnTo>
                    <a:lnTo>
                      <a:pt x="300" y="171"/>
                    </a:lnTo>
                    <a:lnTo>
                      <a:pt x="309" y="173"/>
                    </a:lnTo>
                    <a:lnTo>
                      <a:pt x="310" y="176"/>
                    </a:lnTo>
                    <a:lnTo>
                      <a:pt x="307" y="178"/>
                    </a:lnTo>
                    <a:lnTo>
                      <a:pt x="301" y="176"/>
                    </a:lnTo>
                    <a:lnTo>
                      <a:pt x="301" y="187"/>
                    </a:lnTo>
                    <a:lnTo>
                      <a:pt x="297" y="193"/>
                    </a:lnTo>
                    <a:lnTo>
                      <a:pt x="291" y="182"/>
                    </a:lnTo>
                    <a:lnTo>
                      <a:pt x="289" y="185"/>
                    </a:lnTo>
                    <a:lnTo>
                      <a:pt x="292" y="199"/>
                    </a:lnTo>
                    <a:lnTo>
                      <a:pt x="289" y="200"/>
                    </a:lnTo>
                    <a:lnTo>
                      <a:pt x="286" y="197"/>
                    </a:lnTo>
                    <a:lnTo>
                      <a:pt x="285" y="203"/>
                    </a:lnTo>
                    <a:lnTo>
                      <a:pt x="280" y="203"/>
                    </a:lnTo>
                    <a:lnTo>
                      <a:pt x="285" y="209"/>
                    </a:lnTo>
                    <a:lnTo>
                      <a:pt x="283" y="212"/>
                    </a:lnTo>
                    <a:lnTo>
                      <a:pt x="280" y="214"/>
                    </a:lnTo>
                    <a:lnTo>
                      <a:pt x="275" y="214"/>
                    </a:lnTo>
                    <a:lnTo>
                      <a:pt x="269" y="203"/>
                    </a:lnTo>
                    <a:lnTo>
                      <a:pt x="269" y="209"/>
                    </a:lnTo>
                    <a:lnTo>
                      <a:pt x="266" y="212"/>
                    </a:lnTo>
                    <a:lnTo>
                      <a:pt x="270" y="215"/>
                    </a:lnTo>
                    <a:lnTo>
                      <a:pt x="264" y="220"/>
                    </a:lnTo>
                    <a:lnTo>
                      <a:pt x="273" y="221"/>
                    </a:lnTo>
                    <a:lnTo>
                      <a:pt x="269" y="227"/>
                    </a:lnTo>
                    <a:lnTo>
                      <a:pt x="267" y="233"/>
                    </a:lnTo>
                    <a:lnTo>
                      <a:pt x="257" y="235"/>
                    </a:lnTo>
                    <a:lnTo>
                      <a:pt x="258" y="238"/>
                    </a:lnTo>
                    <a:lnTo>
                      <a:pt x="263" y="236"/>
                    </a:lnTo>
                    <a:lnTo>
                      <a:pt x="257" y="257"/>
                    </a:lnTo>
                    <a:lnTo>
                      <a:pt x="254" y="257"/>
                    </a:lnTo>
                    <a:lnTo>
                      <a:pt x="251" y="248"/>
                    </a:lnTo>
                    <a:lnTo>
                      <a:pt x="245" y="245"/>
                    </a:lnTo>
                    <a:lnTo>
                      <a:pt x="245" y="247"/>
                    </a:lnTo>
                    <a:lnTo>
                      <a:pt x="249" y="250"/>
                    </a:lnTo>
                    <a:lnTo>
                      <a:pt x="248" y="250"/>
                    </a:lnTo>
                    <a:lnTo>
                      <a:pt x="249" y="257"/>
                    </a:lnTo>
                    <a:lnTo>
                      <a:pt x="248" y="262"/>
                    </a:lnTo>
                    <a:lnTo>
                      <a:pt x="236" y="259"/>
                    </a:lnTo>
                    <a:lnTo>
                      <a:pt x="233" y="257"/>
                    </a:lnTo>
                    <a:lnTo>
                      <a:pt x="231" y="256"/>
                    </a:lnTo>
                    <a:lnTo>
                      <a:pt x="231" y="262"/>
                    </a:lnTo>
                    <a:lnTo>
                      <a:pt x="237" y="263"/>
                    </a:lnTo>
                    <a:lnTo>
                      <a:pt x="237" y="274"/>
                    </a:lnTo>
                    <a:lnTo>
                      <a:pt x="228" y="277"/>
                    </a:lnTo>
                    <a:lnTo>
                      <a:pt x="227" y="272"/>
                    </a:lnTo>
                    <a:lnTo>
                      <a:pt x="225" y="278"/>
                    </a:lnTo>
                    <a:lnTo>
                      <a:pt x="219" y="281"/>
                    </a:lnTo>
                    <a:lnTo>
                      <a:pt x="218" y="277"/>
                    </a:lnTo>
                    <a:lnTo>
                      <a:pt x="212" y="283"/>
                    </a:lnTo>
                    <a:lnTo>
                      <a:pt x="215" y="268"/>
                    </a:lnTo>
                    <a:lnTo>
                      <a:pt x="212" y="269"/>
                    </a:lnTo>
                    <a:lnTo>
                      <a:pt x="210" y="265"/>
                    </a:lnTo>
                    <a:lnTo>
                      <a:pt x="209" y="265"/>
                    </a:lnTo>
                    <a:lnTo>
                      <a:pt x="207" y="268"/>
                    </a:lnTo>
                    <a:lnTo>
                      <a:pt x="207" y="281"/>
                    </a:lnTo>
                    <a:lnTo>
                      <a:pt x="206" y="284"/>
                    </a:lnTo>
                    <a:lnTo>
                      <a:pt x="204" y="284"/>
                    </a:lnTo>
                    <a:lnTo>
                      <a:pt x="203" y="272"/>
                    </a:lnTo>
                    <a:lnTo>
                      <a:pt x="201" y="266"/>
                    </a:lnTo>
                    <a:lnTo>
                      <a:pt x="200" y="262"/>
                    </a:lnTo>
                    <a:lnTo>
                      <a:pt x="197" y="263"/>
                    </a:lnTo>
                    <a:lnTo>
                      <a:pt x="192" y="265"/>
                    </a:lnTo>
                    <a:lnTo>
                      <a:pt x="195" y="281"/>
                    </a:lnTo>
                    <a:lnTo>
                      <a:pt x="192" y="283"/>
                    </a:lnTo>
                    <a:lnTo>
                      <a:pt x="189" y="283"/>
                    </a:lnTo>
                    <a:lnTo>
                      <a:pt x="185" y="287"/>
                    </a:lnTo>
                    <a:lnTo>
                      <a:pt x="180" y="287"/>
                    </a:lnTo>
                    <a:lnTo>
                      <a:pt x="174" y="274"/>
                    </a:lnTo>
                    <a:lnTo>
                      <a:pt x="171" y="281"/>
                    </a:lnTo>
                    <a:lnTo>
                      <a:pt x="173" y="290"/>
                    </a:lnTo>
                    <a:lnTo>
                      <a:pt x="167" y="292"/>
                    </a:lnTo>
                    <a:lnTo>
                      <a:pt x="164" y="290"/>
                    </a:lnTo>
                    <a:lnTo>
                      <a:pt x="166" y="280"/>
                    </a:lnTo>
                    <a:lnTo>
                      <a:pt x="164" y="278"/>
                    </a:lnTo>
                    <a:lnTo>
                      <a:pt x="163" y="283"/>
                    </a:lnTo>
                    <a:lnTo>
                      <a:pt x="160" y="287"/>
                    </a:lnTo>
                    <a:lnTo>
                      <a:pt x="154" y="292"/>
                    </a:lnTo>
                    <a:lnTo>
                      <a:pt x="149" y="287"/>
                    </a:lnTo>
                    <a:lnTo>
                      <a:pt x="151" y="274"/>
                    </a:lnTo>
                    <a:lnTo>
                      <a:pt x="149" y="274"/>
                    </a:lnTo>
                    <a:lnTo>
                      <a:pt x="143" y="280"/>
                    </a:lnTo>
                    <a:lnTo>
                      <a:pt x="143" y="293"/>
                    </a:lnTo>
                    <a:lnTo>
                      <a:pt x="140" y="293"/>
                    </a:lnTo>
                    <a:lnTo>
                      <a:pt x="139" y="292"/>
                    </a:lnTo>
                    <a:lnTo>
                      <a:pt x="131" y="292"/>
                    </a:lnTo>
                    <a:lnTo>
                      <a:pt x="133" y="296"/>
                    </a:lnTo>
                    <a:lnTo>
                      <a:pt x="131" y="298"/>
                    </a:lnTo>
                    <a:lnTo>
                      <a:pt x="124" y="293"/>
                    </a:lnTo>
                    <a:lnTo>
                      <a:pt x="122" y="296"/>
                    </a:lnTo>
                    <a:lnTo>
                      <a:pt x="122" y="292"/>
                    </a:lnTo>
                    <a:lnTo>
                      <a:pt x="127" y="287"/>
                    </a:lnTo>
                    <a:lnTo>
                      <a:pt x="125" y="283"/>
                    </a:lnTo>
                    <a:lnTo>
                      <a:pt x="128" y="275"/>
                    </a:lnTo>
                    <a:lnTo>
                      <a:pt x="131" y="274"/>
                    </a:lnTo>
                    <a:lnTo>
                      <a:pt x="134" y="269"/>
                    </a:lnTo>
                    <a:lnTo>
                      <a:pt x="142" y="268"/>
                    </a:lnTo>
                    <a:lnTo>
                      <a:pt x="145" y="263"/>
                    </a:lnTo>
                    <a:lnTo>
                      <a:pt x="146" y="260"/>
                    </a:lnTo>
                    <a:lnTo>
                      <a:pt x="142" y="257"/>
                    </a:lnTo>
                    <a:lnTo>
                      <a:pt x="139" y="259"/>
                    </a:lnTo>
                    <a:lnTo>
                      <a:pt x="139" y="256"/>
                    </a:lnTo>
                    <a:lnTo>
                      <a:pt x="151" y="248"/>
                    </a:lnTo>
                    <a:lnTo>
                      <a:pt x="152" y="244"/>
                    </a:lnTo>
                    <a:lnTo>
                      <a:pt x="151" y="242"/>
                    </a:lnTo>
                    <a:lnTo>
                      <a:pt x="148" y="244"/>
                    </a:lnTo>
                    <a:lnTo>
                      <a:pt x="142" y="241"/>
                    </a:lnTo>
                    <a:lnTo>
                      <a:pt x="134" y="242"/>
                    </a:lnTo>
                    <a:lnTo>
                      <a:pt x="134" y="241"/>
                    </a:lnTo>
                    <a:lnTo>
                      <a:pt x="128" y="245"/>
                    </a:lnTo>
                    <a:lnTo>
                      <a:pt x="125" y="245"/>
                    </a:lnTo>
                    <a:lnTo>
                      <a:pt x="124" y="253"/>
                    </a:lnTo>
                    <a:lnTo>
                      <a:pt x="121" y="248"/>
                    </a:lnTo>
                    <a:lnTo>
                      <a:pt x="116" y="247"/>
                    </a:lnTo>
                    <a:lnTo>
                      <a:pt x="115" y="253"/>
                    </a:lnTo>
                    <a:lnTo>
                      <a:pt x="112" y="253"/>
                    </a:lnTo>
                    <a:lnTo>
                      <a:pt x="107" y="250"/>
                    </a:lnTo>
                    <a:lnTo>
                      <a:pt x="109" y="247"/>
                    </a:lnTo>
                    <a:lnTo>
                      <a:pt x="107" y="242"/>
                    </a:lnTo>
                    <a:lnTo>
                      <a:pt x="109" y="241"/>
                    </a:lnTo>
                    <a:lnTo>
                      <a:pt x="112" y="242"/>
                    </a:lnTo>
                    <a:lnTo>
                      <a:pt x="110" y="239"/>
                    </a:lnTo>
                    <a:lnTo>
                      <a:pt x="115" y="238"/>
                    </a:lnTo>
                    <a:lnTo>
                      <a:pt x="116" y="233"/>
                    </a:lnTo>
                    <a:lnTo>
                      <a:pt x="112" y="230"/>
                    </a:lnTo>
                    <a:lnTo>
                      <a:pt x="107" y="232"/>
                    </a:lnTo>
                    <a:lnTo>
                      <a:pt x="100" y="227"/>
                    </a:lnTo>
                    <a:lnTo>
                      <a:pt x="103" y="224"/>
                    </a:lnTo>
                    <a:lnTo>
                      <a:pt x="101" y="221"/>
                    </a:lnTo>
                    <a:lnTo>
                      <a:pt x="104" y="217"/>
                    </a:lnTo>
                    <a:lnTo>
                      <a:pt x="107" y="217"/>
                    </a:lnTo>
                    <a:lnTo>
                      <a:pt x="109" y="224"/>
                    </a:lnTo>
                    <a:lnTo>
                      <a:pt x="115" y="223"/>
                    </a:lnTo>
                    <a:lnTo>
                      <a:pt x="119" y="224"/>
                    </a:lnTo>
                    <a:lnTo>
                      <a:pt x="121" y="226"/>
                    </a:lnTo>
                    <a:lnTo>
                      <a:pt x="125" y="224"/>
                    </a:lnTo>
                    <a:lnTo>
                      <a:pt x="128" y="226"/>
                    </a:lnTo>
                    <a:lnTo>
                      <a:pt x="127" y="230"/>
                    </a:lnTo>
                    <a:lnTo>
                      <a:pt x="130" y="232"/>
                    </a:lnTo>
                    <a:lnTo>
                      <a:pt x="134" y="227"/>
                    </a:lnTo>
                    <a:lnTo>
                      <a:pt x="142" y="229"/>
                    </a:lnTo>
                    <a:lnTo>
                      <a:pt x="143" y="227"/>
                    </a:lnTo>
                    <a:lnTo>
                      <a:pt x="142" y="218"/>
                    </a:lnTo>
                    <a:lnTo>
                      <a:pt x="136" y="214"/>
                    </a:lnTo>
                    <a:lnTo>
                      <a:pt x="139" y="212"/>
                    </a:lnTo>
                    <a:lnTo>
                      <a:pt x="145" y="215"/>
                    </a:lnTo>
                    <a:lnTo>
                      <a:pt x="143" y="217"/>
                    </a:lnTo>
                    <a:lnTo>
                      <a:pt x="149" y="224"/>
                    </a:lnTo>
                    <a:lnTo>
                      <a:pt x="164" y="235"/>
                    </a:lnTo>
                    <a:lnTo>
                      <a:pt x="166" y="233"/>
                    </a:lnTo>
                    <a:lnTo>
                      <a:pt x="164" y="226"/>
                    </a:lnTo>
                    <a:lnTo>
                      <a:pt x="160" y="221"/>
                    </a:lnTo>
                    <a:lnTo>
                      <a:pt x="163" y="217"/>
                    </a:lnTo>
                    <a:lnTo>
                      <a:pt x="157" y="211"/>
                    </a:lnTo>
                    <a:lnTo>
                      <a:pt x="158" y="203"/>
                    </a:lnTo>
                    <a:lnTo>
                      <a:pt x="161" y="196"/>
                    </a:lnTo>
                    <a:lnTo>
                      <a:pt x="164" y="196"/>
                    </a:lnTo>
                    <a:lnTo>
                      <a:pt x="164" y="199"/>
                    </a:lnTo>
                    <a:lnTo>
                      <a:pt x="167" y="205"/>
                    </a:lnTo>
                    <a:lnTo>
                      <a:pt x="167" y="206"/>
                    </a:lnTo>
                    <a:lnTo>
                      <a:pt x="174" y="217"/>
                    </a:lnTo>
                    <a:lnTo>
                      <a:pt x="176" y="211"/>
                    </a:lnTo>
                    <a:lnTo>
                      <a:pt x="176" y="206"/>
                    </a:lnTo>
                    <a:lnTo>
                      <a:pt x="180" y="200"/>
                    </a:lnTo>
                    <a:lnTo>
                      <a:pt x="180" y="196"/>
                    </a:lnTo>
                    <a:lnTo>
                      <a:pt x="183" y="196"/>
                    </a:lnTo>
                    <a:lnTo>
                      <a:pt x="188" y="203"/>
                    </a:lnTo>
                    <a:lnTo>
                      <a:pt x="192" y="202"/>
                    </a:lnTo>
                    <a:lnTo>
                      <a:pt x="194" y="202"/>
                    </a:lnTo>
                    <a:lnTo>
                      <a:pt x="192" y="208"/>
                    </a:lnTo>
                    <a:lnTo>
                      <a:pt x="198" y="208"/>
                    </a:lnTo>
                    <a:lnTo>
                      <a:pt x="197" y="211"/>
                    </a:lnTo>
                    <a:lnTo>
                      <a:pt x="197" y="214"/>
                    </a:lnTo>
                    <a:lnTo>
                      <a:pt x="198" y="214"/>
                    </a:lnTo>
                    <a:lnTo>
                      <a:pt x="192" y="217"/>
                    </a:lnTo>
                    <a:lnTo>
                      <a:pt x="188" y="218"/>
                    </a:lnTo>
                    <a:lnTo>
                      <a:pt x="185" y="223"/>
                    </a:lnTo>
                    <a:lnTo>
                      <a:pt x="188" y="224"/>
                    </a:lnTo>
                    <a:lnTo>
                      <a:pt x="188" y="232"/>
                    </a:lnTo>
                    <a:lnTo>
                      <a:pt x="195" y="229"/>
                    </a:lnTo>
                    <a:lnTo>
                      <a:pt x="197" y="226"/>
                    </a:lnTo>
                    <a:lnTo>
                      <a:pt x="203" y="221"/>
                    </a:lnTo>
                    <a:lnTo>
                      <a:pt x="204" y="235"/>
                    </a:lnTo>
                    <a:lnTo>
                      <a:pt x="207" y="241"/>
                    </a:lnTo>
                    <a:lnTo>
                      <a:pt x="209" y="233"/>
                    </a:lnTo>
                    <a:lnTo>
                      <a:pt x="207" y="233"/>
                    </a:lnTo>
                    <a:lnTo>
                      <a:pt x="206" y="230"/>
                    </a:lnTo>
                    <a:lnTo>
                      <a:pt x="210" y="227"/>
                    </a:lnTo>
                    <a:lnTo>
                      <a:pt x="212" y="224"/>
                    </a:lnTo>
                    <a:lnTo>
                      <a:pt x="213" y="223"/>
                    </a:lnTo>
                    <a:lnTo>
                      <a:pt x="215" y="226"/>
                    </a:lnTo>
                    <a:lnTo>
                      <a:pt x="221" y="226"/>
                    </a:lnTo>
                    <a:lnTo>
                      <a:pt x="224" y="223"/>
                    </a:lnTo>
                    <a:lnTo>
                      <a:pt x="219" y="221"/>
                    </a:lnTo>
                    <a:lnTo>
                      <a:pt x="215" y="212"/>
                    </a:lnTo>
                    <a:lnTo>
                      <a:pt x="212" y="209"/>
                    </a:lnTo>
                    <a:lnTo>
                      <a:pt x="216" y="208"/>
                    </a:lnTo>
                    <a:lnTo>
                      <a:pt x="215" y="205"/>
                    </a:lnTo>
                    <a:lnTo>
                      <a:pt x="210" y="203"/>
                    </a:lnTo>
                    <a:lnTo>
                      <a:pt x="210" y="199"/>
                    </a:lnTo>
                    <a:lnTo>
                      <a:pt x="210" y="196"/>
                    </a:lnTo>
                    <a:lnTo>
                      <a:pt x="206" y="194"/>
                    </a:lnTo>
                    <a:lnTo>
                      <a:pt x="203" y="187"/>
                    </a:lnTo>
                    <a:lnTo>
                      <a:pt x="204" y="182"/>
                    </a:lnTo>
                    <a:lnTo>
                      <a:pt x="207" y="181"/>
                    </a:lnTo>
                    <a:lnTo>
                      <a:pt x="210" y="181"/>
                    </a:lnTo>
                    <a:lnTo>
                      <a:pt x="213" y="176"/>
                    </a:lnTo>
                    <a:lnTo>
                      <a:pt x="221" y="175"/>
                    </a:lnTo>
                    <a:lnTo>
                      <a:pt x="221" y="178"/>
                    </a:lnTo>
                    <a:lnTo>
                      <a:pt x="216" y="185"/>
                    </a:lnTo>
                    <a:lnTo>
                      <a:pt x="219" y="185"/>
                    </a:lnTo>
                    <a:lnTo>
                      <a:pt x="221" y="188"/>
                    </a:lnTo>
                    <a:lnTo>
                      <a:pt x="224" y="182"/>
                    </a:lnTo>
                    <a:lnTo>
                      <a:pt x="230" y="188"/>
                    </a:lnTo>
                    <a:lnTo>
                      <a:pt x="225" y="194"/>
                    </a:lnTo>
                    <a:lnTo>
                      <a:pt x="239" y="193"/>
                    </a:lnTo>
                    <a:lnTo>
                      <a:pt x="237" y="200"/>
                    </a:lnTo>
                    <a:lnTo>
                      <a:pt x="231" y="208"/>
                    </a:lnTo>
                    <a:lnTo>
                      <a:pt x="231" y="209"/>
                    </a:lnTo>
                    <a:lnTo>
                      <a:pt x="237" y="208"/>
                    </a:lnTo>
                    <a:lnTo>
                      <a:pt x="240" y="214"/>
                    </a:lnTo>
                    <a:lnTo>
                      <a:pt x="239" y="217"/>
                    </a:lnTo>
                    <a:lnTo>
                      <a:pt x="242" y="218"/>
                    </a:lnTo>
                    <a:lnTo>
                      <a:pt x="246" y="217"/>
                    </a:lnTo>
                    <a:lnTo>
                      <a:pt x="248" y="212"/>
                    </a:lnTo>
                    <a:lnTo>
                      <a:pt x="246" y="208"/>
                    </a:lnTo>
                    <a:lnTo>
                      <a:pt x="246" y="211"/>
                    </a:lnTo>
                    <a:lnTo>
                      <a:pt x="248" y="206"/>
                    </a:lnTo>
                    <a:lnTo>
                      <a:pt x="251" y="205"/>
                    </a:lnTo>
                    <a:lnTo>
                      <a:pt x="254" y="200"/>
                    </a:lnTo>
                    <a:lnTo>
                      <a:pt x="251" y="196"/>
                    </a:lnTo>
                    <a:lnTo>
                      <a:pt x="252" y="193"/>
                    </a:lnTo>
                    <a:lnTo>
                      <a:pt x="257" y="193"/>
                    </a:lnTo>
                    <a:lnTo>
                      <a:pt x="260" y="194"/>
                    </a:lnTo>
                    <a:lnTo>
                      <a:pt x="263" y="187"/>
                    </a:lnTo>
                    <a:lnTo>
                      <a:pt x="261" y="182"/>
                    </a:lnTo>
                    <a:lnTo>
                      <a:pt x="258" y="178"/>
                    </a:lnTo>
                    <a:lnTo>
                      <a:pt x="252" y="169"/>
                    </a:lnTo>
                    <a:lnTo>
                      <a:pt x="249" y="168"/>
                    </a:lnTo>
                    <a:lnTo>
                      <a:pt x="255" y="160"/>
                    </a:lnTo>
                    <a:lnTo>
                      <a:pt x="254" y="157"/>
                    </a:lnTo>
                    <a:lnTo>
                      <a:pt x="257" y="154"/>
                    </a:lnTo>
                    <a:lnTo>
                      <a:pt x="264" y="159"/>
                    </a:lnTo>
                    <a:lnTo>
                      <a:pt x="273" y="166"/>
                    </a:lnTo>
                    <a:lnTo>
                      <a:pt x="275" y="165"/>
                    </a:lnTo>
                    <a:lnTo>
                      <a:pt x="270" y="154"/>
                    </a:lnTo>
                    <a:lnTo>
                      <a:pt x="272" y="151"/>
                    </a:lnTo>
                    <a:lnTo>
                      <a:pt x="277" y="159"/>
                    </a:lnTo>
                    <a:lnTo>
                      <a:pt x="279" y="166"/>
                    </a:lnTo>
                    <a:lnTo>
                      <a:pt x="282" y="166"/>
                    </a:lnTo>
                    <a:lnTo>
                      <a:pt x="286" y="168"/>
                    </a:lnTo>
                    <a:lnTo>
                      <a:pt x="291" y="169"/>
                    </a:lnTo>
                    <a:lnTo>
                      <a:pt x="292" y="166"/>
                    </a:lnTo>
                    <a:lnTo>
                      <a:pt x="288" y="162"/>
                    </a:lnTo>
                    <a:lnTo>
                      <a:pt x="291" y="156"/>
                    </a:lnTo>
                    <a:lnTo>
                      <a:pt x="286" y="150"/>
                    </a:lnTo>
                    <a:lnTo>
                      <a:pt x="289" y="147"/>
                    </a:lnTo>
                    <a:lnTo>
                      <a:pt x="289" y="133"/>
                    </a:lnTo>
                    <a:lnTo>
                      <a:pt x="295" y="141"/>
                    </a:lnTo>
                    <a:close/>
                    <a:moveTo>
                      <a:pt x="427" y="127"/>
                    </a:moveTo>
                    <a:lnTo>
                      <a:pt x="415" y="138"/>
                    </a:lnTo>
                    <a:lnTo>
                      <a:pt x="409" y="139"/>
                    </a:lnTo>
                    <a:lnTo>
                      <a:pt x="410" y="136"/>
                    </a:lnTo>
                    <a:lnTo>
                      <a:pt x="427" y="127"/>
                    </a:lnTo>
                    <a:close/>
                    <a:moveTo>
                      <a:pt x="473" y="75"/>
                    </a:moveTo>
                    <a:lnTo>
                      <a:pt x="476" y="78"/>
                    </a:lnTo>
                    <a:lnTo>
                      <a:pt x="481" y="76"/>
                    </a:lnTo>
                    <a:lnTo>
                      <a:pt x="479" y="79"/>
                    </a:lnTo>
                    <a:lnTo>
                      <a:pt x="469" y="81"/>
                    </a:lnTo>
                    <a:lnTo>
                      <a:pt x="458" y="73"/>
                    </a:lnTo>
                    <a:lnTo>
                      <a:pt x="461" y="69"/>
                    </a:lnTo>
                    <a:lnTo>
                      <a:pt x="473" y="75"/>
                    </a:lnTo>
                    <a:close/>
                    <a:moveTo>
                      <a:pt x="392" y="66"/>
                    </a:moveTo>
                    <a:lnTo>
                      <a:pt x="392" y="69"/>
                    </a:lnTo>
                    <a:lnTo>
                      <a:pt x="389" y="73"/>
                    </a:lnTo>
                    <a:lnTo>
                      <a:pt x="389" y="75"/>
                    </a:lnTo>
                    <a:lnTo>
                      <a:pt x="415" y="79"/>
                    </a:lnTo>
                    <a:lnTo>
                      <a:pt x="412" y="81"/>
                    </a:lnTo>
                    <a:lnTo>
                      <a:pt x="400" y="79"/>
                    </a:lnTo>
                    <a:lnTo>
                      <a:pt x="392" y="82"/>
                    </a:lnTo>
                    <a:lnTo>
                      <a:pt x="394" y="87"/>
                    </a:lnTo>
                    <a:lnTo>
                      <a:pt x="391" y="90"/>
                    </a:lnTo>
                    <a:lnTo>
                      <a:pt x="391" y="93"/>
                    </a:lnTo>
                    <a:lnTo>
                      <a:pt x="404" y="90"/>
                    </a:lnTo>
                    <a:lnTo>
                      <a:pt x="412" y="91"/>
                    </a:lnTo>
                    <a:lnTo>
                      <a:pt x="416" y="94"/>
                    </a:lnTo>
                    <a:lnTo>
                      <a:pt x="409" y="99"/>
                    </a:lnTo>
                    <a:lnTo>
                      <a:pt x="415" y="99"/>
                    </a:lnTo>
                    <a:lnTo>
                      <a:pt x="413" y="102"/>
                    </a:lnTo>
                    <a:lnTo>
                      <a:pt x="403" y="103"/>
                    </a:lnTo>
                    <a:lnTo>
                      <a:pt x="406" y="105"/>
                    </a:lnTo>
                    <a:lnTo>
                      <a:pt x="404" y="108"/>
                    </a:lnTo>
                    <a:lnTo>
                      <a:pt x="397" y="105"/>
                    </a:lnTo>
                    <a:lnTo>
                      <a:pt x="395" y="108"/>
                    </a:lnTo>
                    <a:lnTo>
                      <a:pt x="397" y="108"/>
                    </a:lnTo>
                    <a:lnTo>
                      <a:pt x="395" y="112"/>
                    </a:lnTo>
                    <a:lnTo>
                      <a:pt x="385" y="114"/>
                    </a:lnTo>
                    <a:lnTo>
                      <a:pt x="382" y="111"/>
                    </a:lnTo>
                    <a:lnTo>
                      <a:pt x="382" y="108"/>
                    </a:lnTo>
                    <a:lnTo>
                      <a:pt x="378" y="109"/>
                    </a:lnTo>
                    <a:lnTo>
                      <a:pt x="373" y="106"/>
                    </a:lnTo>
                    <a:lnTo>
                      <a:pt x="379" y="103"/>
                    </a:lnTo>
                    <a:lnTo>
                      <a:pt x="379" y="100"/>
                    </a:lnTo>
                    <a:lnTo>
                      <a:pt x="376" y="99"/>
                    </a:lnTo>
                    <a:lnTo>
                      <a:pt x="375" y="100"/>
                    </a:lnTo>
                    <a:lnTo>
                      <a:pt x="369" y="97"/>
                    </a:lnTo>
                    <a:lnTo>
                      <a:pt x="375" y="87"/>
                    </a:lnTo>
                    <a:lnTo>
                      <a:pt x="385" y="87"/>
                    </a:lnTo>
                    <a:lnTo>
                      <a:pt x="385" y="84"/>
                    </a:lnTo>
                    <a:lnTo>
                      <a:pt x="378" y="84"/>
                    </a:lnTo>
                    <a:lnTo>
                      <a:pt x="367" y="85"/>
                    </a:lnTo>
                    <a:lnTo>
                      <a:pt x="369" y="82"/>
                    </a:lnTo>
                    <a:lnTo>
                      <a:pt x="363" y="79"/>
                    </a:lnTo>
                    <a:lnTo>
                      <a:pt x="369" y="76"/>
                    </a:lnTo>
                    <a:lnTo>
                      <a:pt x="370" y="73"/>
                    </a:lnTo>
                    <a:lnTo>
                      <a:pt x="376" y="73"/>
                    </a:lnTo>
                    <a:lnTo>
                      <a:pt x="375" y="70"/>
                    </a:lnTo>
                    <a:lnTo>
                      <a:pt x="370" y="70"/>
                    </a:lnTo>
                    <a:lnTo>
                      <a:pt x="370" y="66"/>
                    </a:lnTo>
                    <a:lnTo>
                      <a:pt x="382" y="63"/>
                    </a:lnTo>
                    <a:lnTo>
                      <a:pt x="385" y="64"/>
                    </a:lnTo>
                    <a:lnTo>
                      <a:pt x="386" y="63"/>
                    </a:lnTo>
                    <a:lnTo>
                      <a:pt x="392" y="66"/>
                    </a:lnTo>
                    <a:close/>
                    <a:moveTo>
                      <a:pt x="518" y="57"/>
                    </a:moveTo>
                    <a:lnTo>
                      <a:pt x="521" y="64"/>
                    </a:lnTo>
                    <a:lnTo>
                      <a:pt x="527" y="61"/>
                    </a:lnTo>
                    <a:lnTo>
                      <a:pt x="528" y="63"/>
                    </a:lnTo>
                    <a:lnTo>
                      <a:pt x="522" y="75"/>
                    </a:lnTo>
                    <a:lnTo>
                      <a:pt x="524" y="76"/>
                    </a:lnTo>
                    <a:lnTo>
                      <a:pt x="519" y="79"/>
                    </a:lnTo>
                    <a:lnTo>
                      <a:pt x="515" y="78"/>
                    </a:lnTo>
                    <a:lnTo>
                      <a:pt x="516" y="73"/>
                    </a:lnTo>
                    <a:lnTo>
                      <a:pt x="512" y="67"/>
                    </a:lnTo>
                    <a:lnTo>
                      <a:pt x="515" y="58"/>
                    </a:lnTo>
                    <a:lnTo>
                      <a:pt x="518" y="57"/>
                    </a:lnTo>
                    <a:close/>
                    <a:moveTo>
                      <a:pt x="391" y="42"/>
                    </a:moveTo>
                    <a:lnTo>
                      <a:pt x="394" y="46"/>
                    </a:lnTo>
                    <a:lnTo>
                      <a:pt x="401" y="42"/>
                    </a:lnTo>
                    <a:lnTo>
                      <a:pt x="404" y="43"/>
                    </a:lnTo>
                    <a:lnTo>
                      <a:pt x="404" y="46"/>
                    </a:lnTo>
                    <a:lnTo>
                      <a:pt x="394" y="52"/>
                    </a:lnTo>
                    <a:lnTo>
                      <a:pt x="395" y="55"/>
                    </a:lnTo>
                    <a:lnTo>
                      <a:pt x="398" y="57"/>
                    </a:lnTo>
                    <a:lnTo>
                      <a:pt x="392" y="60"/>
                    </a:lnTo>
                    <a:lnTo>
                      <a:pt x="388" y="58"/>
                    </a:lnTo>
                    <a:lnTo>
                      <a:pt x="379" y="60"/>
                    </a:lnTo>
                    <a:lnTo>
                      <a:pt x="378" y="55"/>
                    </a:lnTo>
                    <a:lnTo>
                      <a:pt x="376" y="48"/>
                    </a:lnTo>
                    <a:lnTo>
                      <a:pt x="379" y="46"/>
                    </a:lnTo>
                    <a:lnTo>
                      <a:pt x="383" y="48"/>
                    </a:lnTo>
                    <a:lnTo>
                      <a:pt x="386" y="51"/>
                    </a:lnTo>
                    <a:lnTo>
                      <a:pt x="391" y="52"/>
                    </a:lnTo>
                    <a:lnTo>
                      <a:pt x="389" y="48"/>
                    </a:lnTo>
                    <a:lnTo>
                      <a:pt x="385" y="45"/>
                    </a:lnTo>
                    <a:lnTo>
                      <a:pt x="386" y="42"/>
                    </a:lnTo>
                    <a:lnTo>
                      <a:pt x="388" y="43"/>
                    </a:lnTo>
                    <a:lnTo>
                      <a:pt x="391" y="42"/>
                    </a:lnTo>
                    <a:close/>
                    <a:moveTo>
                      <a:pt x="485" y="30"/>
                    </a:moveTo>
                    <a:lnTo>
                      <a:pt x="488" y="31"/>
                    </a:lnTo>
                    <a:lnTo>
                      <a:pt x="489" y="36"/>
                    </a:lnTo>
                    <a:lnTo>
                      <a:pt x="501" y="34"/>
                    </a:lnTo>
                    <a:lnTo>
                      <a:pt x="494" y="42"/>
                    </a:lnTo>
                    <a:lnTo>
                      <a:pt x="494" y="45"/>
                    </a:lnTo>
                    <a:lnTo>
                      <a:pt x="489" y="49"/>
                    </a:lnTo>
                    <a:lnTo>
                      <a:pt x="494" y="55"/>
                    </a:lnTo>
                    <a:lnTo>
                      <a:pt x="489" y="60"/>
                    </a:lnTo>
                    <a:lnTo>
                      <a:pt x="491" y="66"/>
                    </a:lnTo>
                    <a:lnTo>
                      <a:pt x="489" y="66"/>
                    </a:lnTo>
                    <a:lnTo>
                      <a:pt x="482" y="64"/>
                    </a:lnTo>
                    <a:lnTo>
                      <a:pt x="481" y="61"/>
                    </a:lnTo>
                    <a:lnTo>
                      <a:pt x="469" y="54"/>
                    </a:lnTo>
                    <a:lnTo>
                      <a:pt x="467" y="49"/>
                    </a:lnTo>
                    <a:lnTo>
                      <a:pt x="475" y="39"/>
                    </a:lnTo>
                    <a:lnTo>
                      <a:pt x="482" y="42"/>
                    </a:lnTo>
                    <a:lnTo>
                      <a:pt x="481" y="43"/>
                    </a:lnTo>
                    <a:lnTo>
                      <a:pt x="485" y="49"/>
                    </a:lnTo>
                    <a:lnTo>
                      <a:pt x="488" y="42"/>
                    </a:lnTo>
                    <a:lnTo>
                      <a:pt x="479" y="36"/>
                    </a:lnTo>
                    <a:lnTo>
                      <a:pt x="479" y="31"/>
                    </a:lnTo>
                    <a:lnTo>
                      <a:pt x="484" y="28"/>
                    </a:lnTo>
                    <a:lnTo>
                      <a:pt x="485" y="30"/>
                    </a:lnTo>
                    <a:close/>
                    <a:moveTo>
                      <a:pt x="890" y="27"/>
                    </a:moveTo>
                    <a:lnTo>
                      <a:pt x="899" y="31"/>
                    </a:lnTo>
                    <a:lnTo>
                      <a:pt x="890" y="52"/>
                    </a:lnTo>
                    <a:lnTo>
                      <a:pt x="894" y="49"/>
                    </a:lnTo>
                    <a:lnTo>
                      <a:pt x="893" y="57"/>
                    </a:lnTo>
                    <a:lnTo>
                      <a:pt x="897" y="57"/>
                    </a:lnTo>
                    <a:lnTo>
                      <a:pt x="903" y="46"/>
                    </a:lnTo>
                    <a:lnTo>
                      <a:pt x="906" y="48"/>
                    </a:lnTo>
                    <a:lnTo>
                      <a:pt x="908" y="52"/>
                    </a:lnTo>
                    <a:lnTo>
                      <a:pt x="905" y="55"/>
                    </a:lnTo>
                    <a:lnTo>
                      <a:pt x="909" y="66"/>
                    </a:lnTo>
                    <a:lnTo>
                      <a:pt x="912" y="63"/>
                    </a:lnTo>
                    <a:lnTo>
                      <a:pt x="911" y="58"/>
                    </a:lnTo>
                    <a:lnTo>
                      <a:pt x="912" y="58"/>
                    </a:lnTo>
                    <a:lnTo>
                      <a:pt x="913" y="55"/>
                    </a:lnTo>
                    <a:lnTo>
                      <a:pt x="915" y="55"/>
                    </a:lnTo>
                    <a:lnTo>
                      <a:pt x="915" y="63"/>
                    </a:lnTo>
                    <a:lnTo>
                      <a:pt x="918" y="61"/>
                    </a:lnTo>
                    <a:lnTo>
                      <a:pt x="924" y="52"/>
                    </a:lnTo>
                    <a:lnTo>
                      <a:pt x="922" y="51"/>
                    </a:lnTo>
                    <a:lnTo>
                      <a:pt x="928" y="42"/>
                    </a:lnTo>
                    <a:lnTo>
                      <a:pt x="927" y="51"/>
                    </a:lnTo>
                    <a:lnTo>
                      <a:pt x="930" y="54"/>
                    </a:lnTo>
                    <a:lnTo>
                      <a:pt x="934" y="43"/>
                    </a:lnTo>
                    <a:lnTo>
                      <a:pt x="939" y="40"/>
                    </a:lnTo>
                    <a:lnTo>
                      <a:pt x="942" y="40"/>
                    </a:lnTo>
                    <a:lnTo>
                      <a:pt x="942" y="57"/>
                    </a:lnTo>
                    <a:lnTo>
                      <a:pt x="954" y="37"/>
                    </a:lnTo>
                    <a:lnTo>
                      <a:pt x="958" y="36"/>
                    </a:lnTo>
                    <a:lnTo>
                      <a:pt x="966" y="39"/>
                    </a:lnTo>
                    <a:lnTo>
                      <a:pt x="967" y="46"/>
                    </a:lnTo>
                    <a:lnTo>
                      <a:pt x="969" y="48"/>
                    </a:lnTo>
                    <a:lnTo>
                      <a:pt x="967" y="57"/>
                    </a:lnTo>
                    <a:lnTo>
                      <a:pt x="961" y="63"/>
                    </a:lnTo>
                    <a:lnTo>
                      <a:pt x="961" y="66"/>
                    </a:lnTo>
                    <a:lnTo>
                      <a:pt x="963" y="72"/>
                    </a:lnTo>
                    <a:lnTo>
                      <a:pt x="963" y="75"/>
                    </a:lnTo>
                    <a:lnTo>
                      <a:pt x="958" y="94"/>
                    </a:lnTo>
                    <a:lnTo>
                      <a:pt x="963" y="91"/>
                    </a:lnTo>
                    <a:lnTo>
                      <a:pt x="966" y="85"/>
                    </a:lnTo>
                    <a:lnTo>
                      <a:pt x="970" y="84"/>
                    </a:lnTo>
                    <a:lnTo>
                      <a:pt x="975" y="75"/>
                    </a:lnTo>
                    <a:lnTo>
                      <a:pt x="990" y="76"/>
                    </a:lnTo>
                    <a:lnTo>
                      <a:pt x="1005" y="81"/>
                    </a:lnTo>
                    <a:lnTo>
                      <a:pt x="1008" y="91"/>
                    </a:lnTo>
                    <a:lnTo>
                      <a:pt x="1003" y="114"/>
                    </a:lnTo>
                    <a:lnTo>
                      <a:pt x="997" y="123"/>
                    </a:lnTo>
                    <a:lnTo>
                      <a:pt x="991" y="126"/>
                    </a:lnTo>
                    <a:lnTo>
                      <a:pt x="984" y="123"/>
                    </a:lnTo>
                    <a:lnTo>
                      <a:pt x="979" y="123"/>
                    </a:lnTo>
                    <a:lnTo>
                      <a:pt x="981" y="126"/>
                    </a:lnTo>
                    <a:lnTo>
                      <a:pt x="996" y="129"/>
                    </a:lnTo>
                    <a:lnTo>
                      <a:pt x="988" y="139"/>
                    </a:lnTo>
                    <a:lnTo>
                      <a:pt x="978" y="139"/>
                    </a:lnTo>
                    <a:lnTo>
                      <a:pt x="984" y="144"/>
                    </a:lnTo>
                    <a:lnTo>
                      <a:pt x="981" y="150"/>
                    </a:lnTo>
                    <a:lnTo>
                      <a:pt x="978" y="151"/>
                    </a:lnTo>
                    <a:lnTo>
                      <a:pt x="966" y="144"/>
                    </a:lnTo>
                    <a:lnTo>
                      <a:pt x="963" y="144"/>
                    </a:lnTo>
                    <a:lnTo>
                      <a:pt x="976" y="156"/>
                    </a:lnTo>
                    <a:lnTo>
                      <a:pt x="969" y="160"/>
                    </a:lnTo>
                    <a:lnTo>
                      <a:pt x="966" y="165"/>
                    </a:lnTo>
                    <a:lnTo>
                      <a:pt x="948" y="163"/>
                    </a:lnTo>
                    <a:lnTo>
                      <a:pt x="945" y="162"/>
                    </a:lnTo>
                    <a:lnTo>
                      <a:pt x="948" y="160"/>
                    </a:lnTo>
                    <a:lnTo>
                      <a:pt x="946" y="159"/>
                    </a:lnTo>
                    <a:lnTo>
                      <a:pt x="943" y="162"/>
                    </a:lnTo>
                    <a:lnTo>
                      <a:pt x="943" y="165"/>
                    </a:lnTo>
                    <a:lnTo>
                      <a:pt x="936" y="163"/>
                    </a:lnTo>
                    <a:lnTo>
                      <a:pt x="933" y="154"/>
                    </a:lnTo>
                    <a:lnTo>
                      <a:pt x="928" y="157"/>
                    </a:lnTo>
                    <a:lnTo>
                      <a:pt x="927" y="162"/>
                    </a:lnTo>
                    <a:lnTo>
                      <a:pt x="924" y="165"/>
                    </a:lnTo>
                    <a:lnTo>
                      <a:pt x="915" y="160"/>
                    </a:lnTo>
                    <a:lnTo>
                      <a:pt x="913" y="163"/>
                    </a:lnTo>
                    <a:lnTo>
                      <a:pt x="908" y="162"/>
                    </a:lnTo>
                    <a:lnTo>
                      <a:pt x="905" y="163"/>
                    </a:lnTo>
                    <a:lnTo>
                      <a:pt x="900" y="160"/>
                    </a:lnTo>
                    <a:lnTo>
                      <a:pt x="897" y="162"/>
                    </a:lnTo>
                    <a:lnTo>
                      <a:pt x="911" y="169"/>
                    </a:lnTo>
                    <a:lnTo>
                      <a:pt x="906" y="175"/>
                    </a:lnTo>
                    <a:lnTo>
                      <a:pt x="902" y="176"/>
                    </a:lnTo>
                    <a:lnTo>
                      <a:pt x="900" y="182"/>
                    </a:lnTo>
                    <a:lnTo>
                      <a:pt x="915" y="172"/>
                    </a:lnTo>
                    <a:lnTo>
                      <a:pt x="921" y="172"/>
                    </a:lnTo>
                    <a:lnTo>
                      <a:pt x="936" y="175"/>
                    </a:lnTo>
                    <a:lnTo>
                      <a:pt x="936" y="181"/>
                    </a:lnTo>
                    <a:lnTo>
                      <a:pt x="931" y="184"/>
                    </a:lnTo>
                    <a:lnTo>
                      <a:pt x="942" y="178"/>
                    </a:lnTo>
                    <a:lnTo>
                      <a:pt x="952" y="185"/>
                    </a:lnTo>
                    <a:lnTo>
                      <a:pt x="942" y="200"/>
                    </a:lnTo>
                    <a:lnTo>
                      <a:pt x="936" y="205"/>
                    </a:lnTo>
                    <a:lnTo>
                      <a:pt x="912" y="217"/>
                    </a:lnTo>
                    <a:lnTo>
                      <a:pt x="916" y="218"/>
                    </a:lnTo>
                    <a:lnTo>
                      <a:pt x="916" y="221"/>
                    </a:lnTo>
                    <a:lnTo>
                      <a:pt x="906" y="229"/>
                    </a:lnTo>
                    <a:lnTo>
                      <a:pt x="900" y="229"/>
                    </a:lnTo>
                    <a:lnTo>
                      <a:pt x="896" y="232"/>
                    </a:lnTo>
                    <a:lnTo>
                      <a:pt x="887" y="235"/>
                    </a:lnTo>
                    <a:lnTo>
                      <a:pt x="888" y="238"/>
                    </a:lnTo>
                    <a:lnTo>
                      <a:pt x="897" y="238"/>
                    </a:lnTo>
                    <a:lnTo>
                      <a:pt x="919" y="229"/>
                    </a:lnTo>
                    <a:lnTo>
                      <a:pt x="949" y="212"/>
                    </a:lnTo>
                    <a:lnTo>
                      <a:pt x="967" y="196"/>
                    </a:lnTo>
                    <a:lnTo>
                      <a:pt x="972" y="194"/>
                    </a:lnTo>
                    <a:lnTo>
                      <a:pt x="975" y="206"/>
                    </a:lnTo>
                    <a:lnTo>
                      <a:pt x="970" y="230"/>
                    </a:lnTo>
                    <a:lnTo>
                      <a:pt x="961" y="245"/>
                    </a:lnTo>
                    <a:lnTo>
                      <a:pt x="943" y="263"/>
                    </a:lnTo>
                    <a:lnTo>
                      <a:pt x="927" y="274"/>
                    </a:lnTo>
                    <a:lnTo>
                      <a:pt x="918" y="286"/>
                    </a:lnTo>
                    <a:lnTo>
                      <a:pt x="908" y="290"/>
                    </a:lnTo>
                    <a:lnTo>
                      <a:pt x="911" y="293"/>
                    </a:lnTo>
                    <a:lnTo>
                      <a:pt x="913" y="292"/>
                    </a:lnTo>
                    <a:lnTo>
                      <a:pt x="909" y="308"/>
                    </a:lnTo>
                    <a:lnTo>
                      <a:pt x="913" y="310"/>
                    </a:lnTo>
                    <a:lnTo>
                      <a:pt x="918" y="295"/>
                    </a:lnTo>
                    <a:lnTo>
                      <a:pt x="925" y="286"/>
                    </a:lnTo>
                    <a:lnTo>
                      <a:pt x="933" y="283"/>
                    </a:lnTo>
                    <a:lnTo>
                      <a:pt x="930" y="287"/>
                    </a:lnTo>
                    <a:lnTo>
                      <a:pt x="933" y="290"/>
                    </a:lnTo>
                    <a:lnTo>
                      <a:pt x="946" y="286"/>
                    </a:lnTo>
                    <a:lnTo>
                      <a:pt x="954" y="281"/>
                    </a:lnTo>
                    <a:lnTo>
                      <a:pt x="960" y="281"/>
                    </a:lnTo>
                    <a:lnTo>
                      <a:pt x="958" y="287"/>
                    </a:lnTo>
                    <a:lnTo>
                      <a:pt x="951" y="290"/>
                    </a:lnTo>
                    <a:lnTo>
                      <a:pt x="939" y="305"/>
                    </a:lnTo>
                    <a:lnTo>
                      <a:pt x="939" y="311"/>
                    </a:lnTo>
                    <a:lnTo>
                      <a:pt x="949" y="298"/>
                    </a:lnTo>
                    <a:lnTo>
                      <a:pt x="961" y="290"/>
                    </a:lnTo>
                    <a:lnTo>
                      <a:pt x="967" y="283"/>
                    </a:lnTo>
                    <a:lnTo>
                      <a:pt x="973" y="281"/>
                    </a:lnTo>
                    <a:lnTo>
                      <a:pt x="975" y="284"/>
                    </a:lnTo>
                    <a:lnTo>
                      <a:pt x="982" y="278"/>
                    </a:lnTo>
                    <a:lnTo>
                      <a:pt x="984" y="280"/>
                    </a:lnTo>
                    <a:lnTo>
                      <a:pt x="984" y="286"/>
                    </a:lnTo>
                    <a:lnTo>
                      <a:pt x="975" y="296"/>
                    </a:lnTo>
                    <a:lnTo>
                      <a:pt x="975" y="301"/>
                    </a:lnTo>
                    <a:lnTo>
                      <a:pt x="970" y="308"/>
                    </a:lnTo>
                    <a:lnTo>
                      <a:pt x="967" y="316"/>
                    </a:lnTo>
                    <a:lnTo>
                      <a:pt x="972" y="316"/>
                    </a:lnTo>
                    <a:lnTo>
                      <a:pt x="976" y="310"/>
                    </a:lnTo>
                    <a:lnTo>
                      <a:pt x="981" y="296"/>
                    </a:lnTo>
                    <a:lnTo>
                      <a:pt x="991" y="289"/>
                    </a:lnTo>
                    <a:lnTo>
                      <a:pt x="996" y="292"/>
                    </a:lnTo>
                    <a:lnTo>
                      <a:pt x="994" y="301"/>
                    </a:lnTo>
                    <a:lnTo>
                      <a:pt x="999" y="305"/>
                    </a:lnTo>
                    <a:lnTo>
                      <a:pt x="1003" y="307"/>
                    </a:lnTo>
                    <a:lnTo>
                      <a:pt x="1003" y="302"/>
                    </a:lnTo>
                    <a:lnTo>
                      <a:pt x="1000" y="298"/>
                    </a:lnTo>
                    <a:lnTo>
                      <a:pt x="1003" y="289"/>
                    </a:lnTo>
                    <a:lnTo>
                      <a:pt x="1008" y="286"/>
                    </a:lnTo>
                    <a:lnTo>
                      <a:pt x="1008" y="281"/>
                    </a:lnTo>
                    <a:lnTo>
                      <a:pt x="1002" y="284"/>
                    </a:lnTo>
                    <a:lnTo>
                      <a:pt x="997" y="281"/>
                    </a:lnTo>
                    <a:lnTo>
                      <a:pt x="987" y="268"/>
                    </a:lnTo>
                    <a:lnTo>
                      <a:pt x="991" y="254"/>
                    </a:lnTo>
                    <a:lnTo>
                      <a:pt x="997" y="245"/>
                    </a:lnTo>
                    <a:lnTo>
                      <a:pt x="1002" y="221"/>
                    </a:lnTo>
                    <a:lnTo>
                      <a:pt x="1002" y="209"/>
                    </a:lnTo>
                    <a:lnTo>
                      <a:pt x="1018" y="214"/>
                    </a:lnTo>
                    <a:lnTo>
                      <a:pt x="1019" y="211"/>
                    </a:lnTo>
                    <a:lnTo>
                      <a:pt x="1014" y="208"/>
                    </a:lnTo>
                    <a:lnTo>
                      <a:pt x="1009" y="203"/>
                    </a:lnTo>
                    <a:lnTo>
                      <a:pt x="1005" y="193"/>
                    </a:lnTo>
                    <a:lnTo>
                      <a:pt x="1005" y="190"/>
                    </a:lnTo>
                    <a:lnTo>
                      <a:pt x="1014" y="175"/>
                    </a:lnTo>
                    <a:lnTo>
                      <a:pt x="1024" y="171"/>
                    </a:lnTo>
                    <a:lnTo>
                      <a:pt x="1022" y="163"/>
                    </a:lnTo>
                    <a:lnTo>
                      <a:pt x="1025" y="157"/>
                    </a:lnTo>
                    <a:lnTo>
                      <a:pt x="1036" y="139"/>
                    </a:lnTo>
                    <a:lnTo>
                      <a:pt x="1048" y="129"/>
                    </a:lnTo>
                    <a:lnTo>
                      <a:pt x="1064" y="126"/>
                    </a:lnTo>
                    <a:lnTo>
                      <a:pt x="1072" y="132"/>
                    </a:lnTo>
                    <a:lnTo>
                      <a:pt x="1082" y="132"/>
                    </a:lnTo>
                    <a:lnTo>
                      <a:pt x="1088" y="139"/>
                    </a:lnTo>
                    <a:lnTo>
                      <a:pt x="1099" y="138"/>
                    </a:lnTo>
                    <a:lnTo>
                      <a:pt x="1103" y="141"/>
                    </a:lnTo>
                    <a:lnTo>
                      <a:pt x="1108" y="151"/>
                    </a:lnTo>
                    <a:lnTo>
                      <a:pt x="1106" y="154"/>
                    </a:lnTo>
                    <a:lnTo>
                      <a:pt x="1108" y="159"/>
                    </a:lnTo>
                    <a:lnTo>
                      <a:pt x="1106" y="162"/>
                    </a:lnTo>
                    <a:lnTo>
                      <a:pt x="1109" y="165"/>
                    </a:lnTo>
                    <a:lnTo>
                      <a:pt x="1125" y="168"/>
                    </a:lnTo>
                    <a:lnTo>
                      <a:pt x="1123" y="171"/>
                    </a:lnTo>
                    <a:lnTo>
                      <a:pt x="1121" y="176"/>
                    </a:lnTo>
                    <a:lnTo>
                      <a:pt x="1108" y="187"/>
                    </a:lnTo>
                    <a:lnTo>
                      <a:pt x="1108" y="191"/>
                    </a:lnTo>
                    <a:lnTo>
                      <a:pt x="1114" y="188"/>
                    </a:lnTo>
                    <a:lnTo>
                      <a:pt x="1118" y="191"/>
                    </a:lnTo>
                    <a:lnTo>
                      <a:pt x="1120" y="188"/>
                    </a:lnTo>
                    <a:lnTo>
                      <a:pt x="1128" y="190"/>
                    </a:lnTo>
                    <a:lnTo>
                      <a:pt x="1115" y="196"/>
                    </a:lnTo>
                    <a:lnTo>
                      <a:pt x="1112" y="196"/>
                    </a:lnTo>
                    <a:lnTo>
                      <a:pt x="1109" y="199"/>
                    </a:lnTo>
                    <a:lnTo>
                      <a:pt x="1114" y="203"/>
                    </a:lnTo>
                    <a:lnTo>
                      <a:pt x="1120" y="200"/>
                    </a:lnTo>
                    <a:lnTo>
                      <a:pt x="1123" y="203"/>
                    </a:lnTo>
                    <a:lnTo>
                      <a:pt x="1105" y="214"/>
                    </a:lnTo>
                    <a:lnTo>
                      <a:pt x="1105" y="215"/>
                    </a:lnTo>
                    <a:lnTo>
                      <a:pt x="1108" y="215"/>
                    </a:lnTo>
                    <a:lnTo>
                      <a:pt x="1111" y="218"/>
                    </a:lnTo>
                    <a:lnTo>
                      <a:pt x="1103" y="221"/>
                    </a:lnTo>
                    <a:lnTo>
                      <a:pt x="1108" y="223"/>
                    </a:lnTo>
                    <a:lnTo>
                      <a:pt x="1115" y="220"/>
                    </a:lnTo>
                    <a:lnTo>
                      <a:pt x="1115" y="214"/>
                    </a:lnTo>
                    <a:lnTo>
                      <a:pt x="1117" y="214"/>
                    </a:lnTo>
                    <a:lnTo>
                      <a:pt x="1117" y="211"/>
                    </a:lnTo>
                    <a:lnTo>
                      <a:pt x="1124" y="206"/>
                    </a:lnTo>
                    <a:lnTo>
                      <a:pt x="1128" y="206"/>
                    </a:lnTo>
                    <a:lnTo>
                      <a:pt x="1133" y="202"/>
                    </a:lnTo>
                    <a:lnTo>
                      <a:pt x="1140" y="202"/>
                    </a:lnTo>
                    <a:lnTo>
                      <a:pt x="1148" y="200"/>
                    </a:lnTo>
                    <a:lnTo>
                      <a:pt x="1167" y="188"/>
                    </a:lnTo>
                    <a:lnTo>
                      <a:pt x="1178" y="190"/>
                    </a:lnTo>
                    <a:lnTo>
                      <a:pt x="1181" y="191"/>
                    </a:lnTo>
                    <a:lnTo>
                      <a:pt x="1179" y="203"/>
                    </a:lnTo>
                    <a:lnTo>
                      <a:pt x="1182" y="206"/>
                    </a:lnTo>
                    <a:lnTo>
                      <a:pt x="1179" y="212"/>
                    </a:lnTo>
                    <a:lnTo>
                      <a:pt x="1179" y="221"/>
                    </a:lnTo>
                    <a:lnTo>
                      <a:pt x="1166" y="233"/>
                    </a:lnTo>
                    <a:lnTo>
                      <a:pt x="1166" y="238"/>
                    </a:lnTo>
                    <a:lnTo>
                      <a:pt x="1184" y="229"/>
                    </a:lnTo>
                    <a:lnTo>
                      <a:pt x="1194" y="209"/>
                    </a:lnTo>
                    <a:lnTo>
                      <a:pt x="1197" y="209"/>
                    </a:lnTo>
                    <a:lnTo>
                      <a:pt x="1199" y="206"/>
                    </a:lnTo>
                    <a:lnTo>
                      <a:pt x="1200" y="200"/>
                    </a:lnTo>
                    <a:lnTo>
                      <a:pt x="1211" y="199"/>
                    </a:lnTo>
                    <a:lnTo>
                      <a:pt x="1220" y="200"/>
                    </a:lnTo>
                    <a:lnTo>
                      <a:pt x="1236" y="214"/>
                    </a:lnTo>
                    <a:lnTo>
                      <a:pt x="1234" y="217"/>
                    </a:lnTo>
                    <a:lnTo>
                      <a:pt x="1221" y="224"/>
                    </a:lnTo>
                    <a:lnTo>
                      <a:pt x="1221" y="226"/>
                    </a:lnTo>
                    <a:lnTo>
                      <a:pt x="1234" y="224"/>
                    </a:lnTo>
                    <a:lnTo>
                      <a:pt x="1240" y="227"/>
                    </a:lnTo>
                    <a:lnTo>
                      <a:pt x="1243" y="233"/>
                    </a:lnTo>
                    <a:lnTo>
                      <a:pt x="1254" y="239"/>
                    </a:lnTo>
                    <a:lnTo>
                      <a:pt x="1251" y="245"/>
                    </a:lnTo>
                    <a:lnTo>
                      <a:pt x="1251" y="248"/>
                    </a:lnTo>
                    <a:lnTo>
                      <a:pt x="1243" y="256"/>
                    </a:lnTo>
                    <a:lnTo>
                      <a:pt x="1239" y="257"/>
                    </a:lnTo>
                    <a:lnTo>
                      <a:pt x="1236" y="263"/>
                    </a:lnTo>
                    <a:lnTo>
                      <a:pt x="1218" y="266"/>
                    </a:lnTo>
                    <a:lnTo>
                      <a:pt x="1218" y="269"/>
                    </a:lnTo>
                    <a:lnTo>
                      <a:pt x="1227" y="272"/>
                    </a:lnTo>
                    <a:lnTo>
                      <a:pt x="1218" y="272"/>
                    </a:lnTo>
                    <a:lnTo>
                      <a:pt x="1212" y="275"/>
                    </a:lnTo>
                    <a:lnTo>
                      <a:pt x="1223" y="280"/>
                    </a:lnTo>
                    <a:lnTo>
                      <a:pt x="1224" y="283"/>
                    </a:lnTo>
                    <a:lnTo>
                      <a:pt x="1231" y="277"/>
                    </a:lnTo>
                    <a:lnTo>
                      <a:pt x="1255" y="266"/>
                    </a:lnTo>
                    <a:lnTo>
                      <a:pt x="1269" y="263"/>
                    </a:lnTo>
                    <a:lnTo>
                      <a:pt x="1270" y="266"/>
                    </a:lnTo>
                    <a:lnTo>
                      <a:pt x="1275" y="268"/>
                    </a:lnTo>
                    <a:lnTo>
                      <a:pt x="1276" y="266"/>
                    </a:lnTo>
                    <a:lnTo>
                      <a:pt x="1281" y="269"/>
                    </a:lnTo>
                    <a:lnTo>
                      <a:pt x="1290" y="269"/>
                    </a:lnTo>
                    <a:lnTo>
                      <a:pt x="1290" y="265"/>
                    </a:lnTo>
                    <a:lnTo>
                      <a:pt x="1293" y="265"/>
                    </a:lnTo>
                    <a:lnTo>
                      <a:pt x="1294" y="271"/>
                    </a:lnTo>
                    <a:lnTo>
                      <a:pt x="1293" y="275"/>
                    </a:lnTo>
                    <a:lnTo>
                      <a:pt x="1288" y="284"/>
                    </a:lnTo>
                    <a:lnTo>
                      <a:pt x="1293" y="286"/>
                    </a:lnTo>
                    <a:lnTo>
                      <a:pt x="1309" y="299"/>
                    </a:lnTo>
                    <a:lnTo>
                      <a:pt x="1306" y="307"/>
                    </a:lnTo>
                    <a:lnTo>
                      <a:pt x="1308" y="311"/>
                    </a:lnTo>
                    <a:lnTo>
                      <a:pt x="1317" y="316"/>
                    </a:lnTo>
                    <a:lnTo>
                      <a:pt x="1324" y="310"/>
                    </a:lnTo>
                    <a:lnTo>
                      <a:pt x="1324" y="311"/>
                    </a:lnTo>
                    <a:lnTo>
                      <a:pt x="1329" y="310"/>
                    </a:lnTo>
                    <a:lnTo>
                      <a:pt x="1333" y="307"/>
                    </a:lnTo>
                    <a:lnTo>
                      <a:pt x="1339" y="311"/>
                    </a:lnTo>
                    <a:lnTo>
                      <a:pt x="1339" y="316"/>
                    </a:lnTo>
                    <a:lnTo>
                      <a:pt x="1343" y="320"/>
                    </a:lnTo>
                    <a:lnTo>
                      <a:pt x="1348" y="329"/>
                    </a:lnTo>
                    <a:lnTo>
                      <a:pt x="1346" y="341"/>
                    </a:lnTo>
                    <a:lnTo>
                      <a:pt x="1351" y="342"/>
                    </a:lnTo>
                    <a:lnTo>
                      <a:pt x="1349" y="351"/>
                    </a:lnTo>
                    <a:lnTo>
                      <a:pt x="1352" y="360"/>
                    </a:lnTo>
                    <a:lnTo>
                      <a:pt x="1349" y="366"/>
                    </a:lnTo>
                    <a:lnTo>
                      <a:pt x="1352" y="372"/>
                    </a:lnTo>
                    <a:lnTo>
                      <a:pt x="1348" y="375"/>
                    </a:lnTo>
                    <a:lnTo>
                      <a:pt x="1340" y="374"/>
                    </a:lnTo>
                    <a:lnTo>
                      <a:pt x="1337" y="380"/>
                    </a:lnTo>
                    <a:lnTo>
                      <a:pt x="1326" y="383"/>
                    </a:lnTo>
                    <a:lnTo>
                      <a:pt x="1323" y="384"/>
                    </a:lnTo>
                    <a:lnTo>
                      <a:pt x="1321" y="381"/>
                    </a:lnTo>
                    <a:lnTo>
                      <a:pt x="1306" y="386"/>
                    </a:lnTo>
                    <a:lnTo>
                      <a:pt x="1305" y="390"/>
                    </a:lnTo>
                    <a:lnTo>
                      <a:pt x="1300" y="389"/>
                    </a:lnTo>
                    <a:lnTo>
                      <a:pt x="1293" y="390"/>
                    </a:lnTo>
                    <a:lnTo>
                      <a:pt x="1287" y="389"/>
                    </a:lnTo>
                    <a:lnTo>
                      <a:pt x="1278" y="393"/>
                    </a:lnTo>
                    <a:lnTo>
                      <a:pt x="1273" y="405"/>
                    </a:lnTo>
                    <a:lnTo>
                      <a:pt x="1257" y="408"/>
                    </a:lnTo>
                    <a:lnTo>
                      <a:pt x="1254" y="416"/>
                    </a:lnTo>
                    <a:lnTo>
                      <a:pt x="1252" y="423"/>
                    </a:lnTo>
                    <a:lnTo>
                      <a:pt x="1254" y="426"/>
                    </a:lnTo>
                    <a:lnTo>
                      <a:pt x="1257" y="426"/>
                    </a:lnTo>
                    <a:lnTo>
                      <a:pt x="1257" y="434"/>
                    </a:lnTo>
                    <a:lnTo>
                      <a:pt x="1246" y="440"/>
                    </a:lnTo>
                    <a:lnTo>
                      <a:pt x="1236" y="443"/>
                    </a:lnTo>
                    <a:lnTo>
                      <a:pt x="1233" y="449"/>
                    </a:lnTo>
                    <a:lnTo>
                      <a:pt x="1229" y="449"/>
                    </a:lnTo>
                    <a:lnTo>
                      <a:pt x="1221" y="455"/>
                    </a:lnTo>
                    <a:lnTo>
                      <a:pt x="1221" y="458"/>
                    </a:lnTo>
                    <a:lnTo>
                      <a:pt x="1227" y="458"/>
                    </a:lnTo>
                    <a:lnTo>
                      <a:pt x="1230" y="462"/>
                    </a:lnTo>
                    <a:lnTo>
                      <a:pt x="1226" y="461"/>
                    </a:lnTo>
                    <a:lnTo>
                      <a:pt x="1221" y="462"/>
                    </a:lnTo>
                    <a:lnTo>
                      <a:pt x="1220" y="458"/>
                    </a:lnTo>
                    <a:lnTo>
                      <a:pt x="1194" y="465"/>
                    </a:lnTo>
                    <a:lnTo>
                      <a:pt x="1182" y="465"/>
                    </a:lnTo>
                    <a:lnTo>
                      <a:pt x="1178" y="459"/>
                    </a:lnTo>
                    <a:lnTo>
                      <a:pt x="1161" y="456"/>
                    </a:lnTo>
                    <a:lnTo>
                      <a:pt x="1158" y="455"/>
                    </a:lnTo>
                    <a:lnTo>
                      <a:pt x="1131" y="449"/>
                    </a:lnTo>
                    <a:lnTo>
                      <a:pt x="1127" y="452"/>
                    </a:lnTo>
                    <a:lnTo>
                      <a:pt x="1118" y="449"/>
                    </a:lnTo>
                    <a:lnTo>
                      <a:pt x="1112" y="444"/>
                    </a:lnTo>
                    <a:lnTo>
                      <a:pt x="1096" y="443"/>
                    </a:lnTo>
                    <a:lnTo>
                      <a:pt x="1085" y="437"/>
                    </a:lnTo>
                    <a:lnTo>
                      <a:pt x="1079" y="440"/>
                    </a:lnTo>
                    <a:lnTo>
                      <a:pt x="1072" y="440"/>
                    </a:lnTo>
                    <a:lnTo>
                      <a:pt x="1066" y="435"/>
                    </a:lnTo>
                    <a:lnTo>
                      <a:pt x="1060" y="434"/>
                    </a:lnTo>
                    <a:lnTo>
                      <a:pt x="1057" y="429"/>
                    </a:lnTo>
                    <a:lnTo>
                      <a:pt x="1049" y="432"/>
                    </a:lnTo>
                    <a:lnTo>
                      <a:pt x="1049" y="428"/>
                    </a:lnTo>
                    <a:lnTo>
                      <a:pt x="1030" y="419"/>
                    </a:lnTo>
                    <a:lnTo>
                      <a:pt x="1021" y="417"/>
                    </a:lnTo>
                    <a:lnTo>
                      <a:pt x="1011" y="420"/>
                    </a:lnTo>
                    <a:lnTo>
                      <a:pt x="1012" y="420"/>
                    </a:lnTo>
                    <a:lnTo>
                      <a:pt x="1012" y="425"/>
                    </a:lnTo>
                    <a:lnTo>
                      <a:pt x="1014" y="423"/>
                    </a:lnTo>
                    <a:lnTo>
                      <a:pt x="1036" y="422"/>
                    </a:lnTo>
                    <a:lnTo>
                      <a:pt x="1037" y="425"/>
                    </a:lnTo>
                    <a:lnTo>
                      <a:pt x="1025" y="435"/>
                    </a:lnTo>
                    <a:lnTo>
                      <a:pt x="1012" y="440"/>
                    </a:lnTo>
                    <a:lnTo>
                      <a:pt x="1012" y="444"/>
                    </a:lnTo>
                    <a:lnTo>
                      <a:pt x="1021" y="447"/>
                    </a:lnTo>
                    <a:lnTo>
                      <a:pt x="1024" y="450"/>
                    </a:lnTo>
                    <a:lnTo>
                      <a:pt x="1030" y="447"/>
                    </a:lnTo>
                    <a:lnTo>
                      <a:pt x="1034" y="447"/>
                    </a:lnTo>
                    <a:lnTo>
                      <a:pt x="1042" y="446"/>
                    </a:lnTo>
                    <a:lnTo>
                      <a:pt x="1048" y="449"/>
                    </a:lnTo>
                    <a:lnTo>
                      <a:pt x="1049" y="453"/>
                    </a:lnTo>
                    <a:lnTo>
                      <a:pt x="1045" y="455"/>
                    </a:lnTo>
                    <a:lnTo>
                      <a:pt x="1034" y="452"/>
                    </a:lnTo>
                    <a:lnTo>
                      <a:pt x="1034" y="453"/>
                    </a:lnTo>
                    <a:lnTo>
                      <a:pt x="1039" y="458"/>
                    </a:lnTo>
                    <a:lnTo>
                      <a:pt x="1046" y="458"/>
                    </a:lnTo>
                    <a:lnTo>
                      <a:pt x="1049" y="459"/>
                    </a:lnTo>
                    <a:lnTo>
                      <a:pt x="1057" y="459"/>
                    </a:lnTo>
                    <a:lnTo>
                      <a:pt x="1060" y="462"/>
                    </a:lnTo>
                    <a:lnTo>
                      <a:pt x="1067" y="465"/>
                    </a:lnTo>
                    <a:lnTo>
                      <a:pt x="1072" y="464"/>
                    </a:lnTo>
                    <a:lnTo>
                      <a:pt x="1079" y="468"/>
                    </a:lnTo>
                    <a:lnTo>
                      <a:pt x="1082" y="465"/>
                    </a:lnTo>
                    <a:lnTo>
                      <a:pt x="1085" y="465"/>
                    </a:lnTo>
                    <a:lnTo>
                      <a:pt x="1085" y="473"/>
                    </a:lnTo>
                    <a:lnTo>
                      <a:pt x="1087" y="470"/>
                    </a:lnTo>
                    <a:lnTo>
                      <a:pt x="1091" y="471"/>
                    </a:lnTo>
                    <a:lnTo>
                      <a:pt x="1094" y="476"/>
                    </a:lnTo>
                    <a:lnTo>
                      <a:pt x="1088" y="480"/>
                    </a:lnTo>
                    <a:lnTo>
                      <a:pt x="1087" y="483"/>
                    </a:lnTo>
                    <a:lnTo>
                      <a:pt x="1088" y="485"/>
                    </a:lnTo>
                    <a:lnTo>
                      <a:pt x="1091" y="485"/>
                    </a:lnTo>
                    <a:lnTo>
                      <a:pt x="1096" y="482"/>
                    </a:lnTo>
                    <a:lnTo>
                      <a:pt x="1100" y="485"/>
                    </a:lnTo>
                    <a:lnTo>
                      <a:pt x="1103" y="482"/>
                    </a:lnTo>
                    <a:lnTo>
                      <a:pt x="1109" y="485"/>
                    </a:lnTo>
                    <a:lnTo>
                      <a:pt x="1114" y="480"/>
                    </a:lnTo>
                    <a:lnTo>
                      <a:pt x="1131" y="489"/>
                    </a:lnTo>
                    <a:lnTo>
                      <a:pt x="1139" y="489"/>
                    </a:lnTo>
                    <a:lnTo>
                      <a:pt x="1139" y="493"/>
                    </a:lnTo>
                    <a:lnTo>
                      <a:pt x="1142" y="493"/>
                    </a:lnTo>
                    <a:lnTo>
                      <a:pt x="1160" y="499"/>
                    </a:lnTo>
                    <a:lnTo>
                      <a:pt x="1161" y="505"/>
                    </a:lnTo>
                    <a:lnTo>
                      <a:pt x="1157" y="510"/>
                    </a:lnTo>
                    <a:lnTo>
                      <a:pt x="1139" y="522"/>
                    </a:lnTo>
                    <a:lnTo>
                      <a:pt x="1136" y="522"/>
                    </a:lnTo>
                    <a:lnTo>
                      <a:pt x="1136" y="526"/>
                    </a:lnTo>
                    <a:lnTo>
                      <a:pt x="1128" y="529"/>
                    </a:lnTo>
                    <a:lnTo>
                      <a:pt x="1128" y="532"/>
                    </a:lnTo>
                    <a:lnTo>
                      <a:pt x="1125" y="534"/>
                    </a:lnTo>
                    <a:lnTo>
                      <a:pt x="1128" y="537"/>
                    </a:lnTo>
                    <a:lnTo>
                      <a:pt x="1127" y="540"/>
                    </a:lnTo>
                    <a:lnTo>
                      <a:pt x="1120" y="541"/>
                    </a:lnTo>
                    <a:lnTo>
                      <a:pt x="1118" y="544"/>
                    </a:lnTo>
                    <a:lnTo>
                      <a:pt x="1123" y="546"/>
                    </a:lnTo>
                    <a:lnTo>
                      <a:pt x="1127" y="546"/>
                    </a:lnTo>
                    <a:lnTo>
                      <a:pt x="1134" y="532"/>
                    </a:lnTo>
                    <a:lnTo>
                      <a:pt x="1137" y="529"/>
                    </a:lnTo>
                    <a:lnTo>
                      <a:pt x="1139" y="529"/>
                    </a:lnTo>
                    <a:lnTo>
                      <a:pt x="1139" y="525"/>
                    </a:lnTo>
                    <a:lnTo>
                      <a:pt x="1145" y="522"/>
                    </a:lnTo>
                    <a:lnTo>
                      <a:pt x="1154" y="522"/>
                    </a:lnTo>
                    <a:lnTo>
                      <a:pt x="1158" y="528"/>
                    </a:lnTo>
                    <a:lnTo>
                      <a:pt x="1161" y="528"/>
                    </a:lnTo>
                    <a:lnTo>
                      <a:pt x="1167" y="523"/>
                    </a:lnTo>
                    <a:lnTo>
                      <a:pt x="1172" y="526"/>
                    </a:lnTo>
                    <a:lnTo>
                      <a:pt x="1172" y="529"/>
                    </a:lnTo>
                    <a:lnTo>
                      <a:pt x="1170" y="531"/>
                    </a:lnTo>
                    <a:lnTo>
                      <a:pt x="1175" y="537"/>
                    </a:lnTo>
                    <a:lnTo>
                      <a:pt x="1172" y="549"/>
                    </a:lnTo>
                    <a:lnTo>
                      <a:pt x="1175" y="550"/>
                    </a:lnTo>
                    <a:lnTo>
                      <a:pt x="1178" y="558"/>
                    </a:lnTo>
                    <a:lnTo>
                      <a:pt x="1170" y="559"/>
                    </a:lnTo>
                    <a:lnTo>
                      <a:pt x="1173" y="561"/>
                    </a:lnTo>
                    <a:lnTo>
                      <a:pt x="1173" y="564"/>
                    </a:lnTo>
                    <a:lnTo>
                      <a:pt x="1170" y="565"/>
                    </a:lnTo>
                    <a:lnTo>
                      <a:pt x="1167" y="573"/>
                    </a:lnTo>
                    <a:lnTo>
                      <a:pt x="1164" y="574"/>
                    </a:lnTo>
                    <a:lnTo>
                      <a:pt x="1164" y="580"/>
                    </a:lnTo>
                    <a:lnTo>
                      <a:pt x="1155" y="582"/>
                    </a:lnTo>
                    <a:lnTo>
                      <a:pt x="1157" y="586"/>
                    </a:lnTo>
                    <a:lnTo>
                      <a:pt x="1160" y="586"/>
                    </a:lnTo>
                    <a:lnTo>
                      <a:pt x="1158" y="591"/>
                    </a:lnTo>
                    <a:lnTo>
                      <a:pt x="1154" y="589"/>
                    </a:lnTo>
                    <a:lnTo>
                      <a:pt x="1152" y="598"/>
                    </a:lnTo>
                    <a:lnTo>
                      <a:pt x="1146" y="609"/>
                    </a:lnTo>
                    <a:lnTo>
                      <a:pt x="1142" y="606"/>
                    </a:lnTo>
                    <a:lnTo>
                      <a:pt x="1139" y="609"/>
                    </a:lnTo>
                    <a:lnTo>
                      <a:pt x="1143" y="609"/>
                    </a:lnTo>
                    <a:lnTo>
                      <a:pt x="1143" y="613"/>
                    </a:lnTo>
                    <a:lnTo>
                      <a:pt x="1133" y="628"/>
                    </a:lnTo>
                    <a:lnTo>
                      <a:pt x="1143" y="622"/>
                    </a:lnTo>
                    <a:lnTo>
                      <a:pt x="1148" y="613"/>
                    </a:lnTo>
                    <a:lnTo>
                      <a:pt x="1155" y="607"/>
                    </a:lnTo>
                    <a:lnTo>
                      <a:pt x="1160" y="597"/>
                    </a:lnTo>
                    <a:lnTo>
                      <a:pt x="1164" y="594"/>
                    </a:lnTo>
                    <a:lnTo>
                      <a:pt x="1176" y="591"/>
                    </a:lnTo>
                    <a:lnTo>
                      <a:pt x="1181" y="592"/>
                    </a:lnTo>
                    <a:lnTo>
                      <a:pt x="1185" y="591"/>
                    </a:lnTo>
                    <a:lnTo>
                      <a:pt x="1191" y="595"/>
                    </a:lnTo>
                    <a:lnTo>
                      <a:pt x="1202" y="582"/>
                    </a:lnTo>
                    <a:lnTo>
                      <a:pt x="1215" y="577"/>
                    </a:lnTo>
                    <a:lnTo>
                      <a:pt x="1221" y="586"/>
                    </a:lnTo>
                    <a:lnTo>
                      <a:pt x="1233" y="582"/>
                    </a:lnTo>
                    <a:lnTo>
                      <a:pt x="1234" y="582"/>
                    </a:lnTo>
                    <a:lnTo>
                      <a:pt x="1234" y="577"/>
                    </a:lnTo>
                    <a:lnTo>
                      <a:pt x="1229" y="565"/>
                    </a:lnTo>
                    <a:lnTo>
                      <a:pt x="1230" y="561"/>
                    </a:lnTo>
                    <a:lnTo>
                      <a:pt x="1226" y="549"/>
                    </a:lnTo>
                    <a:lnTo>
                      <a:pt x="1227" y="541"/>
                    </a:lnTo>
                    <a:lnTo>
                      <a:pt x="1229" y="538"/>
                    </a:lnTo>
                    <a:lnTo>
                      <a:pt x="1234" y="537"/>
                    </a:lnTo>
                    <a:lnTo>
                      <a:pt x="1239" y="540"/>
                    </a:lnTo>
                    <a:lnTo>
                      <a:pt x="1242" y="537"/>
                    </a:lnTo>
                    <a:lnTo>
                      <a:pt x="1243" y="540"/>
                    </a:lnTo>
                    <a:lnTo>
                      <a:pt x="1245" y="537"/>
                    </a:lnTo>
                    <a:lnTo>
                      <a:pt x="1249" y="537"/>
                    </a:lnTo>
                    <a:lnTo>
                      <a:pt x="1249" y="541"/>
                    </a:lnTo>
                    <a:lnTo>
                      <a:pt x="1252" y="541"/>
                    </a:lnTo>
                    <a:lnTo>
                      <a:pt x="1254" y="544"/>
                    </a:lnTo>
                    <a:lnTo>
                      <a:pt x="1251" y="547"/>
                    </a:lnTo>
                    <a:lnTo>
                      <a:pt x="1240" y="553"/>
                    </a:lnTo>
                    <a:lnTo>
                      <a:pt x="1240" y="555"/>
                    </a:lnTo>
                    <a:lnTo>
                      <a:pt x="1245" y="552"/>
                    </a:lnTo>
                    <a:lnTo>
                      <a:pt x="1245" y="555"/>
                    </a:lnTo>
                    <a:lnTo>
                      <a:pt x="1249" y="552"/>
                    </a:lnTo>
                    <a:lnTo>
                      <a:pt x="1252" y="553"/>
                    </a:lnTo>
                    <a:lnTo>
                      <a:pt x="1255" y="550"/>
                    </a:lnTo>
                    <a:lnTo>
                      <a:pt x="1258" y="552"/>
                    </a:lnTo>
                    <a:lnTo>
                      <a:pt x="1261" y="564"/>
                    </a:lnTo>
                    <a:lnTo>
                      <a:pt x="1260" y="571"/>
                    </a:lnTo>
                    <a:lnTo>
                      <a:pt x="1264" y="580"/>
                    </a:lnTo>
                    <a:lnTo>
                      <a:pt x="1263" y="583"/>
                    </a:lnTo>
                    <a:lnTo>
                      <a:pt x="1266" y="613"/>
                    </a:lnTo>
                    <a:lnTo>
                      <a:pt x="1257" y="619"/>
                    </a:lnTo>
                    <a:lnTo>
                      <a:pt x="1251" y="621"/>
                    </a:lnTo>
                    <a:lnTo>
                      <a:pt x="1258" y="622"/>
                    </a:lnTo>
                    <a:lnTo>
                      <a:pt x="1261" y="619"/>
                    </a:lnTo>
                    <a:lnTo>
                      <a:pt x="1267" y="619"/>
                    </a:lnTo>
                    <a:lnTo>
                      <a:pt x="1270" y="618"/>
                    </a:lnTo>
                    <a:lnTo>
                      <a:pt x="1267" y="600"/>
                    </a:lnTo>
                    <a:lnTo>
                      <a:pt x="1272" y="592"/>
                    </a:lnTo>
                    <a:lnTo>
                      <a:pt x="1267" y="585"/>
                    </a:lnTo>
                    <a:lnTo>
                      <a:pt x="1267" y="576"/>
                    </a:lnTo>
                    <a:lnTo>
                      <a:pt x="1266" y="570"/>
                    </a:lnTo>
                    <a:lnTo>
                      <a:pt x="1266" y="562"/>
                    </a:lnTo>
                    <a:lnTo>
                      <a:pt x="1278" y="559"/>
                    </a:lnTo>
                    <a:lnTo>
                      <a:pt x="1291" y="567"/>
                    </a:lnTo>
                    <a:lnTo>
                      <a:pt x="1288" y="561"/>
                    </a:lnTo>
                    <a:lnTo>
                      <a:pt x="1294" y="564"/>
                    </a:lnTo>
                    <a:lnTo>
                      <a:pt x="1296" y="567"/>
                    </a:lnTo>
                    <a:lnTo>
                      <a:pt x="1300" y="564"/>
                    </a:lnTo>
                    <a:lnTo>
                      <a:pt x="1302" y="565"/>
                    </a:lnTo>
                    <a:lnTo>
                      <a:pt x="1297" y="567"/>
                    </a:lnTo>
                    <a:lnTo>
                      <a:pt x="1297" y="570"/>
                    </a:lnTo>
                    <a:lnTo>
                      <a:pt x="1300" y="573"/>
                    </a:lnTo>
                    <a:lnTo>
                      <a:pt x="1302" y="573"/>
                    </a:lnTo>
                    <a:lnTo>
                      <a:pt x="1300" y="570"/>
                    </a:lnTo>
                    <a:lnTo>
                      <a:pt x="1303" y="570"/>
                    </a:lnTo>
                    <a:lnTo>
                      <a:pt x="1305" y="567"/>
                    </a:lnTo>
                    <a:lnTo>
                      <a:pt x="1308" y="568"/>
                    </a:lnTo>
                    <a:lnTo>
                      <a:pt x="1306" y="573"/>
                    </a:lnTo>
                    <a:lnTo>
                      <a:pt x="1302" y="574"/>
                    </a:lnTo>
                    <a:lnTo>
                      <a:pt x="1303" y="583"/>
                    </a:lnTo>
                    <a:lnTo>
                      <a:pt x="1306" y="583"/>
                    </a:lnTo>
                    <a:lnTo>
                      <a:pt x="1306" y="580"/>
                    </a:lnTo>
                    <a:lnTo>
                      <a:pt x="1317" y="571"/>
                    </a:lnTo>
                    <a:lnTo>
                      <a:pt x="1320" y="573"/>
                    </a:lnTo>
                    <a:lnTo>
                      <a:pt x="1327" y="586"/>
                    </a:lnTo>
                    <a:lnTo>
                      <a:pt x="1332" y="606"/>
                    </a:lnTo>
                    <a:lnTo>
                      <a:pt x="1337" y="615"/>
                    </a:lnTo>
                    <a:lnTo>
                      <a:pt x="1335" y="621"/>
                    </a:lnTo>
                    <a:lnTo>
                      <a:pt x="1337" y="633"/>
                    </a:lnTo>
                    <a:lnTo>
                      <a:pt x="1337" y="643"/>
                    </a:lnTo>
                    <a:lnTo>
                      <a:pt x="1336" y="662"/>
                    </a:lnTo>
                    <a:lnTo>
                      <a:pt x="1333" y="667"/>
                    </a:lnTo>
                    <a:lnTo>
                      <a:pt x="1326" y="673"/>
                    </a:lnTo>
                    <a:lnTo>
                      <a:pt x="1320" y="676"/>
                    </a:lnTo>
                    <a:lnTo>
                      <a:pt x="1296" y="671"/>
                    </a:lnTo>
                    <a:lnTo>
                      <a:pt x="1278" y="671"/>
                    </a:lnTo>
                    <a:lnTo>
                      <a:pt x="1264" y="652"/>
                    </a:lnTo>
                    <a:lnTo>
                      <a:pt x="1240" y="630"/>
                    </a:lnTo>
                    <a:lnTo>
                      <a:pt x="1227" y="621"/>
                    </a:lnTo>
                    <a:lnTo>
                      <a:pt x="1220" y="625"/>
                    </a:lnTo>
                    <a:lnTo>
                      <a:pt x="1220" y="631"/>
                    </a:lnTo>
                    <a:lnTo>
                      <a:pt x="1226" y="631"/>
                    </a:lnTo>
                    <a:lnTo>
                      <a:pt x="1233" y="658"/>
                    </a:lnTo>
                    <a:lnTo>
                      <a:pt x="1231" y="673"/>
                    </a:lnTo>
                    <a:lnTo>
                      <a:pt x="1226" y="676"/>
                    </a:lnTo>
                    <a:lnTo>
                      <a:pt x="1224" y="680"/>
                    </a:lnTo>
                    <a:lnTo>
                      <a:pt x="1223" y="701"/>
                    </a:lnTo>
                    <a:lnTo>
                      <a:pt x="1206" y="722"/>
                    </a:lnTo>
                    <a:lnTo>
                      <a:pt x="1200" y="724"/>
                    </a:lnTo>
                    <a:lnTo>
                      <a:pt x="1196" y="719"/>
                    </a:lnTo>
                    <a:lnTo>
                      <a:pt x="1188" y="718"/>
                    </a:lnTo>
                    <a:lnTo>
                      <a:pt x="1179" y="727"/>
                    </a:lnTo>
                    <a:lnTo>
                      <a:pt x="1170" y="730"/>
                    </a:lnTo>
                    <a:lnTo>
                      <a:pt x="1164" y="743"/>
                    </a:lnTo>
                    <a:lnTo>
                      <a:pt x="1148" y="757"/>
                    </a:lnTo>
                    <a:lnTo>
                      <a:pt x="1143" y="758"/>
                    </a:lnTo>
                    <a:lnTo>
                      <a:pt x="1142" y="754"/>
                    </a:lnTo>
                    <a:lnTo>
                      <a:pt x="1127" y="758"/>
                    </a:lnTo>
                    <a:lnTo>
                      <a:pt x="1124" y="757"/>
                    </a:lnTo>
                    <a:lnTo>
                      <a:pt x="1111" y="766"/>
                    </a:lnTo>
                    <a:lnTo>
                      <a:pt x="1108" y="775"/>
                    </a:lnTo>
                    <a:lnTo>
                      <a:pt x="1108" y="782"/>
                    </a:lnTo>
                    <a:lnTo>
                      <a:pt x="1114" y="793"/>
                    </a:lnTo>
                    <a:lnTo>
                      <a:pt x="1112" y="797"/>
                    </a:lnTo>
                    <a:lnTo>
                      <a:pt x="1111" y="811"/>
                    </a:lnTo>
                    <a:lnTo>
                      <a:pt x="1103" y="834"/>
                    </a:lnTo>
                    <a:lnTo>
                      <a:pt x="1105" y="837"/>
                    </a:lnTo>
                    <a:lnTo>
                      <a:pt x="1099" y="843"/>
                    </a:lnTo>
                    <a:lnTo>
                      <a:pt x="1094" y="854"/>
                    </a:lnTo>
                    <a:lnTo>
                      <a:pt x="1076" y="878"/>
                    </a:lnTo>
                    <a:lnTo>
                      <a:pt x="1052" y="852"/>
                    </a:lnTo>
                    <a:lnTo>
                      <a:pt x="1045" y="839"/>
                    </a:lnTo>
                    <a:lnTo>
                      <a:pt x="1048" y="815"/>
                    </a:lnTo>
                    <a:lnTo>
                      <a:pt x="1048" y="796"/>
                    </a:lnTo>
                    <a:lnTo>
                      <a:pt x="1102" y="728"/>
                    </a:lnTo>
                    <a:lnTo>
                      <a:pt x="1118" y="695"/>
                    </a:lnTo>
                    <a:lnTo>
                      <a:pt x="1094" y="633"/>
                    </a:lnTo>
                    <a:lnTo>
                      <a:pt x="1090" y="612"/>
                    </a:lnTo>
                    <a:lnTo>
                      <a:pt x="990" y="562"/>
                    </a:lnTo>
                    <a:lnTo>
                      <a:pt x="979" y="549"/>
                    </a:lnTo>
                    <a:lnTo>
                      <a:pt x="982" y="537"/>
                    </a:lnTo>
                    <a:lnTo>
                      <a:pt x="957" y="522"/>
                    </a:lnTo>
                    <a:lnTo>
                      <a:pt x="933" y="485"/>
                    </a:lnTo>
                    <a:lnTo>
                      <a:pt x="928" y="453"/>
                    </a:lnTo>
                    <a:lnTo>
                      <a:pt x="906" y="459"/>
                    </a:lnTo>
                    <a:lnTo>
                      <a:pt x="900" y="464"/>
                    </a:lnTo>
                    <a:lnTo>
                      <a:pt x="891" y="459"/>
                    </a:lnTo>
                    <a:lnTo>
                      <a:pt x="881" y="459"/>
                    </a:lnTo>
                    <a:lnTo>
                      <a:pt x="873" y="465"/>
                    </a:lnTo>
                    <a:lnTo>
                      <a:pt x="869" y="480"/>
                    </a:lnTo>
                    <a:lnTo>
                      <a:pt x="857" y="482"/>
                    </a:lnTo>
                    <a:lnTo>
                      <a:pt x="852" y="485"/>
                    </a:lnTo>
                    <a:lnTo>
                      <a:pt x="845" y="493"/>
                    </a:lnTo>
                    <a:lnTo>
                      <a:pt x="840" y="493"/>
                    </a:lnTo>
                    <a:lnTo>
                      <a:pt x="836" y="498"/>
                    </a:lnTo>
                    <a:lnTo>
                      <a:pt x="837" y="507"/>
                    </a:lnTo>
                    <a:lnTo>
                      <a:pt x="815" y="517"/>
                    </a:lnTo>
                    <a:lnTo>
                      <a:pt x="810" y="522"/>
                    </a:lnTo>
                    <a:lnTo>
                      <a:pt x="806" y="522"/>
                    </a:lnTo>
                    <a:lnTo>
                      <a:pt x="803" y="525"/>
                    </a:lnTo>
                    <a:lnTo>
                      <a:pt x="797" y="520"/>
                    </a:lnTo>
                    <a:lnTo>
                      <a:pt x="791" y="513"/>
                    </a:lnTo>
                    <a:lnTo>
                      <a:pt x="781" y="516"/>
                    </a:lnTo>
                    <a:lnTo>
                      <a:pt x="778" y="514"/>
                    </a:lnTo>
                    <a:lnTo>
                      <a:pt x="776" y="504"/>
                    </a:lnTo>
                    <a:lnTo>
                      <a:pt x="767" y="505"/>
                    </a:lnTo>
                    <a:lnTo>
                      <a:pt x="758" y="510"/>
                    </a:lnTo>
                    <a:lnTo>
                      <a:pt x="754" y="508"/>
                    </a:lnTo>
                    <a:lnTo>
                      <a:pt x="751" y="502"/>
                    </a:lnTo>
                    <a:lnTo>
                      <a:pt x="724" y="513"/>
                    </a:lnTo>
                    <a:lnTo>
                      <a:pt x="722" y="520"/>
                    </a:lnTo>
                    <a:lnTo>
                      <a:pt x="715" y="528"/>
                    </a:lnTo>
                    <a:lnTo>
                      <a:pt x="716" y="537"/>
                    </a:lnTo>
                    <a:lnTo>
                      <a:pt x="712" y="547"/>
                    </a:lnTo>
                    <a:lnTo>
                      <a:pt x="694" y="562"/>
                    </a:lnTo>
                    <a:lnTo>
                      <a:pt x="694" y="570"/>
                    </a:lnTo>
                    <a:lnTo>
                      <a:pt x="687" y="579"/>
                    </a:lnTo>
                    <a:lnTo>
                      <a:pt x="685" y="585"/>
                    </a:lnTo>
                    <a:lnTo>
                      <a:pt x="681" y="586"/>
                    </a:lnTo>
                    <a:lnTo>
                      <a:pt x="676" y="595"/>
                    </a:lnTo>
                    <a:lnTo>
                      <a:pt x="669" y="600"/>
                    </a:lnTo>
                    <a:lnTo>
                      <a:pt x="660" y="601"/>
                    </a:lnTo>
                    <a:lnTo>
                      <a:pt x="655" y="606"/>
                    </a:lnTo>
                    <a:lnTo>
                      <a:pt x="652" y="615"/>
                    </a:lnTo>
                    <a:lnTo>
                      <a:pt x="648" y="618"/>
                    </a:lnTo>
                    <a:lnTo>
                      <a:pt x="645" y="624"/>
                    </a:lnTo>
                    <a:lnTo>
                      <a:pt x="654" y="630"/>
                    </a:lnTo>
                    <a:lnTo>
                      <a:pt x="657" y="645"/>
                    </a:lnTo>
                    <a:lnTo>
                      <a:pt x="651" y="658"/>
                    </a:lnTo>
                    <a:lnTo>
                      <a:pt x="637" y="668"/>
                    </a:lnTo>
                    <a:lnTo>
                      <a:pt x="643" y="676"/>
                    </a:lnTo>
                    <a:lnTo>
                      <a:pt x="639" y="689"/>
                    </a:lnTo>
                    <a:lnTo>
                      <a:pt x="640" y="697"/>
                    </a:lnTo>
                    <a:lnTo>
                      <a:pt x="637" y="701"/>
                    </a:lnTo>
                    <a:lnTo>
                      <a:pt x="633" y="713"/>
                    </a:lnTo>
                    <a:lnTo>
                      <a:pt x="639" y="728"/>
                    </a:lnTo>
                    <a:lnTo>
                      <a:pt x="634" y="742"/>
                    </a:lnTo>
                    <a:lnTo>
                      <a:pt x="624" y="758"/>
                    </a:lnTo>
                    <a:lnTo>
                      <a:pt x="624" y="770"/>
                    </a:lnTo>
                    <a:lnTo>
                      <a:pt x="619" y="787"/>
                    </a:lnTo>
                    <a:lnTo>
                      <a:pt x="619" y="799"/>
                    </a:lnTo>
                    <a:lnTo>
                      <a:pt x="616" y="802"/>
                    </a:lnTo>
                    <a:lnTo>
                      <a:pt x="624" y="827"/>
                    </a:lnTo>
                    <a:lnTo>
                      <a:pt x="621" y="836"/>
                    </a:lnTo>
                    <a:lnTo>
                      <a:pt x="621" y="849"/>
                    </a:lnTo>
                    <a:lnTo>
                      <a:pt x="625" y="858"/>
                    </a:lnTo>
                    <a:lnTo>
                      <a:pt x="624" y="866"/>
                    </a:lnTo>
                    <a:lnTo>
                      <a:pt x="628" y="872"/>
                    </a:lnTo>
                    <a:lnTo>
                      <a:pt x="628" y="876"/>
                    </a:lnTo>
                    <a:lnTo>
                      <a:pt x="621" y="884"/>
                    </a:lnTo>
                    <a:lnTo>
                      <a:pt x="612" y="917"/>
                    </a:lnTo>
                    <a:lnTo>
                      <a:pt x="607" y="921"/>
                    </a:lnTo>
                    <a:lnTo>
                      <a:pt x="603" y="926"/>
                    </a:lnTo>
                    <a:lnTo>
                      <a:pt x="597" y="924"/>
                    </a:lnTo>
                    <a:lnTo>
                      <a:pt x="588" y="917"/>
                    </a:lnTo>
                    <a:lnTo>
                      <a:pt x="563" y="933"/>
                    </a:lnTo>
                    <a:lnTo>
                      <a:pt x="543" y="957"/>
                    </a:lnTo>
                    <a:lnTo>
                      <a:pt x="539" y="975"/>
                    </a:lnTo>
                    <a:lnTo>
                      <a:pt x="537" y="1002"/>
                    </a:lnTo>
                    <a:lnTo>
                      <a:pt x="537" y="1018"/>
                    </a:lnTo>
                    <a:lnTo>
                      <a:pt x="534" y="1020"/>
                    </a:lnTo>
                    <a:lnTo>
                      <a:pt x="531" y="1024"/>
                    </a:lnTo>
                    <a:lnTo>
                      <a:pt x="528" y="1023"/>
                    </a:lnTo>
                    <a:lnTo>
                      <a:pt x="521" y="1027"/>
                    </a:lnTo>
                    <a:lnTo>
                      <a:pt x="518" y="1026"/>
                    </a:lnTo>
                    <a:lnTo>
                      <a:pt x="510" y="1029"/>
                    </a:lnTo>
                    <a:lnTo>
                      <a:pt x="509" y="1050"/>
                    </a:lnTo>
                    <a:lnTo>
                      <a:pt x="503" y="1047"/>
                    </a:lnTo>
                    <a:lnTo>
                      <a:pt x="492" y="1018"/>
                    </a:lnTo>
                    <a:lnTo>
                      <a:pt x="469" y="1002"/>
                    </a:lnTo>
                    <a:lnTo>
                      <a:pt x="421" y="985"/>
                    </a:lnTo>
                    <a:lnTo>
                      <a:pt x="413" y="978"/>
                    </a:lnTo>
                    <a:lnTo>
                      <a:pt x="406" y="975"/>
                    </a:lnTo>
                    <a:lnTo>
                      <a:pt x="407" y="962"/>
                    </a:lnTo>
                    <a:lnTo>
                      <a:pt x="395" y="965"/>
                    </a:lnTo>
                    <a:lnTo>
                      <a:pt x="383" y="947"/>
                    </a:lnTo>
                    <a:lnTo>
                      <a:pt x="367" y="944"/>
                    </a:lnTo>
                    <a:lnTo>
                      <a:pt x="354" y="950"/>
                    </a:lnTo>
                    <a:lnTo>
                      <a:pt x="348" y="976"/>
                    </a:lnTo>
                    <a:lnTo>
                      <a:pt x="340" y="993"/>
                    </a:lnTo>
                    <a:lnTo>
                      <a:pt x="309" y="997"/>
                    </a:lnTo>
                    <a:lnTo>
                      <a:pt x="272" y="1021"/>
                    </a:lnTo>
                    <a:lnTo>
                      <a:pt x="254" y="999"/>
                    </a:lnTo>
                    <a:lnTo>
                      <a:pt x="221" y="1000"/>
                    </a:lnTo>
                    <a:lnTo>
                      <a:pt x="183" y="978"/>
                    </a:lnTo>
                    <a:lnTo>
                      <a:pt x="163" y="988"/>
                    </a:lnTo>
                    <a:lnTo>
                      <a:pt x="158" y="947"/>
                    </a:lnTo>
                    <a:lnTo>
                      <a:pt x="137" y="912"/>
                    </a:lnTo>
                    <a:lnTo>
                      <a:pt x="134" y="897"/>
                    </a:lnTo>
                    <a:lnTo>
                      <a:pt x="104" y="846"/>
                    </a:lnTo>
                    <a:lnTo>
                      <a:pt x="118" y="851"/>
                    </a:lnTo>
                    <a:lnTo>
                      <a:pt x="154" y="849"/>
                    </a:lnTo>
                    <a:lnTo>
                      <a:pt x="173" y="837"/>
                    </a:lnTo>
                    <a:lnTo>
                      <a:pt x="177" y="831"/>
                    </a:lnTo>
                    <a:lnTo>
                      <a:pt x="177" y="827"/>
                    </a:lnTo>
                    <a:lnTo>
                      <a:pt x="180" y="819"/>
                    </a:lnTo>
                    <a:lnTo>
                      <a:pt x="182" y="797"/>
                    </a:lnTo>
                    <a:lnTo>
                      <a:pt x="180" y="784"/>
                    </a:lnTo>
                    <a:lnTo>
                      <a:pt x="179" y="781"/>
                    </a:lnTo>
                    <a:lnTo>
                      <a:pt x="174" y="776"/>
                    </a:lnTo>
                    <a:lnTo>
                      <a:pt x="160" y="742"/>
                    </a:lnTo>
                    <a:lnTo>
                      <a:pt x="154" y="739"/>
                    </a:lnTo>
                    <a:lnTo>
                      <a:pt x="154" y="728"/>
                    </a:lnTo>
                    <a:lnTo>
                      <a:pt x="151" y="724"/>
                    </a:lnTo>
                    <a:lnTo>
                      <a:pt x="148" y="716"/>
                    </a:lnTo>
                    <a:lnTo>
                      <a:pt x="151" y="704"/>
                    </a:lnTo>
                    <a:lnTo>
                      <a:pt x="146" y="695"/>
                    </a:lnTo>
                    <a:lnTo>
                      <a:pt x="164" y="691"/>
                    </a:lnTo>
                    <a:lnTo>
                      <a:pt x="177" y="683"/>
                    </a:lnTo>
                    <a:lnTo>
                      <a:pt x="183" y="682"/>
                    </a:lnTo>
                    <a:lnTo>
                      <a:pt x="197" y="680"/>
                    </a:lnTo>
                    <a:lnTo>
                      <a:pt x="209" y="683"/>
                    </a:lnTo>
                    <a:lnTo>
                      <a:pt x="206" y="670"/>
                    </a:lnTo>
                    <a:lnTo>
                      <a:pt x="213" y="668"/>
                    </a:lnTo>
                    <a:lnTo>
                      <a:pt x="216" y="646"/>
                    </a:lnTo>
                    <a:lnTo>
                      <a:pt x="225" y="640"/>
                    </a:lnTo>
                    <a:lnTo>
                      <a:pt x="233" y="630"/>
                    </a:lnTo>
                    <a:lnTo>
                      <a:pt x="225" y="622"/>
                    </a:lnTo>
                    <a:lnTo>
                      <a:pt x="212" y="628"/>
                    </a:lnTo>
                    <a:lnTo>
                      <a:pt x="188" y="609"/>
                    </a:lnTo>
                    <a:lnTo>
                      <a:pt x="185" y="601"/>
                    </a:lnTo>
                    <a:lnTo>
                      <a:pt x="185" y="591"/>
                    </a:lnTo>
                    <a:lnTo>
                      <a:pt x="183" y="582"/>
                    </a:lnTo>
                    <a:lnTo>
                      <a:pt x="171" y="573"/>
                    </a:lnTo>
                    <a:lnTo>
                      <a:pt x="177" y="558"/>
                    </a:lnTo>
                    <a:lnTo>
                      <a:pt x="185" y="550"/>
                    </a:lnTo>
                    <a:lnTo>
                      <a:pt x="182" y="546"/>
                    </a:lnTo>
                    <a:lnTo>
                      <a:pt x="174" y="544"/>
                    </a:lnTo>
                    <a:lnTo>
                      <a:pt x="170" y="538"/>
                    </a:lnTo>
                    <a:lnTo>
                      <a:pt x="180" y="528"/>
                    </a:lnTo>
                    <a:lnTo>
                      <a:pt x="180" y="523"/>
                    </a:lnTo>
                    <a:lnTo>
                      <a:pt x="171" y="519"/>
                    </a:lnTo>
                    <a:lnTo>
                      <a:pt x="166" y="519"/>
                    </a:lnTo>
                    <a:lnTo>
                      <a:pt x="143" y="507"/>
                    </a:lnTo>
                    <a:lnTo>
                      <a:pt x="143" y="498"/>
                    </a:lnTo>
                    <a:lnTo>
                      <a:pt x="136" y="485"/>
                    </a:lnTo>
                    <a:lnTo>
                      <a:pt x="136" y="479"/>
                    </a:lnTo>
                    <a:lnTo>
                      <a:pt x="139" y="474"/>
                    </a:lnTo>
                    <a:lnTo>
                      <a:pt x="139" y="468"/>
                    </a:lnTo>
                    <a:lnTo>
                      <a:pt x="134" y="462"/>
                    </a:lnTo>
                    <a:lnTo>
                      <a:pt x="125" y="440"/>
                    </a:lnTo>
                    <a:lnTo>
                      <a:pt x="127" y="435"/>
                    </a:lnTo>
                    <a:lnTo>
                      <a:pt x="121" y="419"/>
                    </a:lnTo>
                    <a:lnTo>
                      <a:pt x="115" y="417"/>
                    </a:lnTo>
                    <a:lnTo>
                      <a:pt x="106" y="429"/>
                    </a:lnTo>
                    <a:lnTo>
                      <a:pt x="97" y="426"/>
                    </a:lnTo>
                    <a:lnTo>
                      <a:pt x="92" y="444"/>
                    </a:lnTo>
                    <a:lnTo>
                      <a:pt x="85" y="447"/>
                    </a:lnTo>
                    <a:lnTo>
                      <a:pt x="83" y="443"/>
                    </a:lnTo>
                    <a:lnTo>
                      <a:pt x="74" y="438"/>
                    </a:lnTo>
                    <a:lnTo>
                      <a:pt x="73" y="434"/>
                    </a:lnTo>
                    <a:lnTo>
                      <a:pt x="65" y="428"/>
                    </a:lnTo>
                    <a:lnTo>
                      <a:pt x="65" y="425"/>
                    </a:lnTo>
                    <a:lnTo>
                      <a:pt x="58" y="422"/>
                    </a:lnTo>
                    <a:lnTo>
                      <a:pt x="57" y="416"/>
                    </a:lnTo>
                    <a:lnTo>
                      <a:pt x="60" y="411"/>
                    </a:lnTo>
                    <a:lnTo>
                      <a:pt x="48" y="411"/>
                    </a:lnTo>
                    <a:lnTo>
                      <a:pt x="45" y="414"/>
                    </a:lnTo>
                    <a:lnTo>
                      <a:pt x="42" y="414"/>
                    </a:lnTo>
                    <a:lnTo>
                      <a:pt x="36" y="411"/>
                    </a:lnTo>
                    <a:lnTo>
                      <a:pt x="31" y="414"/>
                    </a:lnTo>
                    <a:lnTo>
                      <a:pt x="30" y="411"/>
                    </a:lnTo>
                    <a:lnTo>
                      <a:pt x="0" y="399"/>
                    </a:lnTo>
                    <a:lnTo>
                      <a:pt x="6" y="392"/>
                    </a:lnTo>
                    <a:lnTo>
                      <a:pt x="12" y="384"/>
                    </a:lnTo>
                    <a:lnTo>
                      <a:pt x="18" y="387"/>
                    </a:lnTo>
                    <a:lnTo>
                      <a:pt x="21" y="381"/>
                    </a:lnTo>
                    <a:lnTo>
                      <a:pt x="30" y="378"/>
                    </a:lnTo>
                    <a:lnTo>
                      <a:pt x="33" y="387"/>
                    </a:lnTo>
                    <a:lnTo>
                      <a:pt x="31" y="399"/>
                    </a:lnTo>
                    <a:lnTo>
                      <a:pt x="40" y="410"/>
                    </a:lnTo>
                    <a:lnTo>
                      <a:pt x="39" y="405"/>
                    </a:lnTo>
                    <a:lnTo>
                      <a:pt x="42" y="404"/>
                    </a:lnTo>
                    <a:lnTo>
                      <a:pt x="37" y="399"/>
                    </a:lnTo>
                    <a:lnTo>
                      <a:pt x="40" y="384"/>
                    </a:lnTo>
                    <a:lnTo>
                      <a:pt x="37" y="368"/>
                    </a:lnTo>
                    <a:lnTo>
                      <a:pt x="40" y="363"/>
                    </a:lnTo>
                    <a:lnTo>
                      <a:pt x="51" y="357"/>
                    </a:lnTo>
                    <a:lnTo>
                      <a:pt x="51" y="374"/>
                    </a:lnTo>
                    <a:lnTo>
                      <a:pt x="70" y="395"/>
                    </a:lnTo>
                    <a:lnTo>
                      <a:pt x="71" y="395"/>
                    </a:lnTo>
                    <a:lnTo>
                      <a:pt x="71" y="401"/>
                    </a:lnTo>
                    <a:lnTo>
                      <a:pt x="77" y="401"/>
                    </a:lnTo>
                    <a:lnTo>
                      <a:pt x="80" y="417"/>
                    </a:lnTo>
                    <a:lnTo>
                      <a:pt x="85" y="422"/>
                    </a:lnTo>
                    <a:lnTo>
                      <a:pt x="89" y="432"/>
                    </a:lnTo>
                    <a:lnTo>
                      <a:pt x="91" y="431"/>
                    </a:lnTo>
                    <a:lnTo>
                      <a:pt x="91" y="420"/>
                    </a:lnTo>
                    <a:lnTo>
                      <a:pt x="85" y="413"/>
                    </a:lnTo>
                    <a:lnTo>
                      <a:pt x="85" y="407"/>
                    </a:lnTo>
                    <a:lnTo>
                      <a:pt x="86" y="404"/>
                    </a:lnTo>
                    <a:lnTo>
                      <a:pt x="92" y="402"/>
                    </a:lnTo>
                    <a:lnTo>
                      <a:pt x="85" y="401"/>
                    </a:lnTo>
                    <a:lnTo>
                      <a:pt x="80" y="395"/>
                    </a:lnTo>
                    <a:lnTo>
                      <a:pt x="79" y="390"/>
                    </a:lnTo>
                    <a:lnTo>
                      <a:pt x="80" y="381"/>
                    </a:lnTo>
                    <a:lnTo>
                      <a:pt x="88" y="375"/>
                    </a:lnTo>
                    <a:lnTo>
                      <a:pt x="103" y="356"/>
                    </a:lnTo>
                    <a:lnTo>
                      <a:pt x="107" y="356"/>
                    </a:lnTo>
                    <a:lnTo>
                      <a:pt x="112" y="359"/>
                    </a:lnTo>
                    <a:lnTo>
                      <a:pt x="110" y="365"/>
                    </a:lnTo>
                    <a:lnTo>
                      <a:pt x="103" y="372"/>
                    </a:lnTo>
                    <a:lnTo>
                      <a:pt x="103" y="377"/>
                    </a:lnTo>
                    <a:lnTo>
                      <a:pt x="118" y="362"/>
                    </a:lnTo>
                    <a:lnTo>
                      <a:pt x="121" y="362"/>
                    </a:lnTo>
                    <a:lnTo>
                      <a:pt x="124" y="366"/>
                    </a:lnTo>
                    <a:lnTo>
                      <a:pt x="124" y="374"/>
                    </a:lnTo>
                    <a:lnTo>
                      <a:pt x="121" y="378"/>
                    </a:lnTo>
                    <a:lnTo>
                      <a:pt x="122" y="390"/>
                    </a:lnTo>
                    <a:lnTo>
                      <a:pt x="119" y="395"/>
                    </a:lnTo>
                    <a:lnTo>
                      <a:pt x="121" y="395"/>
                    </a:lnTo>
                    <a:lnTo>
                      <a:pt x="125" y="392"/>
                    </a:lnTo>
                    <a:lnTo>
                      <a:pt x="125" y="377"/>
                    </a:lnTo>
                    <a:lnTo>
                      <a:pt x="130" y="380"/>
                    </a:lnTo>
                    <a:lnTo>
                      <a:pt x="128" y="374"/>
                    </a:lnTo>
                    <a:lnTo>
                      <a:pt x="130" y="372"/>
                    </a:lnTo>
                    <a:lnTo>
                      <a:pt x="142" y="372"/>
                    </a:lnTo>
                    <a:lnTo>
                      <a:pt x="151" y="377"/>
                    </a:lnTo>
                    <a:lnTo>
                      <a:pt x="146" y="387"/>
                    </a:lnTo>
                    <a:lnTo>
                      <a:pt x="146" y="395"/>
                    </a:lnTo>
                    <a:lnTo>
                      <a:pt x="146" y="398"/>
                    </a:lnTo>
                    <a:lnTo>
                      <a:pt x="148" y="402"/>
                    </a:lnTo>
                    <a:lnTo>
                      <a:pt x="143" y="426"/>
                    </a:lnTo>
                    <a:lnTo>
                      <a:pt x="146" y="429"/>
                    </a:lnTo>
                    <a:lnTo>
                      <a:pt x="136" y="435"/>
                    </a:lnTo>
                    <a:lnTo>
                      <a:pt x="140" y="437"/>
                    </a:lnTo>
                    <a:lnTo>
                      <a:pt x="149" y="434"/>
                    </a:lnTo>
                    <a:lnTo>
                      <a:pt x="154" y="435"/>
                    </a:lnTo>
                    <a:lnTo>
                      <a:pt x="155" y="432"/>
                    </a:lnTo>
                    <a:lnTo>
                      <a:pt x="176" y="438"/>
                    </a:lnTo>
                    <a:lnTo>
                      <a:pt x="185" y="444"/>
                    </a:lnTo>
                    <a:lnTo>
                      <a:pt x="185" y="441"/>
                    </a:lnTo>
                    <a:lnTo>
                      <a:pt x="173" y="431"/>
                    </a:lnTo>
                    <a:lnTo>
                      <a:pt x="151" y="426"/>
                    </a:lnTo>
                    <a:lnTo>
                      <a:pt x="151" y="422"/>
                    </a:lnTo>
                    <a:lnTo>
                      <a:pt x="155" y="413"/>
                    </a:lnTo>
                    <a:lnTo>
                      <a:pt x="155" y="396"/>
                    </a:lnTo>
                    <a:lnTo>
                      <a:pt x="158" y="387"/>
                    </a:lnTo>
                    <a:lnTo>
                      <a:pt x="158" y="384"/>
                    </a:lnTo>
                    <a:lnTo>
                      <a:pt x="160" y="383"/>
                    </a:lnTo>
                    <a:lnTo>
                      <a:pt x="171" y="386"/>
                    </a:lnTo>
                    <a:lnTo>
                      <a:pt x="174" y="390"/>
                    </a:lnTo>
                    <a:lnTo>
                      <a:pt x="180" y="390"/>
                    </a:lnTo>
                    <a:lnTo>
                      <a:pt x="180" y="398"/>
                    </a:lnTo>
                    <a:lnTo>
                      <a:pt x="186" y="395"/>
                    </a:lnTo>
                    <a:lnTo>
                      <a:pt x="194" y="399"/>
                    </a:lnTo>
                    <a:lnTo>
                      <a:pt x="189" y="407"/>
                    </a:lnTo>
                    <a:lnTo>
                      <a:pt x="194" y="405"/>
                    </a:lnTo>
                    <a:lnTo>
                      <a:pt x="198" y="399"/>
                    </a:lnTo>
                    <a:lnTo>
                      <a:pt x="221" y="405"/>
                    </a:lnTo>
                    <a:lnTo>
                      <a:pt x="234" y="405"/>
                    </a:lnTo>
                    <a:lnTo>
                      <a:pt x="242" y="410"/>
                    </a:lnTo>
                    <a:lnTo>
                      <a:pt x="240" y="420"/>
                    </a:lnTo>
                    <a:lnTo>
                      <a:pt x="234" y="428"/>
                    </a:lnTo>
                    <a:lnTo>
                      <a:pt x="231" y="431"/>
                    </a:lnTo>
                    <a:lnTo>
                      <a:pt x="230" y="437"/>
                    </a:lnTo>
                    <a:lnTo>
                      <a:pt x="224" y="441"/>
                    </a:lnTo>
                    <a:lnTo>
                      <a:pt x="225" y="444"/>
                    </a:lnTo>
                    <a:lnTo>
                      <a:pt x="219" y="447"/>
                    </a:lnTo>
                    <a:lnTo>
                      <a:pt x="204" y="453"/>
                    </a:lnTo>
                    <a:lnTo>
                      <a:pt x="198" y="452"/>
                    </a:lnTo>
                    <a:lnTo>
                      <a:pt x="194" y="456"/>
                    </a:lnTo>
                    <a:lnTo>
                      <a:pt x="188" y="459"/>
                    </a:lnTo>
                    <a:lnTo>
                      <a:pt x="182" y="459"/>
                    </a:lnTo>
                    <a:lnTo>
                      <a:pt x="171" y="456"/>
                    </a:lnTo>
                    <a:lnTo>
                      <a:pt x="167" y="461"/>
                    </a:lnTo>
                    <a:lnTo>
                      <a:pt x="160" y="462"/>
                    </a:lnTo>
                    <a:lnTo>
                      <a:pt x="161" y="467"/>
                    </a:lnTo>
                    <a:lnTo>
                      <a:pt x="149" y="471"/>
                    </a:lnTo>
                    <a:lnTo>
                      <a:pt x="151" y="480"/>
                    </a:lnTo>
                    <a:lnTo>
                      <a:pt x="155" y="474"/>
                    </a:lnTo>
                    <a:lnTo>
                      <a:pt x="166" y="465"/>
                    </a:lnTo>
                    <a:lnTo>
                      <a:pt x="203" y="459"/>
                    </a:lnTo>
                    <a:lnTo>
                      <a:pt x="210" y="455"/>
                    </a:lnTo>
                    <a:lnTo>
                      <a:pt x="228" y="447"/>
                    </a:lnTo>
                    <a:lnTo>
                      <a:pt x="242" y="434"/>
                    </a:lnTo>
                    <a:lnTo>
                      <a:pt x="245" y="432"/>
                    </a:lnTo>
                    <a:lnTo>
                      <a:pt x="248" y="435"/>
                    </a:lnTo>
                    <a:lnTo>
                      <a:pt x="245" y="438"/>
                    </a:lnTo>
                    <a:lnTo>
                      <a:pt x="248" y="446"/>
                    </a:lnTo>
                    <a:lnTo>
                      <a:pt x="245" y="459"/>
                    </a:lnTo>
                    <a:lnTo>
                      <a:pt x="246" y="465"/>
                    </a:lnTo>
                    <a:lnTo>
                      <a:pt x="243" y="471"/>
                    </a:lnTo>
                    <a:lnTo>
                      <a:pt x="240" y="473"/>
                    </a:lnTo>
                    <a:lnTo>
                      <a:pt x="251" y="483"/>
                    </a:lnTo>
                    <a:lnTo>
                      <a:pt x="254" y="482"/>
                    </a:lnTo>
                    <a:lnTo>
                      <a:pt x="255" y="476"/>
                    </a:lnTo>
                    <a:lnTo>
                      <a:pt x="257" y="476"/>
                    </a:lnTo>
                    <a:lnTo>
                      <a:pt x="261" y="489"/>
                    </a:lnTo>
                    <a:lnTo>
                      <a:pt x="261" y="498"/>
                    </a:lnTo>
                    <a:lnTo>
                      <a:pt x="266" y="498"/>
                    </a:lnTo>
                    <a:lnTo>
                      <a:pt x="267" y="499"/>
                    </a:lnTo>
                    <a:lnTo>
                      <a:pt x="266" y="504"/>
                    </a:lnTo>
                    <a:lnTo>
                      <a:pt x="255" y="511"/>
                    </a:lnTo>
                    <a:lnTo>
                      <a:pt x="249" y="520"/>
                    </a:lnTo>
                    <a:lnTo>
                      <a:pt x="252" y="520"/>
                    </a:lnTo>
                    <a:lnTo>
                      <a:pt x="261" y="511"/>
                    </a:lnTo>
                    <a:lnTo>
                      <a:pt x="263" y="514"/>
                    </a:lnTo>
                    <a:lnTo>
                      <a:pt x="260" y="516"/>
                    </a:lnTo>
                    <a:lnTo>
                      <a:pt x="264" y="517"/>
                    </a:lnTo>
                    <a:lnTo>
                      <a:pt x="267" y="510"/>
                    </a:lnTo>
                    <a:lnTo>
                      <a:pt x="270" y="508"/>
                    </a:lnTo>
                    <a:lnTo>
                      <a:pt x="273" y="508"/>
                    </a:lnTo>
                    <a:lnTo>
                      <a:pt x="279" y="504"/>
                    </a:lnTo>
                    <a:lnTo>
                      <a:pt x="283" y="493"/>
                    </a:lnTo>
                    <a:lnTo>
                      <a:pt x="288" y="492"/>
                    </a:lnTo>
                    <a:lnTo>
                      <a:pt x="289" y="498"/>
                    </a:lnTo>
                    <a:lnTo>
                      <a:pt x="291" y="498"/>
                    </a:lnTo>
                    <a:lnTo>
                      <a:pt x="298" y="496"/>
                    </a:lnTo>
                    <a:lnTo>
                      <a:pt x="301" y="502"/>
                    </a:lnTo>
                    <a:lnTo>
                      <a:pt x="307" y="496"/>
                    </a:lnTo>
                    <a:lnTo>
                      <a:pt x="310" y="499"/>
                    </a:lnTo>
                    <a:lnTo>
                      <a:pt x="313" y="492"/>
                    </a:lnTo>
                    <a:lnTo>
                      <a:pt x="312" y="489"/>
                    </a:lnTo>
                    <a:lnTo>
                      <a:pt x="319" y="483"/>
                    </a:lnTo>
                    <a:lnTo>
                      <a:pt x="318" y="480"/>
                    </a:lnTo>
                    <a:lnTo>
                      <a:pt x="309" y="479"/>
                    </a:lnTo>
                    <a:lnTo>
                      <a:pt x="294" y="480"/>
                    </a:lnTo>
                    <a:lnTo>
                      <a:pt x="277" y="470"/>
                    </a:lnTo>
                    <a:lnTo>
                      <a:pt x="266" y="455"/>
                    </a:lnTo>
                    <a:lnTo>
                      <a:pt x="279" y="447"/>
                    </a:lnTo>
                    <a:lnTo>
                      <a:pt x="292" y="447"/>
                    </a:lnTo>
                    <a:lnTo>
                      <a:pt x="294" y="449"/>
                    </a:lnTo>
                    <a:lnTo>
                      <a:pt x="300" y="440"/>
                    </a:lnTo>
                    <a:lnTo>
                      <a:pt x="285" y="425"/>
                    </a:lnTo>
                    <a:lnTo>
                      <a:pt x="286" y="423"/>
                    </a:lnTo>
                    <a:lnTo>
                      <a:pt x="283" y="419"/>
                    </a:lnTo>
                    <a:lnTo>
                      <a:pt x="298" y="417"/>
                    </a:lnTo>
                    <a:lnTo>
                      <a:pt x="282" y="414"/>
                    </a:lnTo>
                    <a:lnTo>
                      <a:pt x="272" y="402"/>
                    </a:lnTo>
                    <a:lnTo>
                      <a:pt x="275" y="402"/>
                    </a:lnTo>
                    <a:lnTo>
                      <a:pt x="276" y="399"/>
                    </a:lnTo>
                    <a:lnTo>
                      <a:pt x="280" y="401"/>
                    </a:lnTo>
                    <a:lnTo>
                      <a:pt x="286" y="401"/>
                    </a:lnTo>
                    <a:lnTo>
                      <a:pt x="291" y="398"/>
                    </a:lnTo>
                    <a:lnTo>
                      <a:pt x="301" y="398"/>
                    </a:lnTo>
                    <a:lnTo>
                      <a:pt x="303" y="393"/>
                    </a:lnTo>
                    <a:lnTo>
                      <a:pt x="309" y="392"/>
                    </a:lnTo>
                    <a:lnTo>
                      <a:pt x="316" y="392"/>
                    </a:lnTo>
                    <a:lnTo>
                      <a:pt x="301" y="389"/>
                    </a:lnTo>
                    <a:lnTo>
                      <a:pt x="301" y="390"/>
                    </a:lnTo>
                    <a:lnTo>
                      <a:pt x="285" y="392"/>
                    </a:lnTo>
                    <a:lnTo>
                      <a:pt x="280" y="389"/>
                    </a:lnTo>
                    <a:lnTo>
                      <a:pt x="285" y="384"/>
                    </a:lnTo>
                    <a:lnTo>
                      <a:pt x="292" y="383"/>
                    </a:lnTo>
                    <a:lnTo>
                      <a:pt x="297" y="381"/>
                    </a:lnTo>
                    <a:lnTo>
                      <a:pt x="303" y="384"/>
                    </a:lnTo>
                    <a:lnTo>
                      <a:pt x="303" y="381"/>
                    </a:lnTo>
                    <a:lnTo>
                      <a:pt x="298" y="378"/>
                    </a:lnTo>
                    <a:lnTo>
                      <a:pt x="298" y="377"/>
                    </a:lnTo>
                    <a:lnTo>
                      <a:pt x="304" y="374"/>
                    </a:lnTo>
                    <a:lnTo>
                      <a:pt x="309" y="372"/>
                    </a:lnTo>
                    <a:lnTo>
                      <a:pt x="319" y="375"/>
                    </a:lnTo>
                    <a:lnTo>
                      <a:pt x="328" y="371"/>
                    </a:lnTo>
                    <a:lnTo>
                      <a:pt x="330" y="368"/>
                    </a:lnTo>
                    <a:lnTo>
                      <a:pt x="321" y="371"/>
                    </a:lnTo>
                    <a:lnTo>
                      <a:pt x="312" y="366"/>
                    </a:lnTo>
                    <a:lnTo>
                      <a:pt x="316" y="359"/>
                    </a:lnTo>
                    <a:lnTo>
                      <a:pt x="316" y="357"/>
                    </a:lnTo>
                    <a:lnTo>
                      <a:pt x="306" y="365"/>
                    </a:lnTo>
                    <a:lnTo>
                      <a:pt x="307" y="356"/>
                    </a:lnTo>
                    <a:lnTo>
                      <a:pt x="337" y="320"/>
                    </a:lnTo>
                    <a:lnTo>
                      <a:pt x="348" y="310"/>
                    </a:lnTo>
                    <a:lnTo>
                      <a:pt x="354" y="307"/>
                    </a:lnTo>
                    <a:lnTo>
                      <a:pt x="354" y="310"/>
                    </a:lnTo>
                    <a:lnTo>
                      <a:pt x="355" y="307"/>
                    </a:lnTo>
                    <a:lnTo>
                      <a:pt x="352" y="301"/>
                    </a:lnTo>
                    <a:lnTo>
                      <a:pt x="366" y="287"/>
                    </a:lnTo>
                    <a:lnTo>
                      <a:pt x="378" y="283"/>
                    </a:lnTo>
                    <a:lnTo>
                      <a:pt x="391" y="281"/>
                    </a:lnTo>
                    <a:lnTo>
                      <a:pt x="400" y="290"/>
                    </a:lnTo>
                    <a:lnTo>
                      <a:pt x="410" y="293"/>
                    </a:lnTo>
                    <a:lnTo>
                      <a:pt x="415" y="292"/>
                    </a:lnTo>
                    <a:lnTo>
                      <a:pt x="415" y="295"/>
                    </a:lnTo>
                    <a:lnTo>
                      <a:pt x="421" y="295"/>
                    </a:lnTo>
                    <a:lnTo>
                      <a:pt x="422" y="298"/>
                    </a:lnTo>
                    <a:lnTo>
                      <a:pt x="422" y="302"/>
                    </a:lnTo>
                    <a:lnTo>
                      <a:pt x="427" y="308"/>
                    </a:lnTo>
                    <a:lnTo>
                      <a:pt x="428" y="307"/>
                    </a:lnTo>
                    <a:lnTo>
                      <a:pt x="427" y="295"/>
                    </a:lnTo>
                    <a:lnTo>
                      <a:pt x="419" y="283"/>
                    </a:lnTo>
                    <a:lnTo>
                      <a:pt x="403" y="272"/>
                    </a:lnTo>
                    <a:lnTo>
                      <a:pt x="400" y="272"/>
                    </a:lnTo>
                    <a:lnTo>
                      <a:pt x="397" y="271"/>
                    </a:lnTo>
                    <a:lnTo>
                      <a:pt x="398" y="265"/>
                    </a:lnTo>
                    <a:lnTo>
                      <a:pt x="407" y="256"/>
                    </a:lnTo>
                    <a:lnTo>
                      <a:pt x="412" y="244"/>
                    </a:lnTo>
                    <a:lnTo>
                      <a:pt x="416" y="245"/>
                    </a:lnTo>
                    <a:lnTo>
                      <a:pt x="418" y="221"/>
                    </a:lnTo>
                    <a:lnTo>
                      <a:pt x="424" y="221"/>
                    </a:lnTo>
                    <a:lnTo>
                      <a:pt x="422" y="214"/>
                    </a:lnTo>
                    <a:lnTo>
                      <a:pt x="425" y="209"/>
                    </a:lnTo>
                    <a:lnTo>
                      <a:pt x="428" y="208"/>
                    </a:lnTo>
                    <a:lnTo>
                      <a:pt x="434" y="209"/>
                    </a:lnTo>
                    <a:lnTo>
                      <a:pt x="440" y="209"/>
                    </a:lnTo>
                    <a:lnTo>
                      <a:pt x="440" y="212"/>
                    </a:lnTo>
                    <a:lnTo>
                      <a:pt x="448" y="211"/>
                    </a:lnTo>
                    <a:lnTo>
                      <a:pt x="449" y="214"/>
                    </a:lnTo>
                    <a:lnTo>
                      <a:pt x="449" y="218"/>
                    </a:lnTo>
                    <a:lnTo>
                      <a:pt x="461" y="226"/>
                    </a:lnTo>
                    <a:lnTo>
                      <a:pt x="463" y="232"/>
                    </a:lnTo>
                    <a:lnTo>
                      <a:pt x="469" y="239"/>
                    </a:lnTo>
                    <a:lnTo>
                      <a:pt x="473" y="239"/>
                    </a:lnTo>
                    <a:lnTo>
                      <a:pt x="479" y="233"/>
                    </a:lnTo>
                    <a:lnTo>
                      <a:pt x="478" y="229"/>
                    </a:lnTo>
                    <a:lnTo>
                      <a:pt x="478" y="226"/>
                    </a:lnTo>
                    <a:lnTo>
                      <a:pt x="475" y="223"/>
                    </a:lnTo>
                    <a:lnTo>
                      <a:pt x="475" y="220"/>
                    </a:lnTo>
                    <a:lnTo>
                      <a:pt x="466" y="209"/>
                    </a:lnTo>
                    <a:lnTo>
                      <a:pt x="469" y="205"/>
                    </a:lnTo>
                    <a:lnTo>
                      <a:pt x="476" y="206"/>
                    </a:lnTo>
                    <a:lnTo>
                      <a:pt x="464" y="199"/>
                    </a:lnTo>
                    <a:lnTo>
                      <a:pt x="458" y="196"/>
                    </a:lnTo>
                    <a:lnTo>
                      <a:pt x="454" y="191"/>
                    </a:lnTo>
                    <a:lnTo>
                      <a:pt x="457" y="190"/>
                    </a:lnTo>
                    <a:lnTo>
                      <a:pt x="457" y="182"/>
                    </a:lnTo>
                    <a:lnTo>
                      <a:pt x="445" y="185"/>
                    </a:lnTo>
                    <a:lnTo>
                      <a:pt x="433" y="182"/>
                    </a:lnTo>
                    <a:lnTo>
                      <a:pt x="433" y="179"/>
                    </a:lnTo>
                    <a:lnTo>
                      <a:pt x="427" y="178"/>
                    </a:lnTo>
                    <a:lnTo>
                      <a:pt x="418" y="172"/>
                    </a:lnTo>
                    <a:lnTo>
                      <a:pt x="419" y="163"/>
                    </a:lnTo>
                    <a:lnTo>
                      <a:pt x="422" y="159"/>
                    </a:lnTo>
                    <a:lnTo>
                      <a:pt x="418" y="145"/>
                    </a:lnTo>
                    <a:lnTo>
                      <a:pt x="427" y="138"/>
                    </a:lnTo>
                    <a:lnTo>
                      <a:pt x="433" y="130"/>
                    </a:lnTo>
                    <a:lnTo>
                      <a:pt x="436" y="133"/>
                    </a:lnTo>
                    <a:lnTo>
                      <a:pt x="439" y="135"/>
                    </a:lnTo>
                    <a:lnTo>
                      <a:pt x="437" y="142"/>
                    </a:lnTo>
                    <a:lnTo>
                      <a:pt x="443" y="142"/>
                    </a:lnTo>
                    <a:lnTo>
                      <a:pt x="445" y="144"/>
                    </a:lnTo>
                    <a:lnTo>
                      <a:pt x="443" y="151"/>
                    </a:lnTo>
                    <a:lnTo>
                      <a:pt x="445" y="153"/>
                    </a:lnTo>
                    <a:lnTo>
                      <a:pt x="455" y="157"/>
                    </a:lnTo>
                    <a:lnTo>
                      <a:pt x="466" y="169"/>
                    </a:lnTo>
                    <a:lnTo>
                      <a:pt x="470" y="165"/>
                    </a:lnTo>
                    <a:lnTo>
                      <a:pt x="470" y="156"/>
                    </a:lnTo>
                    <a:lnTo>
                      <a:pt x="469" y="153"/>
                    </a:lnTo>
                    <a:lnTo>
                      <a:pt x="463" y="151"/>
                    </a:lnTo>
                    <a:lnTo>
                      <a:pt x="464" y="150"/>
                    </a:lnTo>
                    <a:lnTo>
                      <a:pt x="466" y="150"/>
                    </a:lnTo>
                    <a:lnTo>
                      <a:pt x="461" y="135"/>
                    </a:lnTo>
                    <a:lnTo>
                      <a:pt x="464" y="135"/>
                    </a:lnTo>
                    <a:lnTo>
                      <a:pt x="466" y="132"/>
                    </a:lnTo>
                    <a:lnTo>
                      <a:pt x="478" y="135"/>
                    </a:lnTo>
                    <a:lnTo>
                      <a:pt x="481" y="132"/>
                    </a:lnTo>
                    <a:lnTo>
                      <a:pt x="460" y="120"/>
                    </a:lnTo>
                    <a:lnTo>
                      <a:pt x="460" y="118"/>
                    </a:lnTo>
                    <a:lnTo>
                      <a:pt x="469" y="112"/>
                    </a:lnTo>
                    <a:lnTo>
                      <a:pt x="461" y="112"/>
                    </a:lnTo>
                    <a:lnTo>
                      <a:pt x="460" y="109"/>
                    </a:lnTo>
                    <a:lnTo>
                      <a:pt x="460" y="97"/>
                    </a:lnTo>
                    <a:lnTo>
                      <a:pt x="464" y="94"/>
                    </a:lnTo>
                    <a:lnTo>
                      <a:pt x="458" y="91"/>
                    </a:lnTo>
                    <a:lnTo>
                      <a:pt x="467" y="85"/>
                    </a:lnTo>
                    <a:lnTo>
                      <a:pt x="470" y="81"/>
                    </a:lnTo>
                    <a:lnTo>
                      <a:pt x="479" y="81"/>
                    </a:lnTo>
                    <a:lnTo>
                      <a:pt x="481" y="82"/>
                    </a:lnTo>
                    <a:lnTo>
                      <a:pt x="476" y="90"/>
                    </a:lnTo>
                    <a:lnTo>
                      <a:pt x="478" y="94"/>
                    </a:lnTo>
                    <a:lnTo>
                      <a:pt x="482" y="85"/>
                    </a:lnTo>
                    <a:lnTo>
                      <a:pt x="491" y="82"/>
                    </a:lnTo>
                    <a:lnTo>
                      <a:pt x="488" y="93"/>
                    </a:lnTo>
                    <a:lnTo>
                      <a:pt x="492" y="96"/>
                    </a:lnTo>
                    <a:lnTo>
                      <a:pt x="492" y="100"/>
                    </a:lnTo>
                    <a:lnTo>
                      <a:pt x="495" y="100"/>
                    </a:lnTo>
                    <a:lnTo>
                      <a:pt x="497" y="102"/>
                    </a:lnTo>
                    <a:lnTo>
                      <a:pt x="500" y="108"/>
                    </a:lnTo>
                    <a:lnTo>
                      <a:pt x="494" y="111"/>
                    </a:lnTo>
                    <a:lnTo>
                      <a:pt x="494" y="114"/>
                    </a:lnTo>
                    <a:lnTo>
                      <a:pt x="500" y="114"/>
                    </a:lnTo>
                    <a:lnTo>
                      <a:pt x="507" y="108"/>
                    </a:lnTo>
                    <a:lnTo>
                      <a:pt x="510" y="106"/>
                    </a:lnTo>
                    <a:lnTo>
                      <a:pt x="515" y="97"/>
                    </a:lnTo>
                    <a:lnTo>
                      <a:pt x="516" y="88"/>
                    </a:lnTo>
                    <a:lnTo>
                      <a:pt x="524" y="90"/>
                    </a:lnTo>
                    <a:lnTo>
                      <a:pt x="528" y="97"/>
                    </a:lnTo>
                    <a:lnTo>
                      <a:pt x="525" y="108"/>
                    </a:lnTo>
                    <a:lnTo>
                      <a:pt x="506" y="130"/>
                    </a:lnTo>
                    <a:lnTo>
                      <a:pt x="512" y="129"/>
                    </a:lnTo>
                    <a:lnTo>
                      <a:pt x="519" y="133"/>
                    </a:lnTo>
                    <a:lnTo>
                      <a:pt x="522" y="130"/>
                    </a:lnTo>
                    <a:lnTo>
                      <a:pt x="524" y="126"/>
                    </a:lnTo>
                    <a:lnTo>
                      <a:pt x="528" y="117"/>
                    </a:lnTo>
                    <a:lnTo>
                      <a:pt x="537" y="106"/>
                    </a:lnTo>
                    <a:lnTo>
                      <a:pt x="545" y="120"/>
                    </a:lnTo>
                    <a:lnTo>
                      <a:pt x="548" y="120"/>
                    </a:lnTo>
                    <a:lnTo>
                      <a:pt x="554" y="132"/>
                    </a:lnTo>
                    <a:lnTo>
                      <a:pt x="555" y="153"/>
                    </a:lnTo>
                    <a:lnTo>
                      <a:pt x="554" y="156"/>
                    </a:lnTo>
                    <a:lnTo>
                      <a:pt x="554" y="159"/>
                    </a:lnTo>
                    <a:lnTo>
                      <a:pt x="557" y="157"/>
                    </a:lnTo>
                    <a:lnTo>
                      <a:pt x="558" y="159"/>
                    </a:lnTo>
                    <a:lnTo>
                      <a:pt x="561" y="151"/>
                    </a:lnTo>
                    <a:lnTo>
                      <a:pt x="567" y="159"/>
                    </a:lnTo>
                    <a:lnTo>
                      <a:pt x="566" y="148"/>
                    </a:lnTo>
                    <a:lnTo>
                      <a:pt x="569" y="150"/>
                    </a:lnTo>
                    <a:lnTo>
                      <a:pt x="572" y="141"/>
                    </a:lnTo>
                    <a:lnTo>
                      <a:pt x="572" y="136"/>
                    </a:lnTo>
                    <a:lnTo>
                      <a:pt x="570" y="130"/>
                    </a:lnTo>
                    <a:lnTo>
                      <a:pt x="576" y="126"/>
                    </a:lnTo>
                    <a:lnTo>
                      <a:pt x="575" y="118"/>
                    </a:lnTo>
                    <a:lnTo>
                      <a:pt x="569" y="106"/>
                    </a:lnTo>
                    <a:lnTo>
                      <a:pt x="564" y="103"/>
                    </a:lnTo>
                    <a:lnTo>
                      <a:pt x="563" y="97"/>
                    </a:lnTo>
                    <a:lnTo>
                      <a:pt x="563" y="90"/>
                    </a:lnTo>
                    <a:lnTo>
                      <a:pt x="567" y="87"/>
                    </a:lnTo>
                    <a:lnTo>
                      <a:pt x="572" y="90"/>
                    </a:lnTo>
                    <a:lnTo>
                      <a:pt x="572" y="93"/>
                    </a:lnTo>
                    <a:lnTo>
                      <a:pt x="575" y="91"/>
                    </a:lnTo>
                    <a:lnTo>
                      <a:pt x="582" y="94"/>
                    </a:lnTo>
                    <a:lnTo>
                      <a:pt x="584" y="100"/>
                    </a:lnTo>
                    <a:lnTo>
                      <a:pt x="597" y="114"/>
                    </a:lnTo>
                    <a:lnTo>
                      <a:pt x="588" y="126"/>
                    </a:lnTo>
                    <a:lnTo>
                      <a:pt x="578" y="135"/>
                    </a:lnTo>
                    <a:lnTo>
                      <a:pt x="578" y="138"/>
                    </a:lnTo>
                    <a:lnTo>
                      <a:pt x="582" y="138"/>
                    </a:lnTo>
                    <a:lnTo>
                      <a:pt x="581" y="142"/>
                    </a:lnTo>
                    <a:lnTo>
                      <a:pt x="584" y="141"/>
                    </a:lnTo>
                    <a:lnTo>
                      <a:pt x="588" y="130"/>
                    </a:lnTo>
                    <a:lnTo>
                      <a:pt x="591" y="129"/>
                    </a:lnTo>
                    <a:lnTo>
                      <a:pt x="590" y="138"/>
                    </a:lnTo>
                    <a:lnTo>
                      <a:pt x="606" y="117"/>
                    </a:lnTo>
                    <a:lnTo>
                      <a:pt x="618" y="117"/>
                    </a:lnTo>
                    <a:lnTo>
                      <a:pt x="619" y="121"/>
                    </a:lnTo>
                    <a:lnTo>
                      <a:pt x="615" y="124"/>
                    </a:lnTo>
                    <a:lnTo>
                      <a:pt x="621" y="126"/>
                    </a:lnTo>
                    <a:lnTo>
                      <a:pt x="622" y="130"/>
                    </a:lnTo>
                    <a:lnTo>
                      <a:pt x="621" y="136"/>
                    </a:lnTo>
                    <a:lnTo>
                      <a:pt x="624" y="133"/>
                    </a:lnTo>
                    <a:lnTo>
                      <a:pt x="624" y="124"/>
                    </a:lnTo>
                    <a:lnTo>
                      <a:pt x="634" y="120"/>
                    </a:lnTo>
                    <a:lnTo>
                      <a:pt x="640" y="118"/>
                    </a:lnTo>
                    <a:lnTo>
                      <a:pt x="639" y="121"/>
                    </a:lnTo>
                    <a:lnTo>
                      <a:pt x="643" y="121"/>
                    </a:lnTo>
                    <a:lnTo>
                      <a:pt x="639" y="129"/>
                    </a:lnTo>
                    <a:lnTo>
                      <a:pt x="634" y="132"/>
                    </a:lnTo>
                    <a:lnTo>
                      <a:pt x="634" y="133"/>
                    </a:lnTo>
                    <a:lnTo>
                      <a:pt x="646" y="130"/>
                    </a:lnTo>
                    <a:lnTo>
                      <a:pt x="640" y="141"/>
                    </a:lnTo>
                    <a:lnTo>
                      <a:pt x="636" y="147"/>
                    </a:lnTo>
                    <a:lnTo>
                      <a:pt x="631" y="147"/>
                    </a:lnTo>
                    <a:lnTo>
                      <a:pt x="631" y="150"/>
                    </a:lnTo>
                    <a:lnTo>
                      <a:pt x="628" y="150"/>
                    </a:lnTo>
                    <a:lnTo>
                      <a:pt x="627" y="151"/>
                    </a:lnTo>
                    <a:lnTo>
                      <a:pt x="624" y="166"/>
                    </a:lnTo>
                    <a:lnTo>
                      <a:pt x="619" y="169"/>
                    </a:lnTo>
                    <a:lnTo>
                      <a:pt x="618" y="168"/>
                    </a:lnTo>
                    <a:lnTo>
                      <a:pt x="606" y="172"/>
                    </a:lnTo>
                    <a:lnTo>
                      <a:pt x="603" y="182"/>
                    </a:lnTo>
                    <a:lnTo>
                      <a:pt x="607" y="185"/>
                    </a:lnTo>
                    <a:lnTo>
                      <a:pt x="616" y="178"/>
                    </a:lnTo>
                    <a:lnTo>
                      <a:pt x="615" y="191"/>
                    </a:lnTo>
                    <a:lnTo>
                      <a:pt x="612" y="193"/>
                    </a:lnTo>
                    <a:lnTo>
                      <a:pt x="612" y="187"/>
                    </a:lnTo>
                    <a:lnTo>
                      <a:pt x="609" y="187"/>
                    </a:lnTo>
                    <a:lnTo>
                      <a:pt x="598" y="200"/>
                    </a:lnTo>
                    <a:lnTo>
                      <a:pt x="593" y="202"/>
                    </a:lnTo>
                    <a:lnTo>
                      <a:pt x="593" y="206"/>
                    </a:lnTo>
                    <a:lnTo>
                      <a:pt x="585" y="214"/>
                    </a:lnTo>
                    <a:lnTo>
                      <a:pt x="576" y="215"/>
                    </a:lnTo>
                    <a:lnTo>
                      <a:pt x="578" y="220"/>
                    </a:lnTo>
                    <a:lnTo>
                      <a:pt x="567" y="239"/>
                    </a:lnTo>
                    <a:lnTo>
                      <a:pt x="555" y="251"/>
                    </a:lnTo>
                    <a:lnTo>
                      <a:pt x="554" y="259"/>
                    </a:lnTo>
                    <a:lnTo>
                      <a:pt x="540" y="271"/>
                    </a:lnTo>
                    <a:lnTo>
                      <a:pt x="534" y="272"/>
                    </a:lnTo>
                    <a:lnTo>
                      <a:pt x="533" y="277"/>
                    </a:lnTo>
                    <a:lnTo>
                      <a:pt x="531" y="280"/>
                    </a:lnTo>
                    <a:lnTo>
                      <a:pt x="552" y="274"/>
                    </a:lnTo>
                    <a:lnTo>
                      <a:pt x="555" y="278"/>
                    </a:lnTo>
                    <a:lnTo>
                      <a:pt x="551" y="286"/>
                    </a:lnTo>
                    <a:lnTo>
                      <a:pt x="543" y="289"/>
                    </a:lnTo>
                    <a:lnTo>
                      <a:pt x="531" y="287"/>
                    </a:lnTo>
                    <a:lnTo>
                      <a:pt x="530" y="289"/>
                    </a:lnTo>
                    <a:lnTo>
                      <a:pt x="533" y="292"/>
                    </a:lnTo>
                    <a:lnTo>
                      <a:pt x="531" y="295"/>
                    </a:lnTo>
                    <a:lnTo>
                      <a:pt x="533" y="298"/>
                    </a:lnTo>
                    <a:lnTo>
                      <a:pt x="552" y="293"/>
                    </a:lnTo>
                    <a:lnTo>
                      <a:pt x="552" y="299"/>
                    </a:lnTo>
                    <a:lnTo>
                      <a:pt x="554" y="304"/>
                    </a:lnTo>
                    <a:lnTo>
                      <a:pt x="551" y="310"/>
                    </a:lnTo>
                    <a:lnTo>
                      <a:pt x="545" y="317"/>
                    </a:lnTo>
                    <a:lnTo>
                      <a:pt x="546" y="322"/>
                    </a:lnTo>
                    <a:lnTo>
                      <a:pt x="555" y="323"/>
                    </a:lnTo>
                    <a:lnTo>
                      <a:pt x="555" y="331"/>
                    </a:lnTo>
                    <a:lnTo>
                      <a:pt x="552" y="332"/>
                    </a:lnTo>
                    <a:lnTo>
                      <a:pt x="545" y="331"/>
                    </a:lnTo>
                    <a:lnTo>
                      <a:pt x="546" y="325"/>
                    </a:lnTo>
                    <a:lnTo>
                      <a:pt x="542" y="325"/>
                    </a:lnTo>
                    <a:lnTo>
                      <a:pt x="534" y="341"/>
                    </a:lnTo>
                    <a:lnTo>
                      <a:pt x="527" y="345"/>
                    </a:lnTo>
                    <a:lnTo>
                      <a:pt x="531" y="347"/>
                    </a:lnTo>
                    <a:lnTo>
                      <a:pt x="539" y="342"/>
                    </a:lnTo>
                    <a:lnTo>
                      <a:pt x="533" y="348"/>
                    </a:lnTo>
                    <a:lnTo>
                      <a:pt x="531" y="356"/>
                    </a:lnTo>
                    <a:lnTo>
                      <a:pt x="528" y="360"/>
                    </a:lnTo>
                    <a:lnTo>
                      <a:pt x="531" y="360"/>
                    </a:lnTo>
                    <a:lnTo>
                      <a:pt x="542" y="354"/>
                    </a:lnTo>
                    <a:lnTo>
                      <a:pt x="546" y="354"/>
                    </a:lnTo>
                    <a:lnTo>
                      <a:pt x="546" y="369"/>
                    </a:lnTo>
                    <a:lnTo>
                      <a:pt x="539" y="374"/>
                    </a:lnTo>
                    <a:lnTo>
                      <a:pt x="531" y="384"/>
                    </a:lnTo>
                    <a:lnTo>
                      <a:pt x="527" y="383"/>
                    </a:lnTo>
                    <a:lnTo>
                      <a:pt x="513" y="396"/>
                    </a:lnTo>
                    <a:lnTo>
                      <a:pt x="513" y="405"/>
                    </a:lnTo>
                    <a:lnTo>
                      <a:pt x="510" y="408"/>
                    </a:lnTo>
                    <a:lnTo>
                      <a:pt x="510" y="413"/>
                    </a:lnTo>
                    <a:lnTo>
                      <a:pt x="515" y="419"/>
                    </a:lnTo>
                    <a:lnTo>
                      <a:pt x="512" y="422"/>
                    </a:lnTo>
                    <a:lnTo>
                      <a:pt x="509" y="429"/>
                    </a:lnTo>
                    <a:lnTo>
                      <a:pt x="509" y="449"/>
                    </a:lnTo>
                    <a:lnTo>
                      <a:pt x="509" y="455"/>
                    </a:lnTo>
                    <a:lnTo>
                      <a:pt x="521" y="459"/>
                    </a:lnTo>
                    <a:lnTo>
                      <a:pt x="519" y="467"/>
                    </a:lnTo>
                    <a:lnTo>
                      <a:pt x="522" y="468"/>
                    </a:lnTo>
                    <a:lnTo>
                      <a:pt x="525" y="465"/>
                    </a:lnTo>
                    <a:lnTo>
                      <a:pt x="527" y="455"/>
                    </a:lnTo>
                    <a:lnTo>
                      <a:pt x="519" y="450"/>
                    </a:lnTo>
                    <a:lnTo>
                      <a:pt x="518" y="440"/>
                    </a:lnTo>
                    <a:lnTo>
                      <a:pt x="525" y="426"/>
                    </a:lnTo>
                    <a:lnTo>
                      <a:pt x="527" y="429"/>
                    </a:lnTo>
                    <a:lnTo>
                      <a:pt x="533" y="423"/>
                    </a:lnTo>
                    <a:lnTo>
                      <a:pt x="534" y="432"/>
                    </a:lnTo>
                    <a:lnTo>
                      <a:pt x="528" y="435"/>
                    </a:lnTo>
                    <a:lnTo>
                      <a:pt x="530" y="441"/>
                    </a:lnTo>
                    <a:lnTo>
                      <a:pt x="533" y="440"/>
                    </a:lnTo>
                    <a:lnTo>
                      <a:pt x="539" y="432"/>
                    </a:lnTo>
                    <a:lnTo>
                      <a:pt x="542" y="437"/>
                    </a:lnTo>
                    <a:lnTo>
                      <a:pt x="542" y="440"/>
                    </a:lnTo>
                    <a:lnTo>
                      <a:pt x="537" y="440"/>
                    </a:lnTo>
                    <a:lnTo>
                      <a:pt x="536" y="444"/>
                    </a:lnTo>
                    <a:lnTo>
                      <a:pt x="530" y="441"/>
                    </a:lnTo>
                    <a:lnTo>
                      <a:pt x="531" y="450"/>
                    </a:lnTo>
                    <a:lnTo>
                      <a:pt x="534" y="458"/>
                    </a:lnTo>
                    <a:lnTo>
                      <a:pt x="542" y="464"/>
                    </a:lnTo>
                    <a:lnTo>
                      <a:pt x="546" y="456"/>
                    </a:lnTo>
                    <a:lnTo>
                      <a:pt x="554" y="450"/>
                    </a:lnTo>
                    <a:lnTo>
                      <a:pt x="557" y="437"/>
                    </a:lnTo>
                    <a:lnTo>
                      <a:pt x="554" y="434"/>
                    </a:lnTo>
                    <a:lnTo>
                      <a:pt x="560" y="428"/>
                    </a:lnTo>
                    <a:lnTo>
                      <a:pt x="563" y="410"/>
                    </a:lnTo>
                    <a:lnTo>
                      <a:pt x="563" y="410"/>
                    </a:lnTo>
                    <a:lnTo>
                      <a:pt x="564" y="414"/>
                    </a:lnTo>
                    <a:lnTo>
                      <a:pt x="570" y="408"/>
                    </a:lnTo>
                    <a:lnTo>
                      <a:pt x="576" y="399"/>
                    </a:lnTo>
                    <a:lnTo>
                      <a:pt x="578" y="387"/>
                    </a:lnTo>
                    <a:lnTo>
                      <a:pt x="587" y="381"/>
                    </a:lnTo>
                    <a:lnTo>
                      <a:pt x="591" y="375"/>
                    </a:lnTo>
                    <a:lnTo>
                      <a:pt x="588" y="372"/>
                    </a:lnTo>
                    <a:lnTo>
                      <a:pt x="594" y="363"/>
                    </a:lnTo>
                    <a:lnTo>
                      <a:pt x="588" y="363"/>
                    </a:lnTo>
                    <a:lnTo>
                      <a:pt x="585" y="365"/>
                    </a:lnTo>
                    <a:lnTo>
                      <a:pt x="581" y="360"/>
                    </a:lnTo>
                    <a:lnTo>
                      <a:pt x="575" y="359"/>
                    </a:lnTo>
                    <a:lnTo>
                      <a:pt x="575" y="356"/>
                    </a:lnTo>
                    <a:lnTo>
                      <a:pt x="576" y="353"/>
                    </a:lnTo>
                    <a:lnTo>
                      <a:pt x="582" y="350"/>
                    </a:lnTo>
                    <a:lnTo>
                      <a:pt x="582" y="341"/>
                    </a:lnTo>
                    <a:lnTo>
                      <a:pt x="590" y="335"/>
                    </a:lnTo>
                    <a:lnTo>
                      <a:pt x="594" y="332"/>
                    </a:lnTo>
                    <a:lnTo>
                      <a:pt x="597" y="325"/>
                    </a:lnTo>
                    <a:lnTo>
                      <a:pt x="594" y="325"/>
                    </a:lnTo>
                    <a:lnTo>
                      <a:pt x="600" y="320"/>
                    </a:lnTo>
                    <a:lnTo>
                      <a:pt x="601" y="316"/>
                    </a:lnTo>
                    <a:lnTo>
                      <a:pt x="606" y="310"/>
                    </a:lnTo>
                    <a:lnTo>
                      <a:pt x="606" y="304"/>
                    </a:lnTo>
                    <a:lnTo>
                      <a:pt x="609" y="302"/>
                    </a:lnTo>
                    <a:lnTo>
                      <a:pt x="610" y="298"/>
                    </a:lnTo>
                    <a:lnTo>
                      <a:pt x="612" y="290"/>
                    </a:lnTo>
                    <a:lnTo>
                      <a:pt x="624" y="281"/>
                    </a:lnTo>
                    <a:lnTo>
                      <a:pt x="639" y="259"/>
                    </a:lnTo>
                    <a:lnTo>
                      <a:pt x="648" y="253"/>
                    </a:lnTo>
                    <a:lnTo>
                      <a:pt x="648" y="248"/>
                    </a:lnTo>
                    <a:lnTo>
                      <a:pt x="657" y="241"/>
                    </a:lnTo>
                    <a:lnTo>
                      <a:pt x="654" y="233"/>
                    </a:lnTo>
                    <a:lnTo>
                      <a:pt x="660" y="220"/>
                    </a:lnTo>
                    <a:lnTo>
                      <a:pt x="661" y="211"/>
                    </a:lnTo>
                    <a:lnTo>
                      <a:pt x="664" y="206"/>
                    </a:lnTo>
                    <a:lnTo>
                      <a:pt x="661" y="202"/>
                    </a:lnTo>
                    <a:lnTo>
                      <a:pt x="663" y="197"/>
                    </a:lnTo>
                    <a:lnTo>
                      <a:pt x="669" y="190"/>
                    </a:lnTo>
                    <a:lnTo>
                      <a:pt x="670" y="196"/>
                    </a:lnTo>
                    <a:lnTo>
                      <a:pt x="673" y="196"/>
                    </a:lnTo>
                    <a:lnTo>
                      <a:pt x="676" y="176"/>
                    </a:lnTo>
                    <a:lnTo>
                      <a:pt x="690" y="166"/>
                    </a:lnTo>
                    <a:lnTo>
                      <a:pt x="693" y="156"/>
                    </a:lnTo>
                    <a:lnTo>
                      <a:pt x="696" y="154"/>
                    </a:lnTo>
                    <a:lnTo>
                      <a:pt x="696" y="151"/>
                    </a:lnTo>
                    <a:lnTo>
                      <a:pt x="709" y="130"/>
                    </a:lnTo>
                    <a:lnTo>
                      <a:pt x="728" y="105"/>
                    </a:lnTo>
                    <a:lnTo>
                      <a:pt x="736" y="97"/>
                    </a:lnTo>
                    <a:lnTo>
                      <a:pt x="743" y="97"/>
                    </a:lnTo>
                    <a:lnTo>
                      <a:pt x="749" y="94"/>
                    </a:lnTo>
                    <a:lnTo>
                      <a:pt x="751" y="91"/>
                    </a:lnTo>
                    <a:lnTo>
                      <a:pt x="755" y="93"/>
                    </a:lnTo>
                    <a:lnTo>
                      <a:pt x="754" y="96"/>
                    </a:lnTo>
                    <a:lnTo>
                      <a:pt x="758" y="106"/>
                    </a:lnTo>
                    <a:lnTo>
                      <a:pt x="754" y="112"/>
                    </a:lnTo>
                    <a:lnTo>
                      <a:pt x="758" y="115"/>
                    </a:lnTo>
                    <a:lnTo>
                      <a:pt x="757" y="127"/>
                    </a:lnTo>
                    <a:lnTo>
                      <a:pt x="749" y="138"/>
                    </a:lnTo>
                    <a:lnTo>
                      <a:pt x="751" y="147"/>
                    </a:lnTo>
                    <a:lnTo>
                      <a:pt x="748" y="148"/>
                    </a:lnTo>
                    <a:lnTo>
                      <a:pt x="749" y="150"/>
                    </a:lnTo>
                    <a:lnTo>
                      <a:pt x="758" y="144"/>
                    </a:lnTo>
                    <a:lnTo>
                      <a:pt x="758" y="145"/>
                    </a:lnTo>
                    <a:lnTo>
                      <a:pt x="760" y="151"/>
                    </a:lnTo>
                    <a:lnTo>
                      <a:pt x="757" y="153"/>
                    </a:lnTo>
                    <a:lnTo>
                      <a:pt x="757" y="160"/>
                    </a:lnTo>
                    <a:lnTo>
                      <a:pt x="751" y="171"/>
                    </a:lnTo>
                    <a:lnTo>
                      <a:pt x="752" y="184"/>
                    </a:lnTo>
                    <a:lnTo>
                      <a:pt x="740" y="196"/>
                    </a:lnTo>
                    <a:lnTo>
                      <a:pt x="730" y="205"/>
                    </a:lnTo>
                    <a:lnTo>
                      <a:pt x="713" y="211"/>
                    </a:lnTo>
                    <a:lnTo>
                      <a:pt x="710" y="217"/>
                    </a:lnTo>
                    <a:lnTo>
                      <a:pt x="701" y="224"/>
                    </a:lnTo>
                    <a:lnTo>
                      <a:pt x="704" y="224"/>
                    </a:lnTo>
                    <a:lnTo>
                      <a:pt x="730" y="215"/>
                    </a:lnTo>
                    <a:lnTo>
                      <a:pt x="740" y="218"/>
                    </a:lnTo>
                    <a:lnTo>
                      <a:pt x="746" y="224"/>
                    </a:lnTo>
                    <a:lnTo>
                      <a:pt x="745" y="245"/>
                    </a:lnTo>
                    <a:lnTo>
                      <a:pt x="740" y="256"/>
                    </a:lnTo>
                    <a:lnTo>
                      <a:pt x="742" y="265"/>
                    </a:lnTo>
                    <a:lnTo>
                      <a:pt x="733" y="278"/>
                    </a:lnTo>
                    <a:lnTo>
                      <a:pt x="733" y="284"/>
                    </a:lnTo>
                    <a:lnTo>
                      <a:pt x="736" y="287"/>
                    </a:lnTo>
                    <a:lnTo>
                      <a:pt x="737" y="292"/>
                    </a:lnTo>
                    <a:lnTo>
                      <a:pt x="739" y="295"/>
                    </a:lnTo>
                    <a:lnTo>
                      <a:pt x="731" y="305"/>
                    </a:lnTo>
                    <a:lnTo>
                      <a:pt x="728" y="317"/>
                    </a:lnTo>
                    <a:lnTo>
                      <a:pt x="731" y="328"/>
                    </a:lnTo>
                    <a:lnTo>
                      <a:pt x="727" y="332"/>
                    </a:lnTo>
                    <a:lnTo>
                      <a:pt x="727" y="336"/>
                    </a:lnTo>
                    <a:lnTo>
                      <a:pt x="724" y="339"/>
                    </a:lnTo>
                    <a:lnTo>
                      <a:pt x="724" y="342"/>
                    </a:lnTo>
                    <a:lnTo>
                      <a:pt x="730" y="347"/>
                    </a:lnTo>
                    <a:lnTo>
                      <a:pt x="733" y="335"/>
                    </a:lnTo>
                    <a:lnTo>
                      <a:pt x="737" y="331"/>
                    </a:lnTo>
                    <a:lnTo>
                      <a:pt x="742" y="335"/>
                    </a:lnTo>
                    <a:lnTo>
                      <a:pt x="745" y="333"/>
                    </a:lnTo>
                    <a:lnTo>
                      <a:pt x="742" y="326"/>
                    </a:lnTo>
                    <a:lnTo>
                      <a:pt x="739" y="325"/>
                    </a:lnTo>
                    <a:lnTo>
                      <a:pt x="745" y="314"/>
                    </a:lnTo>
                    <a:lnTo>
                      <a:pt x="755" y="320"/>
                    </a:lnTo>
                    <a:lnTo>
                      <a:pt x="758" y="319"/>
                    </a:lnTo>
                    <a:lnTo>
                      <a:pt x="758" y="314"/>
                    </a:lnTo>
                    <a:lnTo>
                      <a:pt x="763" y="311"/>
                    </a:lnTo>
                    <a:lnTo>
                      <a:pt x="761" y="290"/>
                    </a:lnTo>
                    <a:lnTo>
                      <a:pt x="769" y="293"/>
                    </a:lnTo>
                    <a:lnTo>
                      <a:pt x="770" y="287"/>
                    </a:lnTo>
                    <a:lnTo>
                      <a:pt x="776" y="295"/>
                    </a:lnTo>
                    <a:lnTo>
                      <a:pt x="781" y="295"/>
                    </a:lnTo>
                    <a:lnTo>
                      <a:pt x="785" y="295"/>
                    </a:lnTo>
                    <a:lnTo>
                      <a:pt x="787" y="292"/>
                    </a:lnTo>
                    <a:lnTo>
                      <a:pt x="788" y="293"/>
                    </a:lnTo>
                    <a:lnTo>
                      <a:pt x="784" y="301"/>
                    </a:lnTo>
                    <a:lnTo>
                      <a:pt x="790" y="304"/>
                    </a:lnTo>
                    <a:lnTo>
                      <a:pt x="796" y="295"/>
                    </a:lnTo>
                    <a:lnTo>
                      <a:pt x="800" y="293"/>
                    </a:lnTo>
                    <a:lnTo>
                      <a:pt x="809" y="301"/>
                    </a:lnTo>
                    <a:lnTo>
                      <a:pt x="810" y="293"/>
                    </a:lnTo>
                    <a:lnTo>
                      <a:pt x="807" y="292"/>
                    </a:lnTo>
                    <a:lnTo>
                      <a:pt x="802" y="290"/>
                    </a:lnTo>
                    <a:lnTo>
                      <a:pt x="799" y="283"/>
                    </a:lnTo>
                    <a:lnTo>
                      <a:pt x="794" y="281"/>
                    </a:lnTo>
                    <a:lnTo>
                      <a:pt x="794" y="274"/>
                    </a:lnTo>
                    <a:lnTo>
                      <a:pt x="788" y="268"/>
                    </a:lnTo>
                    <a:lnTo>
                      <a:pt x="797" y="262"/>
                    </a:lnTo>
                    <a:lnTo>
                      <a:pt x="796" y="256"/>
                    </a:lnTo>
                    <a:lnTo>
                      <a:pt x="793" y="257"/>
                    </a:lnTo>
                    <a:lnTo>
                      <a:pt x="788" y="256"/>
                    </a:lnTo>
                    <a:lnTo>
                      <a:pt x="791" y="250"/>
                    </a:lnTo>
                    <a:lnTo>
                      <a:pt x="797" y="242"/>
                    </a:lnTo>
                    <a:lnTo>
                      <a:pt x="799" y="238"/>
                    </a:lnTo>
                    <a:lnTo>
                      <a:pt x="802" y="236"/>
                    </a:lnTo>
                    <a:lnTo>
                      <a:pt x="805" y="238"/>
                    </a:lnTo>
                    <a:lnTo>
                      <a:pt x="809" y="242"/>
                    </a:lnTo>
                    <a:lnTo>
                      <a:pt x="822" y="245"/>
                    </a:lnTo>
                    <a:lnTo>
                      <a:pt x="828" y="251"/>
                    </a:lnTo>
                    <a:lnTo>
                      <a:pt x="830" y="248"/>
                    </a:lnTo>
                    <a:lnTo>
                      <a:pt x="827" y="241"/>
                    </a:lnTo>
                    <a:lnTo>
                      <a:pt x="821" y="238"/>
                    </a:lnTo>
                    <a:lnTo>
                      <a:pt x="815" y="232"/>
                    </a:lnTo>
                    <a:lnTo>
                      <a:pt x="810" y="232"/>
                    </a:lnTo>
                    <a:lnTo>
                      <a:pt x="806" y="227"/>
                    </a:lnTo>
                    <a:lnTo>
                      <a:pt x="806" y="220"/>
                    </a:lnTo>
                    <a:lnTo>
                      <a:pt x="812" y="214"/>
                    </a:lnTo>
                    <a:lnTo>
                      <a:pt x="807" y="211"/>
                    </a:lnTo>
                    <a:lnTo>
                      <a:pt x="807" y="208"/>
                    </a:lnTo>
                    <a:lnTo>
                      <a:pt x="816" y="211"/>
                    </a:lnTo>
                    <a:lnTo>
                      <a:pt x="818" y="209"/>
                    </a:lnTo>
                    <a:lnTo>
                      <a:pt x="805" y="202"/>
                    </a:lnTo>
                    <a:lnTo>
                      <a:pt x="809" y="193"/>
                    </a:lnTo>
                    <a:lnTo>
                      <a:pt x="810" y="181"/>
                    </a:lnTo>
                    <a:lnTo>
                      <a:pt x="815" y="182"/>
                    </a:lnTo>
                    <a:lnTo>
                      <a:pt x="830" y="182"/>
                    </a:lnTo>
                    <a:lnTo>
                      <a:pt x="837" y="191"/>
                    </a:lnTo>
                    <a:lnTo>
                      <a:pt x="840" y="188"/>
                    </a:lnTo>
                    <a:lnTo>
                      <a:pt x="840" y="181"/>
                    </a:lnTo>
                    <a:lnTo>
                      <a:pt x="833" y="176"/>
                    </a:lnTo>
                    <a:lnTo>
                      <a:pt x="834" y="172"/>
                    </a:lnTo>
                    <a:lnTo>
                      <a:pt x="836" y="148"/>
                    </a:lnTo>
                    <a:lnTo>
                      <a:pt x="845" y="148"/>
                    </a:lnTo>
                    <a:lnTo>
                      <a:pt x="857" y="156"/>
                    </a:lnTo>
                    <a:lnTo>
                      <a:pt x="878" y="160"/>
                    </a:lnTo>
                    <a:lnTo>
                      <a:pt x="888" y="160"/>
                    </a:lnTo>
                    <a:lnTo>
                      <a:pt x="870" y="154"/>
                    </a:lnTo>
                    <a:lnTo>
                      <a:pt x="858" y="145"/>
                    </a:lnTo>
                    <a:lnTo>
                      <a:pt x="857" y="142"/>
                    </a:lnTo>
                    <a:lnTo>
                      <a:pt x="864" y="142"/>
                    </a:lnTo>
                    <a:lnTo>
                      <a:pt x="866" y="138"/>
                    </a:lnTo>
                    <a:lnTo>
                      <a:pt x="869" y="135"/>
                    </a:lnTo>
                    <a:lnTo>
                      <a:pt x="858" y="132"/>
                    </a:lnTo>
                    <a:lnTo>
                      <a:pt x="858" y="126"/>
                    </a:lnTo>
                    <a:lnTo>
                      <a:pt x="848" y="127"/>
                    </a:lnTo>
                    <a:lnTo>
                      <a:pt x="854" y="114"/>
                    </a:lnTo>
                    <a:lnTo>
                      <a:pt x="851" y="112"/>
                    </a:lnTo>
                    <a:lnTo>
                      <a:pt x="843" y="123"/>
                    </a:lnTo>
                    <a:lnTo>
                      <a:pt x="839" y="124"/>
                    </a:lnTo>
                    <a:lnTo>
                      <a:pt x="822" y="121"/>
                    </a:lnTo>
                    <a:lnTo>
                      <a:pt x="818" y="118"/>
                    </a:lnTo>
                    <a:lnTo>
                      <a:pt x="816" y="114"/>
                    </a:lnTo>
                    <a:lnTo>
                      <a:pt x="812" y="112"/>
                    </a:lnTo>
                    <a:lnTo>
                      <a:pt x="809" y="106"/>
                    </a:lnTo>
                    <a:lnTo>
                      <a:pt x="813" y="103"/>
                    </a:lnTo>
                    <a:lnTo>
                      <a:pt x="812" y="97"/>
                    </a:lnTo>
                    <a:lnTo>
                      <a:pt x="815" y="87"/>
                    </a:lnTo>
                    <a:lnTo>
                      <a:pt x="822" y="87"/>
                    </a:lnTo>
                    <a:lnTo>
                      <a:pt x="837" y="100"/>
                    </a:lnTo>
                    <a:lnTo>
                      <a:pt x="842" y="99"/>
                    </a:lnTo>
                    <a:lnTo>
                      <a:pt x="839" y="97"/>
                    </a:lnTo>
                    <a:lnTo>
                      <a:pt x="837" y="87"/>
                    </a:lnTo>
                    <a:lnTo>
                      <a:pt x="831" y="78"/>
                    </a:lnTo>
                    <a:lnTo>
                      <a:pt x="825" y="76"/>
                    </a:lnTo>
                    <a:lnTo>
                      <a:pt x="822" y="72"/>
                    </a:lnTo>
                    <a:lnTo>
                      <a:pt x="825" y="66"/>
                    </a:lnTo>
                    <a:lnTo>
                      <a:pt x="831" y="60"/>
                    </a:lnTo>
                    <a:lnTo>
                      <a:pt x="834" y="60"/>
                    </a:lnTo>
                    <a:lnTo>
                      <a:pt x="846" y="67"/>
                    </a:lnTo>
                    <a:lnTo>
                      <a:pt x="848" y="70"/>
                    </a:lnTo>
                    <a:lnTo>
                      <a:pt x="854" y="67"/>
                    </a:lnTo>
                    <a:lnTo>
                      <a:pt x="860" y="72"/>
                    </a:lnTo>
                    <a:lnTo>
                      <a:pt x="864" y="73"/>
                    </a:lnTo>
                    <a:lnTo>
                      <a:pt x="866" y="96"/>
                    </a:lnTo>
                    <a:lnTo>
                      <a:pt x="870" y="96"/>
                    </a:lnTo>
                    <a:lnTo>
                      <a:pt x="873" y="94"/>
                    </a:lnTo>
                    <a:lnTo>
                      <a:pt x="872" y="91"/>
                    </a:lnTo>
                    <a:lnTo>
                      <a:pt x="872" y="78"/>
                    </a:lnTo>
                    <a:lnTo>
                      <a:pt x="873" y="72"/>
                    </a:lnTo>
                    <a:lnTo>
                      <a:pt x="872" y="67"/>
                    </a:lnTo>
                    <a:lnTo>
                      <a:pt x="863" y="60"/>
                    </a:lnTo>
                    <a:lnTo>
                      <a:pt x="861" y="51"/>
                    </a:lnTo>
                    <a:lnTo>
                      <a:pt x="864" y="42"/>
                    </a:lnTo>
                    <a:lnTo>
                      <a:pt x="875" y="31"/>
                    </a:lnTo>
                    <a:lnTo>
                      <a:pt x="881" y="37"/>
                    </a:lnTo>
                    <a:lnTo>
                      <a:pt x="884" y="36"/>
                    </a:lnTo>
                    <a:lnTo>
                      <a:pt x="884" y="30"/>
                    </a:lnTo>
                    <a:lnTo>
                      <a:pt x="881" y="25"/>
                    </a:lnTo>
                    <a:lnTo>
                      <a:pt x="882" y="22"/>
                    </a:lnTo>
                    <a:lnTo>
                      <a:pt x="885" y="22"/>
                    </a:lnTo>
                    <a:lnTo>
                      <a:pt x="890" y="27"/>
                    </a:lnTo>
                    <a:close/>
                    <a:moveTo>
                      <a:pt x="613" y="5"/>
                    </a:moveTo>
                    <a:lnTo>
                      <a:pt x="616" y="8"/>
                    </a:lnTo>
                    <a:lnTo>
                      <a:pt x="615" y="11"/>
                    </a:lnTo>
                    <a:lnTo>
                      <a:pt x="621" y="12"/>
                    </a:lnTo>
                    <a:lnTo>
                      <a:pt x="622" y="6"/>
                    </a:lnTo>
                    <a:lnTo>
                      <a:pt x="625" y="8"/>
                    </a:lnTo>
                    <a:lnTo>
                      <a:pt x="628" y="5"/>
                    </a:lnTo>
                    <a:lnTo>
                      <a:pt x="633" y="6"/>
                    </a:lnTo>
                    <a:lnTo>
                      <a:pt x="633" y="9"/>
                    </a:lnTo>
                    <a:lnTo>
                      <a:pt x="627" y="28"/>
                    </a:lnTo>
                    <a:lnTo>
                      <a:pt x="630" y="28"/>
                    </a:lnTo>
                    <a:lnTo>
                      <a:pt x="628" y="33"/>
                    </a:lnTo>
                    <a:lnTo>
                      <a:pt x="639" y="22"/>
                    </a:lnTo>
                    <a:lnTo>
                      <a:pt x="640" y="24"/>
                    </a:lnTo>
                    <a:lnTo>
                      <a:pt x="634" y="30"/>
                    </a:lnTo>
                    <a:lnTo>
                      <a:pt x="634" y="33"/>
                    </a:lnTo>
                    <a:lnTo>
                      <a:pt x="640" y="31"/>
                    </a:lnTo>
                    <a:lnTo>
                      <a:pt x="648" y="22"/>
                    </a:lnTo>
                    <a:lnTo>
                      <a:pt x="649" y="31"/>
                    </a:lnTo>
                    <a:lnTo>
                      <a:pt x="652" y="21"/>
                    </a:lnTo>
                    <a:lnTo>
                      <a:pt x="655" y="18"/>
                    </a:lnTo>
                    <a:lnTo>
                      <a:pt x="663" y="24"/>
                    </a:lnTo>
                    <a:lnTo>
                      <a:pt x="664" y="31"/>
                    </a:lnTo>
                    <a:lnTo>
                      <a:pt x="661" y="36"/>
                    </a:lnTo>
                    <a:lnTo>
                      <a:pt x="657" y="37"/>
                    </a:lnTo>
                    <a:lnTo>
                      <a:pt x="655" y="43"/>
                    </a:lnTo>
                    <a:lnTo>
                      <a:pt x="636" y="48"/>
                    </a:lnTo>
                    <a:lnTo>
                      <a:pt x="637" y="51"/>
                    </a:lnTo>
                    <a:lnTo>
                      <a:pt x="640" y="51"/>
                    </a:lnTo>
                    <a:lnTo>
                      <a:pt x="654" y="66"/>
                    </a:lnTo>
                    <a:lnTo>
                      <a:pt x="652" y="69"/>
                    </a:lnTo>
                    <a:lnTo>
                      <a:pt x="648" y="67"/>
                    </a:lnTo>
                    <a:lnTo>
                      <a:pt x="646" y="69"/>
                    </a:lnTo>
                    <a:lnTo>
                      <a:pt x="643" y="67"/>
                    </a:lnTo>
                    <a:lnTo>
                      <a:pt x="642" y="70"/>
                    </a:lnTo>
                    <a:lnTo>
                      <a:pt x="643" y="73"/>
                    </a:lnTo>
                    <a:lnTo>
                      <a:pt x="654" y="75"/>
                    </a:lnTo>
                    <a:lnTo>
                      <a:pt x="657" y="72"/>
                    </a:lnTo>
                    <a:lnTo>
                      <a:pt x="663" y="70"/>
                    </a:lnTo>
                    <a:lnTo>
                      <a:pt x="666" y="73"/>
                    </a:lnTo>
                    <a:lnTo>
                      <a:pt x="672" y="60"/>
                    </a:lnTo>
                    <a:lnTo>
                      <a:pt x="687" y="52"/>
                    </a:lnTo>
                    <a:lnTo>
                      <a:pt x="690" y="52"/>
                    </a:lnTo>
                    <a:lnTo>
                      <a:pt x="690" y="63"/>
                    </a:lnTo>
                    <a:lnTo>
                      <a:pt x="682" y="75"/>
                    </a:lnTo>
                    <a:lnTo>
                      <a:pt x="675" y="76"/>
                    </a:lnTo>
                    <a:lnTo>
                      <a:pt x="676" y="81"/>
                    </a:lnTo>
                    <a:lnTo>
                      <a:pt x="661" y="90"/>
                    </a:lnTo>
                    <a:lnTo>
                      <a:pt x="657" y="90"/>
                    </a:lnTo>
                    <a:lnTo>
                      <a:pt x="654" y="88"/>
                    </a:lnTo>
                    <a:lnTo>
                      <a:pt x="652" y="81"/>
                    </a:lnTo>
                    <a:lnTo>
                      <a:pt x="649" y="82"/>
                    </a:lnTo>
                    <a:lnTo>
                      <a:pt x="649" y="85"/>
                    </a:lnTo>
                    <a:lnTo>
                      <a:pt x="646" y="88"/>
                    </a:lnTo>
                    <a:lnTo>
                      <a:pt x="646" y="93"/>
                    </a:lnTo>
                    <a:lnTo>
                      <a:pt x="639" y="88"/>
                    </a:lnTo>
                    <a:lnTo>
                      <a:pt x="628" y="90"/>
                    </a:lnTo>
                    <a:lnTo>
                      <a:pt x="624" y="82"/>
                    </a:lnTo>
                    <a:lnTo>
                      <a:pt x="616" y="94"/>
                    </a:lnTo>
                    <a:lnTo>
                      <a:pt x="613" y="94"/>
                    </a:lnTo>
                    <a:lnTo>
                      <a:pt x="616" y="97"/>
                    </a:lnTo>
                    <a:lnTo>
                      <a:pt x="621" y="97"/>
                    </a:lnTo>
                    <a:lnTo>
                      <a:pt x="619" y="99"/>
                    </a:lnTo>
                    <a:lnTo>
                      <a:pt x="622" y="100"/>
                    </a:lnTo>
                    <a:lnTo>
                      <a:pt x="615" y="103"/>
                    </a:lnTo>
                    <a:lnTo>
                      <a:pt x="606" y="99"/>
                    </a:lnTo>
                    <a:lnTo>
                      <a:pt x="606" y="103"/>
                    </a:lnTo>
                    <a:lnTo>
                      <a:pt x="597" y="106"/>
                    </a:lnTo>
                    <a:lnTo>
                      <a:pt x="590" y="100"/>
                    </a:lnTo>
                    <a:lnTo>
                      <a:pt x="585" y="91"/>
                    </a:lnTo>
                    <a:lnTo>
                      <a:pt x="587" y="88"/>
                    </a:lnTo>
                    <a:lnTo>
                      <a:pt x="575" y="81"/>
                    </a:lnTo>
                    <a:lnTo>
                      <a:pt x="595" y="67"/>
                    </a:lnTo>
                    <a:lnTo>
                      <a:pt x="595" y="64"/>
                    </a:lnTo>
                    <a:lnTo>
                      <a:pt x="588" y="64"/>
                    </a:lnTo>
                    <a:lnTo>
                      <a:pt x="585" y="61"/>
                    </a:lnTo>
                    <a:lnTo>
                      <a:pt x="578" y="67"/>
                    </a:lnTo>
                    <a:lnTo>
                      <a:pt x="569" y="72"/>
                    </a:lnTo>
                    <a:lnTo>
                      <a:pt x="560" y="70"/>
                    </a:lnTo>
                    <a:lnTo>
                      <a:pt x="555" y="61"/>
                    </a:lnTo>
                    <a:lnTo>
                      <a:pt x="558" y="57"/>
                    </a:lnTo>
                    <a:lnTo>
                      <a:pt x="557" y="52"/>
                    </a:lnTo>
                    <a:lnTo>
                      <a:pt x="566" y="48"/>
                    </a:lnTo>
                    <a:lnTo>
                      <a:pt x="566" y="46"/>
                    </a:lnTo>
                    <a:lnTo>
                      <a:pt x="560" y="42"/>
                    </a:lnTo>
                    <a:lnTo>
                      <a:pt x="558" y="36"/>
                    </a:lnTo>
                    <a:lnTo>
                      <a:pt x="564" y="37"/>
                    </a:lnTo>
                    <a:lnTo>
                      <a:pt x="578" y="37"/>
                    </a:lnTo>
                    <a:lnTo>
                      <a:pt x="579" y="39"/>
                    </a:lnTo>
                    <a:lnTo>
                      <a:pt x="584" y="42"/>
                    </a:lnTo>
                    <a:lnTo>
                      <a:pt x="584" y="28"/>
                    </a:lnTo>
                    <a:lnTo>
                      <a:pt x="588" y="34"/>
                    </a:lnTo>
                    <a:lnTo>
                      <a:pt x="590" y="30"/>
                    </a:lnTo>
                    <a:lnTo>
                      <a:pt x="593" y="28"/>
                    </a:lnTo>
                    <a:lnTo>
                      <a:pt x="600" y="31"/>
                    </a:lnTo>
                    <a:lnTo>
                      <a:pt x="597" y="39"/>
                    </a:lnTo>
                    <a:lnTo>
                      <a:pt x="604" y="34"/>
                    </a:lnTo>
                    <a:lnTo>
                      <a:pt x="612" y="39"/>
                    </a:lnTo>
                    <a:lnTo>
                      <a:pt x="618" y="46"/>
                    </a:lnTo>
                    <a:lnTo>
                      <a:pt x="618" y="49"/>
                    </a:lnTo>
                    <a:lnTo>
                      <a:pt x="621" y="49"/>
                    </a:lnTo>
                    <a:lnTo>
                      <a:pt x="622" y="45"/>
                    </a:lnTo>
                    <a:lnTo>
                      <a:pt x="615" y="34"/>
                    </a:lnTo>
                    <a:lnTo>
                      <a:pt x="600" y="21"/>
                    </a:lnTo>
                    <a:lnTo>
                      <a:pt x="604" y="19"/>
                    </a:lnTo>
                    <a:lnTo>
                      <a:pt x="594" y="12"/>
                    </a:lnTo>
                    <a:lnTo>
                      <a:pt x="597" y="6"/>
                    </a:lnTo>
                    <a:lnTo>
                      <a:pt x="600" y="12"/>
                    </a:lnTo>
                    <a:lnTo>
                      <a:pt x="606" y="6"/>
                    </a:lnTo>
                    <a:lnTo>
                      <a:pt x="610" y="5"/>
                    </a:lnTo>
                    <a:lnTo>
                      <a:pt x="613" y="0"/>
                    </a:lnTo>
                    <a:lnTo>
                      <a:pt x="615" y="0"/>
                    </a:lnTo>
                    <a:lnTo>
                      <a:pt x="613" y="5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algn="ctr" defTabSz="1828800" hangingPunct="1">
                  <a:defRPr/>
                </a:pPr>
                <a:endParaRPr lang="en-US" sz="240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8" name="Møre og Romsdal">
                <a:extLst>
                  <a:ext uri="{FF2B5EF4-FFF2-40B4-BE49-F238E27FC236}">
                    <a16:creationId xmlns:a16="http://schemas.microsoft.com/office/drawing/2014/main" id="{DEC8C8DB-ACB4-4831-BF08-BEAFA19B567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867588">
                <a:off x="2748599" y="3390425"/>
                <a:ext cx="1026306" cy="808550"/>
              </a:xfrm>
              <a:custGeom>
                <a:avLst/>
                <a:gdLst>
                  <a:gd name="T0" fmla="*/ 334 w 575"/>
                  <a:gd name="T1" fmla="*/ 102 h 453"/>
                  <a:gd name="T2" fmla="*/ 208 w 575"/>
                  <a:gd name="T3" fmla="*/ 202 h 453"/>
                  <a:gd name="T4" fmla="*/ 194 w 575"/>
                  <a:gd name="T5" fmla="*/ 202 h 453"/>
                  <a:gd name="T6" fmla="*/ 166 w 575"/>
                  <a:gd name="T7" fmla="*/ 237 h 453"/>
                  <a:gd name="T8" fmla="*/ 173 w 575"/>
                  <a:gd name="T9" fmla="*/ 240 h 453"/>
                  <a:gd name="T10" fmla="*/ 299 w 575"/>
                  <a:gd name="T11" fmla="*/ 120 h 453"/>
                  <a:gd name="T12" fmla="*/ 278 w 575"/>
                  <a:gd name="T13" fmla="*/ 138 h 453"/>
                  <a:gd name="T14" fmla="*/ 431 w 575"/>
                  <a:gd name="T15" fmla="*/ 75 h 453"/>
                  <a:gd name="T16" fmla="*/ 337 w 575"/>
                  <a:gd name="T17" fmla="*/ 142 h 453"/>
                  <a:gd name="T18" fmla="*/ 436 w 575"/>
                  <a:gd name="T19" fmla="*/ 24 h 453"/>
                  <a:gd name="T20" fmla="*/ 436 w 575"/>
                  <a:gd name="T21" fmla="*/ 47 h 453"/>
                  <a:gd name="T22" fmla="*/ 370 w 575"/>
                  <a:gd name="T23" fmla="*/ 0 h 453"/>
                  <a:gd name="T24" fmla="*/ 318 w 575"/>
                  <a:gd name="T25" fmla="*/ 118 h 453"/>
                  <a:gd name="T26" fmla="*/ 381 w 575"/>
                  <a:gd name="T27" fmla="*/ 68 h 453"/>
                  <a:gd name="T28" fmla="*/ 122 w 575"/>
                  <a:gd name="T29" fmla="*/ 296 h 453"/>
                  <a:gd name="T30" fmla="*/ 12 w 575"/>
                  <a:gd name="T31" fmla="*/ 344 h 453"/>
                  <a:gd name="T32" fmla="*/ 27 w 575"/>
                  <a:gd name="T33" fmla="*/ 385 h 453"/>
                  <a:gd name="T34" fmla="*/ 3 w 575"/>
                  <a:gd name="T35" fmla="*/ 362 h 453"/>
                  <a:gd name="T36" fmla="*/ 264 w 575"/>
                  <a:gd name="T37" fmla="*/ 249 h 453"/>
                  <a:gd name="T38" fmla="*/ 454 w 575"/>
                  <a:gd name="T39" fmla="*/ 35 h 453"/>
                  <a:gd name="T40" fmla="*/ 431 w 575"/>
                  <a:gd name="T41" fmla="*/ 96 h 453"/>
                  <a:gd name="T42" fmla="*/ 417 w 575"/>
                  <a:gd name="T43" fmla="*/ 138 h 453"/>
                  <a:gd name="T44" fmla="*/ 446 w 575"/>
                  <a:gd name="T45" fmla="*/ 151 h 453"/>
                  <a:gd name="T46" fmla="*/ 420 w 575"/>
                  <a:gd name="T47" fmla="*/ 181 h 453"/>
                  <a:gd name="T48" fmla="*/ 367 w 575"/>
                  <a:gd name="T49" fmla="*/ 108 h 453"/>
                  <a:gd name="T50" fmla="*/ 393 w 575"/>
                  <a:gd name="T51" fmla="*/ 201 h 453"/>
                  <a:gd name="T52" fmla="*/ 372 w 575"/>
                  <a:gd name="T53" fmla="*/ 165 h 453"/>
                  <a:gd name="T54" fmla="*/ 264 w 575"/>
                  <a:gd name="T55" fmla="*/ 150 h 453"/>
                  <a:gd name="T56" fmla="*/ 222 w 575"/>
                  <a:gd name="T57" fmla="*/ 187 h 453"/>
                  <a:gd name="T58" fmla="*/ 216 w 575"/>
                  <a:gd name="T59" fmla="*/ 210 h 453"/>
                  <a:gd name="T60" fmla="*/ 290 w 575"/>
                  <a:gd name="T61" fmla="*/ 237 h 453"/>
                  <a:gd name="T62" fmla="*/ 294 w 575"/>
                  <a:gd name="T63" fmla="*/ 259 h 453"/>
                  <a:gd name="T64" fmla="*/ 315 w 575"/>
                  <a:gd name="T65" fmla="*/ 273 h 453"/>
                  <a:gd name="T66" fmla="*/ 242 w 575"/>
                  <a:gd name="T67" fmla="*/ 253 h 453"/>
                  <a:gd name="T68" fmla="*/ 170 w 575"/>
                  <a:gd name="T69" fmla="*/ 265 h 453"/>
                  <a:gd name="T70" fmla="*/ 164 w 575"/>
                  <a:gd name="T71" fmla="*/ 283 h 453"/>
                  <a:gd name="T72" fmla="*/ 216 w 575"/>
                  <a:gd name="T73" fmla="*/ 329 h 453"/>
                  <a:gd name="T74" fmla="*/ 227 w 575"/>
                  <a:gd name="T75" fmla="*/ 358 h 453"/>
                  <a:gd name="T76" fmla="*/ 205 w 575"/>
                  <a:gd name="T77" fmla="*/ 328 h 453"/>
                  <a:gd name="T78" fmla="*/ 155 w 575"/>
                  <a:gd name="T79" fmla="*/ 371 h 453"/>
                  <a:gd name="T80" fmla="*/ 131 w 575"/>
                  <a:gd name="T81" fmla="*/ 331 h 453"/>
                  <a:gd name="T82" fmla="*/ 107 w 575"/>
                  <a:gd name="T83" fmla="*/ 412 h 453"/>
                  <a:gd name="T84" fmla="*/ 78 w 575"/>
                  <a:gd name="T85" fmla="*/ 412 h 453"/>
                  <a:gd name="T86" fmla="*/ 46 w 575"/>
                  <a:gd name="T87" fmla="*/ 415 h 453"/>
                  <a:gd name="T88" fmla="*/ 21 w 575"/>
                  <a:gd name="T89" fmla="*/ 416 h 453"/>
                  <a:gd name="T90" fmla="*/ 54 w 575"/>
                  <a:gd name="T91" fmla="*/ 447 h 453"/>
                  <a:gd name="T92" fmla="*/ 127 w 575"/>
                  <a:gd name="T93" fmla="*/ 453 h 453"/>
                  <a:gd name="T94" fmla="*/ 222 w 575"/>
                  <a:gd name="T95" fmla="*/ 444 h 453"/>
                  <a:gd name="T96" fmla="*/ 297 w 575"/>
                  <a:gd name="T97" fmla="*/ 421 h 453"/>
                  <a:gd name="T98" fmla="*/ 479 w 575"/>
                  <a:gd name="T99" fmla="*/ 329 h 453"/>
                  <a:gd name="T100" fmla="*/ 511 w 575"/>
                  <a:gd name="T101" fmla="*/ 264 h 453"/>
                  <a:gd name="T102" fmla="*/ 560 w 575"/>
                  <a:gd name="T103" fmla="*/ 151 h 453"/>
                  <a:gd name="T104" fmla="*/ 509 w 575"/>
                  <a:gd name="T105" fmla="*/ 105 h 453"/>
                  <a:gd name="T106" fmla="*/ 472 w 575"/>
                  <a:gd name="T107" fmla="*/ 32 h 453"/>
                  <a:gd name="T108" fmla="*/ 97 w 575"/>
                  <a:gd name="T109" fmla="*/ 301 h 453"/>
                  <a:gd name="T110" fmla="*/ 88 w 575"/>
                  <a:gd name="T111" fmla="*/ 328 h 453"/>
                  <a:gd name="T112" fmla="*/ 97 w 575"/>
                  <a:gd name="T113" fmla="*/ 293 h 453"/>
                  <a:gd name="T114" fmla="*/ 134 w 575"/>
                  <a:gd name="T115" fmla="*/ 316 h 453"/>
                  <a:gd name="T116" fmla="*/ 169 w 575"/>
                  <a:gd name="T117" fmla="*/ 295 h 453"/>
                  <a:gd name="T118" fmla="*/ 85 w 575"/>
                  <a:gd name="T119" fmla="*/ 278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75" h="453">
                    <a:moveTo>
                      <a:pt x="115" y="238"/>
                    </a:moveTo>
                    <a:lnTo>
                      <a:pt x="115" y="235"/>
                    </a:lnTo>
                    <a:lnTo>
                      <a:pt x="122" y="237"/>
                    </a:lnTo>
                    <a:lnTo>
                      <a:pt x="130" y="240"/>
                    </a:lnTo>
                    <a:lnTo>
                      <a:pt x="131" y="244"/>
                    </a:lnTo>
                    <a:lnTo>
                      <a:pt x="128" y="249"/>
                    </a:lnTo>
                    <a:lnTo>
                      <a:pt x="122" y="246"/>
                    </a:lnTo>
                    <a:lnTo>
                      <a:pt x="115" y="238"/>
                    </a:lnTo>
                    <a:close/>
                    <a:moveTo>
                      <a:pt x="139" y="238"/>
                    </a:moveTo>
                    <a:lnTo>
                      <a:pt x="143" y="234"/>
                    </a:lnTo>
                    <a:lnTo>
                      <a:pt x="140" y="229"/>
                    </a:lnTo>
                    <a:lnTo>
                      <a:pt x="127" y="232"/>
                    </a:lnTo>
                    <a:lnTo>
                      <a:pt x="133" y="234"/>
                    </a:lnTo>
                    <a:lnTo>
                      <a:pt x="139" y="238"/>
                    </a:lnTo>
                    <a:close/>
                    <a:moveTo>
                      <a:pt x="334" y="102"/>
                    </a:moveTo>
                    <a:lnTo>
                      <a:pt x="327" y="105"/>
                    </a:lnTo>
                    <a:lnTo>
                      <a:pt x="324" y="105"/>
                    </a:lnTo>
                    <a:lnTo>
                      <a:pt x="321" y="102"/>
                    </a:lnTo>
                    <a:lnTo>
                      <a:pt x="315" y="104"/>
                    </a:lnTo>
                    <a:lnTo>
                      <a:pt x="315" y="110"/>
                    </a:lnTo>
                    <a:lnTo>
                      <a:pt x="318" y="111"/>
                    </a:lnTo>
                    <a:lnTo>
                      <a:pt x="328" y="113"/>
                    </a:lnTo>
                    <a:lnTo>
                      <a:pt x="337" y="110"/>
                    </a:lnTo>
                    <a:lnTo>
                      <a:pt x="339" y="107"/>
                    </a:lnTo>
                    <a:lnTo>
                      <a:pt x="334" y="102"/>
                    </a:lnTo>
                    <a:close/>
                    <a:moveTo>
                      <a:pt x="206" y="211"/>
                    </a:moveTo>
                    <a:lnTo>
                      <a:pt x="209" y="211"/>
                    </a:lnTo>
                    <a:lnTo>
                      <a:pt x="211" y="205"/>
                    </a:lnTo>
                    <a:lnTo>
                      <a:pt x="208" y="204"/>
                    </a:lnTo>
                    <a:lnTo>
                      <a:pt x="208" y="202"/>
                    </a:lnTo>
                    <a:lnTo>
                      <a:pt x="215" y="196"/>
                    </a:lnTo>
                    <a:lnTo>
                      <a:pt x="213" y="192"/>
                    </a:lnTo>
                    <a:lnTo>
                      <a:pt x="215" y="187"/>
                    </a:lnTo>
                    <a:lnTo>
                      <a:pt x="213" y="186"/>
                    </a:lnTo>
                    <a:lnTo>
                      <a:pt x="209" y="186"/>
                    </a:lnTo>
                    <a:lnTo>
                      <a:pt x="202" y="192"/>
                    </a:lnTo>
                    <a:lnTo>
                      <a:pt x="199" y="187"/>
                    </a:lnTo>
                    <a:lnTo>
                      <a:pt x="193" y="187"/>
                    </a:lnTo>
                    <a:lnTo>
                      <a:pt x="190" y="190"/>
                    </a:lnTo>
                    <a:lnTo>
                      <a:pt x="193" y="193"/>
                    </a:lnTo>
                    <a:lnTo>
                      <a:pt x="196" y="195"/>
                    </a:lnTo>
                    <a:lnTo>
                      <a:pt x="196" y="198"/>
                    </a:lnTo>
                    <a:lnTo>
                      <a:pt x="190" y="198"/>
                    </a:lnTo>
                    <a:lnTo>
                      <a:pt x="188" y="201"/>
                    </a:lnTo>
                    <a:lnTo>
                      <a:pt x="194" y="202"/>
                    </a:lnTo>
                    <a:lnTo>
                      <a:pt x="206" y="211"/>
                    </a:lnTo>
                    <a:close/>
                    <a:moveTo>
                      <a:pt x="140" y="220"/>
                    </a:moveTo>
                    <a:lnTo>
                      <a:pt x="146" y="226"/>
                    </a:lnTo>
                    <a:lnTo>
                      <a:pt x="151" y="219"/>
                    </a:lnTo>
                    <a:lnTo>
                      <a:pt x="148" y="214"/>
                    </a:lnTo>
                    <a:lnTo>
                      <a:pt x="148" y="208"/>
                    </a:lnTo>
                    <a:lnTo>
                      <a:pt x="145" y="208"/>
                    </a:lnTo>
                    <a:lnTo>
                      <a:pt x="140" y="214"/>
                    </a:lnTo>
                    <a:lnTo>
                      <a:pt x="145" y="216"/>
                    </a:lnTo>
                    <a:lnTo>
                      <a:pt x="145" y="217"/>
                    </a:lnTo>
                    <a:lnTo>
                      <a:pt x="140" y="220"/>
                    </a:lnTo>
                    <a:close/>
                    <a:moveTo>
                      <a:pt x="175" y="246"/>
                    </a:moveTo>
                    <a:lnTo>
                      <a:pt x="172" y="241"/>
                    </a:lnTo>
                    <a:lnTo>
                      <a:pt x="173" y="234"/>
                    </a:lnTo>
                    <a:lnTo>
                      <a:pt x="166" y="237"/>
                    </a:lnTo>
                    <a:lnTo>
                      <a:pt x="161" y="249"/>
                    </a:lnTo>
                    <a:lnTo>
                      <a:pt x="164" y="249"/>
                    </a:lnTo>
                    <a:lnTo>
                      <a:pt x="167" y="247"/>
                    </a:lnTo>
                    <a:lnTo>
                      <a:pt x="175" y="246"/>
                    </a:lnTo>
                    <a:close/>
                    <a:moveTo>
                      <a:pt x="176" y="246"/>
                    </a:moveTo>
                    <a:lnTo>
                      <a:pt x="211" y="232"/>
                    </a:lnTo>
                    <a:lnTo>
                      <a:pt x="212" y="231"/>
                    </a:lnTo>
                    <a:lnTo>
                      <a:pt x="209" y="219"/>
                    </a:lnTo>
                    <a:lnTo>
                      <a:pt x="185" y="226"/>
                    </a:lnTo>
                    <a:lnTo>
                      <a:pt x="184" y="228"/>
                    </a:lnTo>
                    <a:lnTo>
                      <a:pt x="184" y="222"/>
                    </a:lnTo>
                    <a:lnTo>
                      <a:pt x="181" y="222"/>
                    </a:lnTo>
                    <a:lnTo>
                      <a:pt x="176" y="225"/>
                    </a:lnTo>
                    <a:lnTo>
                      <a:pt x="179" y="234"/>
                    </a:lnTo>
                    <a:lnTo>
                      <a:pt x="173" y="240"/>
                    </a:lnTo>
                    <a:lnTo>
                      <a:pt x="176" y="246"/>
                    </a:lnTo>
                    <a:close/>
                    <a:moveTo>
                      <a:pt x="315" y="138"/>
                    </a:moveTo>
                    <a:lnTo>
                      <a:pt x="314" y="133"/>
                    </a:lnTo>
                    <a:lnTo>
                      <a:pt x="312" y="117"/>
                    </a:lnTo>
                    <a:lnTo>
                      <a:pt x="314" y="113"/>
                    </a:lnTo>
                    <a:lnTo>
                      <a:pt x="311" y="113"/>
                    </a:lnTo>
                    <a:lnTo>
                      <a:pt x="312" y="108"/>
                    </a:lnTo>
                    <a:lnTo>
                      <a:pt x="308" y="107"/>
                    </a:lnTo>
                    <a:lnTo>
                      <a:pt x="303" y="108"/>
                    </a:lnTo>
                    <a:lnTo>
                      <a:pt x="303" y="113"/>
                    </a:lnTo>
                    <a:lnTo>
                      <a:pt x="308" y="114"/>
                    </a:lnTo>
                    <a:lnTo>
                      <a:pt x="308" y="117"/>
                    </a:lnTo>
                    <a:lnTo>
                      <a:pt x="299" y="115"/>
                    </a:lnTo>
                    <a:lnTo>
                      <a:pt x="297" y="117"/>
                    </a:lnTo>
                    <a:lnTo>
                      <a:pt x="299" y="120"/>
                    </a:lnTo>
                    <a:lnTo>
                      <a:pt x="297" y="123"/>
                    </a:lnTo>
                    <a:lnTo>
                      <a:pt x="302" y="123"/>
                    </a:lnTo>
                    <a:lnTo>
                      <a:pt x="299" y="127"/>
                    </a:lnTo>
                    <a:lnTo>
                      <a:pt x="302" y="130"/>
                    </a:lnTo>
                    <a:lnTo>
                      <a:pt x="300" y="138"/>
                    </a:lnTo>
                    <a:lnTo>
                      <a:pt x="299" y="139"/>
                    </a:lnTo>
                    <a:lnTo>
                      <a:pt x="296" y="129"/>
                    </a:lnTo>
                    <a:lnTo>
                      <a:pt x="291" y="129"/>
                    </a:lnTo>
                    <a:lnTo>
                      <a:pt x="291" y="124"/>
                    </a:lnTo>
                    <a:lnTo>
                      <a:pt x="284" y="124"/>
                    </a:lnTo>
                    <a:lnTo>
                      <a:pt x="279" y="127"/>
                    </a:lnTo>
                    <a:lnTo>
                      <a:pt x="279" y="133"/>
                    </a:lnTo>
                    <a:lnTo>
                      <a:pt x="276" y="135"/>
                    </a:lnTo>
                    <a:lnTo>
                      <a:pt x="284" y="136"/>
                    </a:lnTo>
                    <a:lnTo>
                      <a:pt x="278" y="138"/>
                    </a:lnTo>
                    <a:lnTo>
                      <a:pt x="269" y="147"/>
                    </a:lnTo>
                    <a:lnTo>
                      <a:pt x="272" y="150"/>
                    </a:lnTo>
                    <a:lnTo>
                      <a:pt x="287" y="156"/>
                    </a:lnTo>
                    <a:lnTo>
                      <a:pt x="288" y="163"/>
                    </a:lnTo>
                    <a:lnTo>
                      <a:pt x="296" y="160"/>
                    </a:lnTo>
                    <a:lnTo>
                      <a:pt x="321" y="144"/>
                    </a:lnTo>
                    <a:lnTo>
                      <a:pt x="318" y="138"/>
                    </a:lnTo>
                    <a:lnTo>
                      <a:pt x="315" y="138"/>
                    </a:lnTo>
                    <a:close/>
                    <a:moveTo>
                      <a:pt x="394" y="71"/>
                    </a:moveTo>
                    <a:lnTo>
                      <a:pt x="405" y="93"/>
                    </a:lnTo>
                    <a:lnTo>
                      <a:pt x="409" y="95"/>
                    </a:lnTo>
                    <a:lnTo>
                      <a:pt x="424" y="95"/>
                    </a:lnTo>
                    <a:lnTo>
                      <a:pt x="437" y="89"/>
                    </a:lnTo>
                    <a:lnTo>
                      <a:pt x="436" y="81"/>
                    </a:lnTo>
                    <a:lnTo>
                      <a:pt x="431" y="75"/>
                    </a:lnTo>
                    <a:lnTo>
                      <a:pt x="428" y="75"/>
                    </a:lnTo>
                    <a:lnTo>
                      <a:pt x="424" y="71"/>
                    </a:lnTo>
                    <a:lnTo>
                      <a:pt x="420" y="57"/>
                    </a:lnTo>
                    <a:lnTo>
                      <a:pt x="406" y="63"/>
                    </a:lnTo>
                    <a:lnTo>
                      <a:pt x="402" y="63"/>
                    </a:lnTo>
                    <a:lnTo>
                      <a:pt x="399" y="59"/>
                    </a:lnTo>
                    <a:lnTo>
                      <a:pt x="393" y="60"/>
                    </a:lnTo>
                    <a:lnTo>
                      <a:pt x="393" y="62"/>
                    </a:lnTo>
                    <a:lnTo>
                      <a:pt x="396" y="63"/>
                    </a:lnTo>
                    <a:lnTo>
                      <a:pt x="394" y="71"/>
                    </a:lnTo>
                    <a:close/>
                    <a:moveTo>
                      <a:pt x="331" y="145"/>
                    </a:moveTo>
                    <a:lnTo>
                      <a:pt x="328" y="151"/>
                    </a:lnTo>
                    <a:lnTo>
                      <a:pt x="331" y="153"/>
                    </a:lnTo>
                    <a:lnTo>
                      <a:pt x="339" y="150"/>
                    </a:lnTo>
                    <a:lnTo>
                      <a:pt x="337" y="142"/>
                    </a:lnTo>
                    <a:lnTo>
                      <a:pt x="331" y="145"/>
                    </a:lnTo>
                    <a:close/>
                    <a:moveTo>
                      <a:pt x="384" y="96"/>
                    </a:moveTo>
                    <a:lnTo>
                      <a:pt x="376" y="69"/>
                    </a:lnTo>
                    <a:lnTo>
                      <a:pt x="360" y="80"/>
                    </a:lnTo>
                    <a:lnTo>
                      <a:pt x="348" y="86"/>
                    </a:lnTo>
                    <a:lnTo>
                      <a:pt x="346" y="89"/>
                    </a:lnTo>
                    <a:lnTo>
                      <a:pt x="349" y="92"/>
                    </a:lnTo>
                    <a:lnTo>
                      <a:pt x="352" y="98"/>
                    </a:lnTo>
                    <a:lnTo>
                      <a:pt x="363" y="98"/>
                    </a:lnTo>
                    <a:lnTo>
                      <a:pt x="384" y="96"/>
                    </a:lnTo>
                    <a:close/>
                    <a:moveTo>
                      <a:pt x="452" y="33"/>
                    </a:moveTo>
                    <a:lnTo>
                      <a:pt x="448" y="33"/>
                    </a:lnTo>
                    <a:lnTo>
                      <a:pt x="446" y="27"/>
                    </a:lnTo>
                    <a:lnTo>
                      <a:pt x="440" y="27"/>
                    </a:lnTo>
                    <a:lnTo>
                      <a:pt x="436" y="24"/>
                    </a:lnTo>
                    <a:lnTo>
                      <a:pt x="428" y="26"/>
                    </a:lnTo>
                    <a:lnTo>
                      <a:pt x="427" y="29"/>
                    </a:lnTo>
                    <a:lnTo>
                      <a:pt x="427" y="33"/>
                    </a:lnTo>
                    <a:lnTo>
                      <a:pt x="420" y="41"/>
                    </a:lnTo>
                    <a:lnTo>
                      <a:pt x="411" y="44"/>
                    </a:lnTo>
                    <a:lnTo>
                      <a:pt x="406" y="50"/>
                    </a:lnTo>
                    <a:lnTo>
                      <a:pt x="409" y="51"/>
                    </a:lnTo>
                    <a:lnTo>
                      <a:pt x="420" y="50"/>
                    </a:lnTo>
                    <a:lnTo>
                      <a:pt x="423" y="50"/>
                    </a:lnTo>
                    <a:lnTo>
                      <a:pt x="424" y="44"/>
                    </a:lnTo>
                    <a:lnTo>
                      <a:pt x="433" y="45"/>
                    </a:lnTo>
                    <a:lnTo>
                      <a:pt x="428" y="39"/>
                    </a:lnTo>
                    <a:lnTo>
                      <a:pt x="433" y="39"/>
                    </a:lnTo>
                    <a:lnTo>
                      <a:pt x="436" y="41"/>
                    </a:lnTo>
                    <a:lnTo>
                      <a:pt x="436" y="47"/>
                    </a:lnTo>
                    <a:lnTo>
                      <a:pt x="440" y="47"/>
                    </a:lnTo>
                    <a:lnTo>
                      <a:pt x="452" y="39"/>
                    </a:lnTo>
                    <a:lnTo>
                      <a:pt x="452" y="33"/>
                    </a:lnTo>
                    <a:close/>
                    <a:moveTo>
                      <a:pt x="334" y="30"/>
                    </a:moveTo>
                    <a:lnTo>
                      <a:pt x="334" y="35"/>
                    </a:lnTo>
                    <a:lnTo>
                      <a:pt x="345" y="36"/>
                    </a:lnTo>
                    <a:lnTo>
                      <a:pt x="352" y="44"/>
                    </a:lnTo>
                    <a:lnTo>
                      <a:pt x="361" y="45"/>
                    </a:lnTo>
                    <a:lnTo>
                      <a:pt x="370" y="44"/>
                    </a:lnTo>
                    <a:lnTo>
                      <a:pt x="381" y="39"/>
                    </a:lnTo>
                    <a:lnTo>
                      <a:pt x="387" y="29"/>
                    </a:lnTo>
                    <a:lnTo>
                      <a:pt x="385" y="23"/>
                    </a:lnTo>
                    <a:lnTo>
                      <a:pt x="381" y="18"/>
                    </a:lnTo>
                    <a:lnTo>
                      <a:pt x="381" y="12"/>
                    </a:lnTo>
                    <a:lnTo>
                      <a:pt x="370" y="0"/>
                    </a:lnTo>
                    <a:lnTo>
                      <a:pt x="366" y="2"/>
                    </a:lnTo>
                    <a:lnTo>
                      <a:pt x="355" y="0"/>
                    </a:lnTo>
                    <a:lnTo>
                      <a:pt x="348" y="9"/>
                    </a:lnTo>
                    <a:lnTo>
                      <a:pt x="337" y="9"/>
                    </a:lnTo>
                    <a:lnTo>
                      <a:pt x="337" y="14"/>
                    </a:lnTo>
                    <a:lnTo>
                      <a:pt x="330" y="17"/>
                    </a:lnTo>
                    <a:lnTo>
                      <a:pt x="330" y="20"/>
                    </a:lnTo>
                    <a:lnTo>
                      <a:pt x="333" y="21"/>
                    </a:lnTo>
                    <a:lnTo>
                      <a:pt x="328" y="27"/>
                    </a:lnTo>
                    <a:lnTo>
                      <a:pt x="328" y="30"/>
                    </a:lnTo>
                    <a:lnTo>
                      <a:pt x="334" y="30"/>
                    </a:lnTo>
                    <a:close/>
                    <a:moveTo>
                      <a:pt x="328" y="114"/>
                    </a:moveTo>
                    <a:lnTo>
                      <a:pt x="328" y="117"/>
                    </a:lnTo>
                    <a:lnTo>
                      <a:pt x="322" y="115"/>
                    </a:lnTo>
                    <a:lnTo>
                      <a:pt x="318" y="118"/>
                    </a:lnTo>
                    <a:lnTo>
                      <a:pt x="317" y="132"/>
                    </a:lnTo>
                    <a:lnTo>
                      <a:pt x="331" y="136"/>
                    </a:lnTo>
                    <a:lnTo>
                      <a:pt x="342" y="123"/>
                    </a:lnTo>
                    <a:lnTo>
                      <a:pt x="343" y="115"/>
                    </a:lnTo>
                    <a:lnTo>
                      <a:pt x="342" y="113"/>
                    </a:lnTo>
                    <a:lnTo>
                      <a:pt x="328" y="114"/>
                    </a:lnTo>
                    <a:close/>
                    <a:moveTo>
                      <a:pt x="373" y="59"/>
                    </a:moveTo>
                    <a:lnTo>
                      <a:pt x="387" y="50"/>
                    </a:lnTo>
                    <a:lnTo>
                      <a:pt x="388" y="47"/>
                    </a:lnTo>
                    <a:lnTo>
                      <a:pt x="385" y="45"/>
                    </a:lnTo>
                    <a:lnTo>
                      <a:pt x="373" y="59"/>
                    </a:lnTo>
                    <a:close/>
                    <a:moveTo>
                      <a:pt x="393" y="80"/>
                    </a:moveTo>
                    <a:lnTo>
                      <a:pt x="388" y="68"/>
                    </a:lnTo>
                    <a:lnTo>
                      <a:pt x="384" y="66"/>
                    </a:lnTo>
                    <a:lnTo>
                      <a:pt x="381" y="68"/>
                    </a:lnTo>
                    <a:lnTo>
                      <a:pt x="378" y="71"/>
                    </a:lnTo>
                    <a:lnTo>
                      <a:pt x="382" y="75"/>
                    </a:lnTo>
                    <a:lnTo>
                      <a:pt x="381" y="77"/>
                    </a:lnTo>
                    <a:lnTo>
                      <a:pt x="387" y="96"/>
                    </a:lnTo>
                    <a:lnTo>
                      <a:pt x="403" y="93"/>
                    </a:lnTo>
                    <a:lnTo>
                      <a:pt x="400" y="86"/>
                    </a:lnTo>
                    <a:lnTo>
                      <a:pt x="393" y="80"/>
                    </a:lnTo>
                    <a:close/>
                    <a:moveTo>
                      <a:pt x="128" y="290"/>
                    </a:moveTo>
                    <a:lnTo>
                      <a:pt x="127" y="287"/>
                    </a:lnTo>
                    <a:lnTo>
                      <a:pt x="118" y="289"/>
                    </a:lnTo>
                    <a:lnTo>
                      <a:pt x="115" y="292"/>
                    </a:lnTo>
                    <a:lnTo>
                      <a:pt x="107" y="293"/>
                    </a:lnTo>
                    <a:lnTo>
                      <a:pt x="106" y="295"/>
                    </a:lnTo>
                    <a:lnTo>
                      <a:pt x="121" y="295"/>
                    </a:lnTo>
                    <a:lnTo>
                      <a:pt x="122" y="296"/>
                    </a:lnTo>
                    <a:lnTo>
                      <a:pt x="136" y="293"/>
                    </a:lnTo>
                    <a:lnTo>
                      <a:pt x="146" y="287"/>
                    </a:lnTo>
                    <a:lnTo>
                      <a:pt x="145" y="287"/>
                    </a:lnTo>
                    <a:lnTo>
                      <a:pt x="137" y="289"/>
                    </a:lnTo>
                    <a:lnTo>
                      <a:pt x="128" y="290"/>
                    </a:lnTo>
                    <a:close/>
                    <a:moveTo>
                      <a:pt x="13" y="347"/>
                    </a:moveTo>
                    <a:lnTo>
                      <a:pt x="30" y="335"/>
                    </a:lnTo>
                    <a:lnTo>
                      <a:pt x="27" y="334"/>
                    </a:lnTo>
                    <a:lnTo>
                      <a:pt x="24" y="334"/>
                    </a:lnTo>
                    <a:lnTo>
                      <a:pt x="22" y="329"/>
                    </a:lnTo>
                    <a:lnTo>
                      <a:pt x="21" y="329"/>
                    </a:lnTo>
                    <a:lnTo>
                      <a:pt x="15" y="332"/>
                    </a:lnTo>
                    <a:lnTo>
                      <a:pt x="18" y="335"/>
                    </a:lnTo>
                    <a:lnTo>
                      <a:pt x="10" y="343"/>
                    </a:lnTo>
                    <a:lnTo>
                      <a:pt x="12" y="344"/>
                    </a:lnTo>
                    <a:lnTo>
                      <a:pt x="13" y="347"/>
                    </a:lnTo>
                    <a:close/>
                    <a:moveTo>
                      <a:pt x="45" y="350"/>
                    </a:moveTo>
                    <a:lnTo>
                      <a:pt x="43" y="353"/>
                    </a:lnTo>
                    <a:lnTo>
                      <a:pt x="40" y="350"/>
                    </a:lnTo>
                    <a:lnTo>
                      <a:pt x="24" y="353"/>
                    </a:lnTo>
                    <a:lnTo>
                      <a:pt x="21" y="356"/>
                    </a:lnTo>
                    <a:lnTo>
                      <a:pt x="22" y="364"/>
                    </a:lnTo>
                    <a:lnTo>
                      <a:pt x="18" y="364"/>
                    </a:lnTo>
                    <a:lnTo>
                      <a:pt x="19" y="368"/>
                    </a:lnTo>
                    <a:lnTo>
                      <a:pt x="25" y="371"/>
                    </a:lnTo>
                    <a:lnTo>
                      <a:pt x="31" y="373"/>
                    </a:lnTo>
                    <a:lnTo>
                      <a:pt x="27" y="374"/>
                    </a:lnTo>
                    <a:lnTo>
                      <a:pt x="21" y="371"/>
                    </a:lnTo>
                    <a:lnTo>
                      <a:pt x="19" y="374"/>
                    </a:lnTo>
                    <a:lnTo>
                      <a:pt x="27" y="385"/>
                    </a:lnTo>
                    <a:lnTo>
                      <a:pt x="52" y="380"/>
                    </a:lnTo>
                    <a:lnTo>
                      <a:pt x="58" y="373"/>
                    </a:lnTo>
                    <a:lnTo>
                      <a:pt x="58" y="370"/>
                    </a:lnTo>
                    <a:lnTo>
                      <a:pt x="55" y="370"/>
                    </a:lnTo>
                    <a:lnTo>
                      <a:pt x="54" y="367"/>
                    </a:lnTo>
                    <a:lnTo>
                      <a:pt x="60" y="359"/>
                    </a:lnTo>
                    <a:lnTo>
                      <a:pt x="60" y="355"/>
                    </a:lnTo>
                    <a:lnTo>
                      <a:pt x="55" y="355"/>
                    </a:lnTo>
                    <a:lnTo>
                      <a:pt x="48" y="356"/>
                    </a:lnTo>
                    <a:lnTo>
                      <a:pt x="49" y="350"/>
                    </a:lnTo>
                    <a:lnTo>
                      <a:pt x="45" y="350"/>
                    </a:lnTo>
                    <a:lnTo>
                      <a:pt x="45" y="350"/>
                    </a:lnTo>
                    <a:close/>
                    <a:moveTo>
                      <a:pt x="13" y="371"/>
                    </a:moveTo>
                    <a:lnTo>
                      <a:pt x="12" y="362"/>
                    </a:lnTo>
                    <a:lnTo>
                      <a:pt x="3" y="362"/>
                    </a:lnTo>
                    <a:lnTo>
                      <a:pt x="0" y="365"/>
                    </a:lnTo>
                    <a:lnTo>
                      <a:pt x="1" y="370"/>
                    </a:lnTo>
                    <a:lnTo>
                      <a:pt x="13" y="371"/>
                    </a:lnTo>
                    <a:close/>
                    <a:moveTo>
                      <a:pt x="30" y="340"/>
                    </a:moveTo>
                    <a:lnTo>
                      <a:pt x="27" y="343"/>
                    </a:lnTo>
                    <a:lnTo>
                      <a:pt x="34" y="347"/>
                    </a:lnTo>
                    <a:lnTo>
                      <a:pt x="48" y="346"/>
                    </a:lnTo>
                    <a:lnTo>
                      <a:pt x="48" y="332"/>
                    </a:lnTo>
                    <a:lnTo>
                      <a:pt x="39" y="335"/>
                    </a:lnTo>
                    <a:lnTo>
                      <a:pt x="37" y="338"/>
                    </a:lnTo>
                    <a:lnTo>
                      <a:pt x="30" y="340"/>
                    </a:lnTo>
                    <a:close/>
                    <a:moveTo>
                      <a:pt x="251" y="244"/>
                    </a:moveTo>
                    <a:lnTo>
                      <a:pt x="252" y="247"/>
                    </a:lnTo>
                    <a:lnTo>
                      <a:pt x="258" y="249"/>
                    </a:lnTo>
                    <a:lnTo>
                      <a:pt x="264" y="249"/>
                    </a:lnTo>
                    <a:lnTo>
                      <a:pt x="275" y="246"/>
                    </a:lnTo>
                    <a:lnTo>
                      <a:pt x="272" y="243"/>
                    </a:lnTo>
                    <a:lnTo>
                      <a:pt x="264" y="243"/>
                    </a:lnTo>
                    <a:lnTo>
                      <a:pt x="261" y="240"/>
                    </a:lnTo>
                    <a:lnTo>
                      <a:pt x="252" y="241"/>
                    </a:lnTo>
                    <a:lnTo>
                      <a:pt x="251" y="244"/>
                    </a:lnTo>
                    <a:close/>
                    <a:moveTo>
                      <a:pt x="472" y="32"/>
                    </a:moveTo>
                    <a:lnTo>
                      <a:pt x="472" y="32"/>
                    </a:lnTo>
                    <a:lnTo>
                      <a:pt x="467" y="32"/>
                    </a:lnTo>
                    <a:lnTo>
                      <a:pt x="467" y="21"/>
                    </a:lnTo>
                    <a:lnTo>
                      <a:pt x="461" y="14"/>
                    </a:lnTo>
                    <a:lnTo>
                      <a:pt x="461" y="14"/>
                    </a:lnTo>
                    <a:lnTo>
                      <a:pt x="448" y="18"/>
                    </a:lnTo>
                    <a:lnTo>
                      <a:pt x="446" y="21"/>
                    </a:lnTo>
                    <a:lnTo>
                      <a:pt x="454" y="35"/>
                    </a:lnTo>
                    <a:lnTo>
                      <a:pt x="460" y="39"/>
                    </a:lnTo>
                    <a:lnTo>
                      <a:pt x="448" y="47"/>
                    </a:lnTo>
                    <a:lnTo>
                      <a:pt x="431" y="50"/>
                    </a:lnTo>
                    <a:lnTo>
                      <a:pt x="428" y="51"/>
                    </a:lnTo>
                    <a:lnTo>
                      <a:pt x="430" y="54"/>
                    </a:lnTo>
                    <a:lnTo>
                      <a:pt x="425" y="56"/>
                    </a:lnTo>
                    <a:lnTo>
                      <a:pt x="425" y="60"/>
                    </a:lnTo>
                    <a:lnTo>
                      <a:pt x="428" y="60"/>
                    </a:lnTo>
                    <a:lnTo>
                      <a:pt x="430" y="66"/>
                    </a:lnTo>
                    <a:lnTo>
                      <a:pt x="433" y="66"/>
                    </a:lnTo>
                    <a:lnTo>
                      <a:pt x="443" y="87"/>
                    </a:lnTo>
                    <a:lnTo>
                      <a:pt x="454" y="86"/>
                    </a:lnTo>
                    <a:lnTo>
                      <a:pt x="454" y="87"/>
                    </a:lnTo>
                    <a:lnTo>
                      <a:pt x="436" y="93"/>
                    </a:lnTo>
                    <a:lnTo>
                      <a:pt x="431" y="96"/>
                    </a:lnTo>
                    <a:lnTo>
                      <a:pt x="433" y="101"/>
                    </a:lnTo>
                    <a:lnTo>
                      <a:pt x="443" y="108"/>
                    </a:lnTo>
                    <a:lnTo>
                      <a:pt x="443" y="114"/>
                    </a:lnTo>
                    <a:lnTo>
                      <a:pt x="431" y="101"/>
                    </a:lnTo>
                    <a:lnTo>
                      <a:pt x="409" y="102"/>
                    </a:lnTo>
                    <a:lnTo>
                      <a:pt x="403" y="96"/>
                    </a:lnTo>
                    <a:lnTo>
                      <a:pt x="381" y="104"/>
                    </a:lnTo>
                    <a:lnTo>
                      <a:pt x="379" y="108"/>
                    </a:lnTo>
                    <a:lnTo>
                      <a:pt x="382" y="113"/>
                    </a:lnTo>
                    <a:lnTo>
                      <a:pt x="382" y="115"/>
                    </a:lnTo>
                    <a:lnTo>
                      <a:pt x="390" y="121"/>
                    </a:lnTo>
                    <a:lnTo>
                      <a:pt x="388" y="133"/>
                    </a:lnTo>
                    <a:lnTo>
                      <a:pt x="400" y="141"/>
                    </a:lnTo>
                    <a:lnTo>
                      <a:pt x="406" y="136"/>
                    </a:lnTo>
                    <a:lnTo>
                      <a:pt x="417" y="138"/>
                    </a:lnTo>
                    <a:lnTo>
                      <a:pt x="425" y="138"/>
                    </a:lnTo>
                    <a:lnTo>
                      <a:pt x="420" y="139"/>
                    </a:lnTo>
                    <a:lnTo>
                      <a:pt x="405" y="141"/>
                    </a:lnTo>
                    <a:lnTo>
                      <a:pt x="402" y="145"/>
                    </a:lnTo>
                    <a:lnTo>
                      <a:pt x="405" y="147"/>
                    </a:lnTo>
                    <a:lnTo>
                      <a:pt x="409" y="153"/>
                    </a:lnTo>
                    <a:lnTo>
                      <a:pt x="415" y="150"/>
                    </a:lnTo>
                    <a:lnTo>
                      <a:pt x="434" y="136"/>
                    </a:lnTo>
                    <a:lnTo>
                      <a:pt x="439" y="136"/>
                    </a:lnTo>
                    <a:lnTo>
                      <a:pt x="421" y="148"/>
                    </a:lnTo>
                    <a:lnTo>
                      <a:pt x="421" y="153"/>
                    </a:lnTo>
                    <a:lnTo>
                      <a:pt x="425" y="153"/>
                    </a:lnTo>
                    <a:lnTo>
                      <a:pt x="434" y="148"/>
                    </a:lnTo>
                    <a:lnTo>
                      <a:pt x="445" y="145"/>
                    </a:lnTo>
                    <a:lnTo>
                      <a:pt x="446" y="151"/>
                    </a:lnTo>
                    <a:lnTo>
                      <a:pt x="415" y="159"/>
                    </a:lnTo>
                    <a:lnTo>
                      <a:pt x="417" y="163"/>
                    </a:lnTo>
                    <a:lnTo>
                      <a:pt x="420" y="166"/>
                    </a:lnTo>
                    <a:lnTo>
                      <a:pt x="421" y="171"/>
                    </a:lnTo>
                    <a:lnTo>
                      <a:pt x="430" y="177"/>
                    </a:lnTo>
                    <a:lnTo>
                      <a:pt x="439" y="178"/>
                    </a:lnTo>
                    <a:lnTo>
                      <a:pt x="443" y="183"/>
                    </a:lnTo>
                    <a:lnTo>
                      <a:pt x="445" y="192"/>
                    </a:lnTo>
                    <a:lnTo>
                      <a:pt x="454" y="193"/>
                    </a:lnTo>
                    <a:lnTo>
                      <a:pt x="454" y="196"/>
                    </a:lnTo>
                    <a:lnTo>
                      <a:pt x="445" y="195"/>
                    </a:lnTo>
                    <a:lnTo>
                      <a:pt x="437" y="183"/>
                    </a:lnTo>
                    <a:lnTo>
                      <a:pt x="428" y="184"/>
                    </a:lnTo>
                    <a:lnTo>
                      <a:pt x="415" y="174"/>
                    </a:lnTo>
                    <a:lnTo>
                      <a:pt x="420" y="181"/>
                    </a:lnTo>
                    <a:lnTo>
                      <a:pt x="427" y="186"/>
                    </a:lnTo>
                    <a:lnTo>
                      <a:pt x="428" y="190"/>
                    </a:lnTo>
                    <a:lnTo>
                      <a:pt x="425" y="193"/>
                    </a:lnTo>
                    <a:lnTo>
                      <a:pt x="418" y="189"/>
                    </a:lnTo>
                    <a:lnTo>
                      <a:pt x="409" y="177"/>
                    </a:lnTo>
                    <a:lnTo>
                      <a:pt x="405" y="175"/>
                    </a:lnTo>
                    <a:lnTo>
                      <a:pt x="402" y="169"/>
                    </a:lnTo>
                    <a:lnTo>
                      <a:pt x="397" y="165"/>
                    </a:lnTo>
                    <a:lnTo>
                      <a:pt x="403" y="154"/>
                    </a:lnTo>
                    <a:lnTo>
                      <a:pt x="376" y="132"/>
                    </a:lnTo>
                    <a:lnTo>
                      <a:pt x="375" y="124"/>
                    </a:lnTo>
                    <a:lnTo>
                      <a:pt x="378" y="120"/>
                    </a:lnTo>
                    <a:lnTo>
                      <a:pt x="376" y="117"/>
                    </a:lnTo>
                    <a:lnTo>
                      <a:pt x="372" y="108"/>
                    </a:lnTo>
                    <a:lnTo>
                      <a:pt x="367" y="108"/>
                    </a:lnTo>
                    <a:lnTo>
                      <a:pt x="354" y="114"/>
                    </a:lnTo>
                    <a:lnTo>
                      <a:pt x="352" y="118"/>
                    </a:lnTo>
                    <a:lnTo>
                      <a:pt x="354" y="127"/>
                    </a:lnTo>
                    <a:lnTo>
                      <a:pt x="352" y="129"/>
                    </a:lnTo>
                    <a:lnTo>
                      <a:pt x="346" y="129"/>
                    </a:lnTo>
                    <a:lnTo>
                      <a:pt x="342" y="135"/>
                    </a:lnTo>
                    <a:lnTo>
                      <a:pt x="342" y="147"/>
                    </a:lnTo>
                    <a:lnTo>
                      <a:pt x="352" y="141"/>
                    </a:lnTo>
                    <a:lnTo>
                      <a:pt x="360" y="144"/>
                    </a:lnTo>
                    <a:lnTo>
                      <a:pt x="376" y="160"/>
                    </a:lnTo>
                    <a:lnTo>
                      <a:pt x="379" y="166"/>
                    </a:lnTo>
                    <a:lnTo>
                      <a:pt x="385" y="171"/>
                    </a:lnTo>
                    <a:lnTo>
                      <a:pt x="379" y="175"/>
                    </a:lnTo>
                    <a:lnTo>
                      <a:pt x="384" y="195"/>
                    </a:lnTo>
                    <a:lnTo>
                      <a:pt x="393" y="201"/>
                    </a:lnTo>
                    <a:lnTo>
                      <a:pt x="402" y="202"/>
                    </a:lnTo>
                    <a:lnTo>
                      <a:pt x="405" y="208"/>
                    </a:lnTo>
                    <a:lnTo>
                      <a:pt x="412" y="210"/>
                    </a:lnTo>
                    <a:lnTo>
                      <a:pt x="430" y="223"/>
                    </a:lnTo>
                    <a:lnTo>
                      <a:pt x="433" y="228"/>
                    </a:lnTo>
                    <a:lnTo>
                      <a:pt x="433" y="241"/>
                    </a:lnTo>
                    <a:lnTo>
                      <a:pt x="430" y="243"/>
                    </a:lnTo>
                    <a:lnTo>
                      <a:pt x="428" y="241"/>
                    </a:lnTo>
                    <a:lnTo>
                      <a:pt x="421" y="225"/>
                    </a:lnTo>
                    <a:lnTo>
                      <a:pt x="417" y="223"/>
                    </a:lnTo>
                    <a:lnTo>
                      <a:pt x="411" y="217"/>
                    </a:lnTo>
                    <a:lnTo>
                      <a:pt x="393" y="210"/>
                    </a:lnTo>
                    <a:lnTo>
                      <a:pt x="376" y="198"/>
                    </a:lnTo>
                    <a:lnTo>
                      <a:pt x="370" y="177"/>
                    </a:lnTo>
                    <a:lnTo>
                      <a:pt x="372" y="165"/>
                    </a:lnTo>
                    <a:lnTo>
                      <a:pt x="369" y="163"/>
                    </a:lnTo>
                    <a:lnTo>
                      <a:pt x="363" y="153"/>
                    </a:lnTo>
                    <a:lnTo>
                      <a:pt x="354" y="151"/>
                    </a:lnTo>
                    <a:lnTo>
                      <a:pt x="336" y="157"/>
                    </a:lnTo>
                    <a:lnTo>
                      <a:pt x="314" y="174"/>
                    </a:lnTo>
                    <a:lnTo>
                      <a:pt x="318" y="166"/>
                    </a:lnTo>
                    <a:lnTo>
                      <a:pt x="330" y="154"/>
                    </a:lnTo>
                    <a:lnTo>
                      <a:pt x="325" y="151"/>
                    </a:lnTo>
                    <a:lnTo>
                      <a:pt x="315" y="151"/>
                    </a:lnTo>
                    <a:lnTo>
                      <a:pt x="300" y="165"/>
                    </a:lnTo>
                    <a:lnTo>
                      <a:pt x="284" y="174"/>
                    </a:lnTo>
                    <a:lnTo>
                      <a:pt x="282" y="172"/>
                    </a:lnTo>
                    <a:lnTo>
                      <a:pt x="281" y="163"/>
                    </a:lnTo>
                    <a:lnTo>
                      <a:pt x="273" y="156"/>
                    </a:lnTo>
                    <a:lnTo>
                      <a:pt x="264" y="150"/>
                    </a:lnTo>
                    <a:lnTo>
                      <a:pt x="263" y="138"/>
                    </a:lnTo>
                    <a:lnTo>
                      <a:pt x="246" y="144"/>
                    </a:lnTo>
                    <a:lnTo>
                      <a:pt x="240" y="142"/>
                    </a:lnTo>
                    <a:lnTo>
                      <a:pt x="234" y="145"/>
                    </a:lnTo>
                    <a:lnTo>
                      <a:pt x="233" y="147"/>
                    </a:lnTo>
                    <a:lnTo>
                      <a:pt x="234" y="148"/>
                    </a:lnTo>
                    <a:lnTo>
                      <a:pt x="225" y="151"/>
                    </a:lnTo>
                    <a:lnTo>
                      <a:pt x="218" y="162"/>
                    </a:lnTo>
                    <a:lnTo>
                      <a:pt x="206" y="169"/>
                    </a:lnTo>
                    <a:lnTo>
                      <a:pt x="209" y="172"/>
                    </a:lnTo>
                    <a:lnTo>
                      <a:pt x="216" y="175"/>
                    </a:lnTo>
                    <a:lnTo>
                      <a:pt x="215" y="180"/>
                    </a:lnTo>
                    <a:lnTo>
                      <a:pt x="219" y="180"/>
                    </a:lnTo>
                    <a:lnTo>
                      <a:pt x="219" y="184"/>
                    </a:lnTo>
                    <a:lnTo>
                      <a:pt x="222" y="187"/>
                    </a:lnTo>
                    <a:lnTo>
                      <a:pt x="218" y="190"/>
                    </a:lnTo>
                    <a:lnTo>
                      <a:pt x="219" y="193"/>
                    </a:lnTo>
                    <a:lnTo>
                      <a:pt x="228" y="192"/>
                    </a:lnTo>
                    <a:lnTo>
                      <a:pt x="237" y="187"/>
                    </a:lnTo>
                    <a:lnTo>
                      <a:pt x="243" y="189"/>
                    </a:lnTo>
                    <a:lnTo>
                      <a:pt x="248" y="193"/>
                    </a:lnTo>
                    <a:lnTo>
                      <a:pt x="245" y="196"/>
                    </a:lnTo>
                    <a:lnTo>
                      <a:pt x="248" y="199"/>
                    </a:lnTo>
                    <a:lnTo>
                      <a:pt x="245" y="202"/>
                    </a:lnTo>
                    <a:lnTo>
                      <a:pt x="242" y="201"/>
                    </a:lnTo>
                    <a:lnTo>
                      <a:pt x="242" y="198"/>
                    </a:lnTo>
                    <a:lnTo>
                      <a:pt x="236" y="199"/>
                    </a:lnTo>
                    <a:lnTo>
                      <a:pt x="234" y="193"/>
                    </a:lnTo>
                    <a:lnTo>
                      <a:pt x="222" y="198"/>
                    </a:lnTo>
                    <a:lnTo>
                      <a:pt x="216" y="210"/>
                    </a:lnTo>
                    <a:lnTo>
                      <a:pt x="219" y="217"/>
                    </a:lnTo>
                    <a:lnTo>
                      <a:pt x="216" y="223"/>
                    </a:lnTo>
                    <a:lnTo>
                      <a:pt x="218" y="226"/>
                    </a:lnTo>
                    <a:lnTo>
                      <a:pt x="230" y="223"/>
                    </a:lnTo>
                    <a:lnTo>
                      <a:pt x="240" y="223"/>
                    </a:lnTo>
                    <a:lnTo>
                      <a:pt x="273" y="216"/>
                    </a:lnTo>
                    <a:lnTo>
                      <a:pt x="288" y="210"/>
                    </a:lnTo>
                    <a:lnTo>
                      <a:pt x="312" y="205"/>
                    </a:lnTo>
                    <a:lnTo>
                      <a:pt x="311" y="208"/>
                    </a:lnTo>
                    <a:lnTo>
                      <a:pt x="293" y="211"/>
                    </a:lnTo>
                    <a:lnTo>
                      <a:pt x="270" y="223"/>
                    </a:lnTo>
                    <a:lnTo>
                      <a:pt x="276" y="232"/>
                    </a:lnTo>
                    <a:lnTo>
                      <a:pt x="269" y="235"/>
                    </a:lnTo>
                    <a:lnTo>
                      <a:pt x="282" y="238"/>
                    </a:lnTo>
                    <a:lnTo>
                      <a:pt x="290" y="237"/>
                    </a:lnTo>
                    <a:lnTo>
                      <a:pt x="340" y="214"/>
                    </a:lnTo>
                    <a:lnTo>
                      <a:pt x="367" y="210"/>
                    </a:lnTo>
                    <a:lnTo>
                      <a:pt x="367" y="213"/>
                    </a:lnTo>
                    <a:lnTo>
                      <a:pt x="361" y="216"/>
                    </a:lnTo>
                    <a:lnTo>
                      <a:pt x="360" y="219"/>
                    </a:lnTo>
                    <a:lnTo>
                      <a:pt x="364" y="222"/>
                    </a:lnTo>
                    <a:lnTo>
                      <a:pt x="372" y="223"/>
                    </a:lnTo>
                    <a:lnTo>
                      <a:pt x="376" y="229"/>
                    </a:lnTo>
                    <a:lnTo>
                      <a:pt x="378" y="238"/>
                    </a:lnTo>
                    <a:lnTo>
                      <a:pt x="375" y="238"/>
                    </a:lnTo>
                    <a:lnTo>
                      <a:pt x="358" y="222"/>
                    </a:lnTo>
                    <a:lnTo>
                      <a:pt x="352" y="220"/>
                    </a:lnTo>
                    <a:lnTo>
                      <a:pt x="334" y="223"/>
                    </a:lnTo>
                    <a:lnTo>
                      <a:pt x="288" y="244"/>
                    </a:lnTo>
                    <a:lnTo>
                      <a:pt x="294" y="259"/>
                    </a:lnTo>
                    <a:lnTo>
                      <a:pt x="294" y="268"/>
                    </a:lnTo>
                    <a:lnTo>
                      <a:pt x="290" y="268"/>
                    </a:lnTo>
                    <a:lnTo>
                      <a:pt x="291" y="261"/>
                    </a:lnTo>
                    <a:lnTo>
                      <a:pt x="285" y="250"/>
                    </a:lnTo>
                    <a:lnTo>
                      <a:pt x="275" y="255"/>
                    </a:lnTo>
                    <a:lnTo>
                      <a:pt x="278" y="264"/>
                    </a:lnTo>
                    <a:lnTo>
                      <a:pt x="282" y="268"/>
                    </a:lnTo>
                    <a:lnTo>
                      <a:pt x="284" y="268"/>
                    </a:lnTo>
                    <a:lnTo>
                      <a:pt x="284" y="271"/>
                    </a:lnTo>
                    <a:lnTo>
                      <a:pt x="287" y="274"/>
                    </a:lnTo>
                    <a:lnTo>
                      <a:pt x="297" y="277"/>
                    </a:lnTo>
                    <a:lnTo>
                      <a:pt x="319" y="268"/>
                    </a:lnTo>
                    <a:lnTo>
                      <a:pt x="328" y="271"/>
                    </a:lnTo>
                    <a:lnTo>
                      <a:pt x="324" y="273"/>
                    </a:lnTo>
                    <a:lnTo>
                      <a:pt x="315" y="273"/>
                    </a:lnTo>
                    <a:lnTo>
                      <a:pt x="314" y="277"/>
                    </a:lnTo>
                    <a:lnTo>
                      <a:pt x="297" y="281"/>
                    </a:lnTo>
                    <a:lnTo>
                      <a:pt x="297" y="293"/>
                    </a:lnTo>
                    <a:lnTo>
                      <a:pt x="294" y="292"/>
                    </a:lnTo>
                    <a:lnTo>
                      <a:pt x="293" y="283"/>
                    </a:lnTo>
                    <a:lnTo>
                      <a:pt x="285" y="278"/>
                    </a:lnTo>
                    <a:lnTo>
                      <a:pt x="282" y="283"/>
                    </a:lnTo>
                    <a:lnTo>
                      <a:pt x="279" y="275"/>
                    </a:lnTo>
                    <a:lnTo>
                      <a:pt x="273" y="271"/>
                    </a:lnTo>
                    <a:lnTo>
                      <a:pt x="270" y="261"/>
                    </a:lnTo>
                    <a:lnTo>
                      <a:pt x="260" y="262"/>
                    </a:lnTo>
                    <a:lnTo>
                      <a:pt x="254" y="256"/>
                    </a:lnTo>
                    <a:lnTo>
                      <a:pt x="254" y="259"/>
                    </a:lnTo>
                    <a:lnTo>
                      <a:pt x="252" y="261"/>
                    </a:lnTo>
                    <a:lnTo>
                      <a:pt x="242" y="253"/>
                    </a:lnTo>
                    <a:lnTo>
                      <a:pt x="240" y="255"/>
                    </a:lnTo>
                    <a:lnTo>
                      <a:pt x="242" y="273"/>
                    </a:lnTo>
                    <a:lnTo>
                      <a:pt x="239" y="286"/>
                    </a:lnTo>
                    <a:lnTo>
                      <a:pt x="231" y="247"/>
                    </a:lnTo>
                    <a:lnTo>
                      <a:pt x="216" y="247"/>
                    </a:lnTo>
                    <a:lnTo>
                      <a:pt x="208" y="249"/>
                    </a:lnTo>
                    <a:lnTo>
                      <a:pt x="212" y="259"/>
                    </a:lnTo>
                    <a:lnTo>
                      <a:pt x="208" y="264"/>
                    </a:lnTo>
                    <a:lnTo>
                      <a:pt x="196" y="252"/>
                    </a:lnTo>
                    <a:lnTo>
                      <a:pt x="196" y="249"/>
                    </a:lnTo>
                    <a:lnTo>
                      <a:pt x="187" y="247"/>
                    </a:lnTo>
                    <a:lnTo>
                      <a:pt x="179" y="252"/>
                    </a:lnTo>
                    <a:lnTo>
                      <a:pt x="170" y="255"/>
                    </a:lnTo>
                    <a:lnTo>
                      <a:pt x="169" y="259"/>
                    </a:lnTo>
                    <a:lnTo>
                      <a:pt x="170" y="265"/>
                    </a:lnTo>
                    <a:lnTo>
                      <a:pt x="167" y="267"/>
                    </a:lnTo>
                    <a:lnTo>
                      <a:pt x="163" y="265"/>
                    </a:lnTo>
                    <a:lnTo>
                      <a:pt x="161" y="256"/>
                    </a:lnTo>
                    <a:lnTo>
                      <a:pt x="155" y="258"/>
                    </a:lnTo>
                    <a:lnTo>
                      <a:pt x="151" y="258"/>
                    </a:lnTo>
                    <a:lnTo>
                      <a:pt x="136" y="261"/>
                    </a:lnTo>
                    <a:lnTo>
                      <a:pt x="130" y="259"/>
                    </a:lnTo>
                    <a:lnTo>
                      <a:pt x="118" y="268"/>
                    </a:lnTo>
                    <a:lnTo>
                      <a:pt x="121" y="275"/>
                    </a:lnTo>
                    <a:lnTo>
                      <a:pt x="119" y="284"/>
                    </a:lnTo>
                    <a:lnTo>
                      <a:pt x="136" y="281"/>
                    </a:lnTo>
                    <a:lnTo>
                      <a:pt x="145" y="283"/>
                    </a:lnTo>
                    <a:lnTo>
                      <a:pt x="154" y="280"/>
                    </a:lnTo>
                    <a:lnTo>
                      <a:pt x="161" y="280"/>
                    </a:lnTo>
                    <a:lnTo>
                      <a:pt x="164" y="283"/>
                    </a:lnTo>
                    <a:lnTo>
                      <a:pt x="169" y="286"/>
                    </a:lnTo>
                    <a:lnTo>
                      <a:pt x="170" y="292"/>
                    </a:lnTo>
                    <a:lnTo>
                      <a:pt x="181" y="293"/>
                    </a:lnTo>
                    <a:lnTo>
                      <a:pt x="184" y="296"/>
                    </a:lnTo>
                    <a:lnTo>
                      <a:pt x="181" y="298"/>
                    </a:lnTo>
                    <a:lnTo>
                      <a:pt x="181" y="301"/>
                    </a:lnTo>
                    <a:lnTo>
                      <a:pt x="194" y="298"/>
                    </a:lnTo>
                    <a:lnTo>
                      <a:pt x="194" y="301"/>
                    </a:lnTo>
                    <a:lnTo>
                      <a:pt x="190" y="302"/>
                    </a:lnTo>
                    <a:lnTo>
                      <a:pt x="190" y="305"/>
                    </a:lnTo>
                    <a:lnTo>
                      <a:pt x="203" y="305"/>
                    </a:lnTo>
                    <a:lnTo>
                      <a:pt x="212" y="314"/>
                    </a:lnTo>
                    <a:lnTo>
                      <a:pt x="215" y="325"/>
                    </a:lnTo>
                    <a:lnTo>
                      <a:pt x="218" y="328"/>
                    </a:lnTo>
                    <a:lnTo>
                      <a:pt x="216" y="329"/>
                    </a:lnTo>
                    <a:lnTo>
                      <a:pt x="212" y="329"/>
                    </a:lnTo>
                    <a:lnTo>
                      <a:pt x="212" y="332"/>
                    </a:lnTo>
                    <a:lnTo>
                      <a:pt x="221" y="349"/>
                    </a:lnTo>
                    <a:lnTo>
                      <a:pt x="228" y="349"/>
                    </a:lnTo>
                    <a:lnTo>
                      <a:pt x="248" y="356"/>
                    </a:lnTo>
                    <a:lnTo>
                      <a:pt x="254" y="353"/>
                    </a:lnTo>
                    <a:lnTo>
                      <a:pt x="266" y="353"/>
                    </a:lnTo>
                    <a:lnTo>
                      <a:pt x="270" y="355"/>
                    </a:lnTo>
                    <a:lnTo>
                      <a:pt x="279" y="367"/>
                    </a:lnTo>
                    <a:lnTo>
                      <a:pt x="273" y="365"/>
                    </a:lnTo>
                    <a:lnTo>
                      <a:pt x="267" y="359"/>
                    </a:lnTo>
                    <a:lnTo>
                      <a:pt x="257" y="356"/>
                    </a:lnTo>
                    <a:lnTo>
                      <a:pt x="252" y="365"/>
                    </a:lnTo>
                    <a:lnTo>
                      <a:pt x="236" y="359"/>
                    </a:lnTo>
                    <a:lnTo>
                      <a:pt x="227" y="358"/>
                    </a:lnTo>
                    <a:lnTo>
                      <a:pt x="225" y="359"/>
                    </a:lnTo>
                    <a:lnTo>
                      <a:pt x="225" y="391"/>
                    </a:lnTo>
                    <a:lnTo>
                      <a:pt x="219" y="398"/>
                    </a:lnTo>
                    <a:lnTo>
                      <a:pt x="215" y="407"/>
                    </a:lnTo>
                    <a:lnTo>
                      <a:pt x="224" y="412"/>
                    </a:lnTo>
                    <a:lnTo>
                      <a:pt x="227" y="413"/>
                    </a:lnTo>
                    <a:lnTo>
                      <a:pt x="228" y="416"/>
                    </a:lnTo>
                    <a:lnTo>
                      <a:pt x="224" y="416"/>
                    </a:lnTo>
                    <a:lnTo>
                      <a:pt x="208" y="409"/>
                    </a:lnTo>
                    <a:lnTo>
                      <a:pt x="216" y="392"/>
                    </a:lnTo>
                    <a:lnTo>
                      <a:pt x="222" y="388"/>
                    </a:lnTo>
                    <a:lnTo>
                      <a:pt x="221" y="359"/>
                    </a:lnTo>
                    <a:lnTo>
                      <a:pt x="211" y="344"/>
                    </a:lnTo>
                    <a:lnTo>
                      <a:pt x="206" y="334"/>
                    </a:lnTo>
                    <a:lnTo>
                      <a:pt x="205" y="328"/>
                    </a:lnTo>
                    <a:lnTo>
                      <a:pt x="209" y="319"/>
                    </a:lnTo>
                    <a:lnTo>
                      <a:pt x="200" y="313"/>
                    </a:lnTo>
                    <a:lnTo>
                      <a:pt x="194" y="311"/>
                    </a:lnTo>
                    <a:lnTo>
                      <a:pt x="190" y="313"/>
                    </a:lnTo>
                    <a:lnTo>
                      <a:pt x="187" y="311"/>
                    </a:lnTo>
                    <a:lnTo>
                      <a:pt x="187" y="308"/>
                    </a:lnTo>
                    <a:lnTo>
                      <a:pt x="184" y="307"/>
                    </a:lnTo>
                    <a:lnTo>
                      <a:pt x="167" y="313"/>
                    </a:lnTo>
                    <a:lnTo>
                      <a:pt x="158" y="320"/>
                    </a:lnTo>
                    <a:lnTo>
                      <a:pt x="163" y="322"/>
                    </a:lnTo>
                    <a:lnTo>
                      <a:pt x="160" y="325"/>
                    </a:lnTo>
                    <a:lnTo>
                      <a:pt x="148" y="322"/>
                    </a:lnTo>
                    <a:lnTo>
                      <a:pt x="140" y="328"/>
                    </a:lnTo>
                    <a:lnTo>
                      <a:pt x="143" y="349"/>
                    </a:lnTo>
                    <a:lnTo>
                      <a:pt x="155" y="371"/>
                    </a:lnTo>
                    <a:lnTo>
                      <a:pt x="155" y="380"/>
                    </a:lnTo>
                    <a:lnTo>
                      <a:pt x="164" y="379"/>
                    </a:lnTo>
                    <a:lnTo>
                      <a:pt x="166" y="380"/>
                    </a:lnTo>
                    <a:lnTo>
                      <a:pt x="160" y="383"/>
                    </a:lnTo>
                    <a:lnTo>
                      <a:pt x="166" y="394"/>
                    </a:lnTo>
                    <a:lnTo>
                      <a:pt x="167" y="400"/>
                    </a:lnTo>
                    <a:lnTo>
                      <a:pt x="164" y="404"/>
                    </a:lnTo>
                    <a:lnTo>
                      <a:pt x="158" y="389"/>
                    </a:lnTo>
                    <a:lnTo>
                      <a:pt x="154" y="383"/>
                    </a:lnTo>
                    <a:lnTo>
                      <a:pt x="148" y="365"/>
                    </a:lnTo>
                    <a:lnTo>
                      <a:pt x="142" y="362"/>
                    </a:lnTo>
                    <a:lnTo>
                      <a:pt x="142" y="355"/>
                    </a:lnTo>
                    <a:lnTo>
                      <a:pt x="139" y="346"/>
                    </a:lnTo>
                    <a:lnTo>
                      <a:pt x="131" y="337"/>
                    </a:lnTo>
                    <a:lnTo>
                      <a:pt x="131" y="331"/>
                    </a:lnTo>
                    <a:lnTo>
                      <a:pt x="128" y="329"/>
                    </a:lnTo>
                    <a:lnTo>
                      <a:pt x="106" y="341"/>
                    </a:lnTo>
                    <a:lnTo>
                      <a:pt x="81" y="361"/>
                    </a:lnTo>
                    <a:lnTo>
                      <a:pt x="78" y="367"/>
                    </a:lnTo>
                    <a:lnTo>
                      <a:pt x="82" y="368"/>
                    </a:lnTo>
                    <a:lnTo>
                      <a:pt x="85" y="377"/>
                    </a:lnTo>
                    <a:lnTo>
                      <a:pt x="99" y="380"/>
                    </a:lnTo>
                    <a:lnTo>
                      <a:pt x="100" y="385"/>
                    </a:lnTo>
                    <a:lnTo>
                      <a:pt x="85" y="382"/>
                    </a:lnTo>
                    <a:lnTo>
                      <a:pt x="81" y="373"/>
                    </a:lnTo>
                    <a:lnTo>
                      <a:pt x="73" y="376"/>
                    </a:lnTo>
                    <a:lnTo>
                      <a:pt x="96" y="406"/>
                    </a:lnTo>
                    <a:lnTo>
                      <a:pt x="102" y="409"/>
                    </a:lnTo>
                    <a:lnTo>
                      <a:pt x="103" y="413"/>
                    </a:lnTo>
                    <a:lnTo>
                      <a:pt x="107" y="412"/>
                    </a:lnTo>
                    <a:lnTo>
                      <a:pt x="122" y="416"/>
                    </a:lnTo>
                    <a:lnTo>
                      <a:pt x="127" y="418"/>
                    </a:lnTo>
                    <a:lnTo>
                      <a:pt x="127" y="422"/>
                    </a:lnTo>
                    <a:lnTo>
                      <a:pt x="109" y="416"/>
                    </a:lnTo>
                    <a:lnTo>
                      <a:pt x="99" y="418"/>
                    </a:lnTo>
                    <a:lnTo>
                      <a:pt x="96" y="419"/>
                    </a:lnTo>
                    <a:lnTo>
                      <a:pt x="94" y="424"/>
                    </a:lnTo>
                    <a:lnTo>
                      <a:pt x="93" y="418"/>
                    </a:lnTo>
                    <a:lnTo>
                      <a:pt x="96" y="412"/>
                    </a:lnTo>
                    <a:lnTo>
                      <a:pt x="88" y="407"/>
                    </a:lnTo>
                    <a:lnTo>
                      <a:pt x="84" y="398"/>
                    </a:lnTo>
                    <a:lnTo>
                      <a:pt x="81" y="398"/>
                    </a:lnTo>
                    <a:lnTo>
                      <a:pt x="78" y="400"/>
                    </a:lnTo>
                    <a:lnTo>
                      <a:pt x="79" y="406"/>
                    </a:lnTo>
                    <a:lnTo>
                      <a:pt x="78" y="412"/>
                    </a:lnTo>
                    <a:lnTo>
                      <a:pt x="61" y="438"/>
                    </a:lnTo>
                    <a:lnTo>
                      <a:pt x="63" y="432"/>
                    </a:lnTo>
                    <a:lnTo>
                      <a:pt x="75" y="406"/>
                    </a:lnTo>
                    <a:lnTo>
                      <a:pt x="75" y="400"/>
                    </a:lnTo>
                    <a:lnTo>
                      <a:pt x="76" y="394"/>
                    </a:lnTo>
                    <a:lnTo>
                      <a:pt x="72" y="383"/>
                    </a:lnTo>
                    <a:lnTo>
                      <a:pt x="69" y="382"/>
                    </a:lnTo>
                    <a:lnTo>
                      <a:pt x="63" y="380"/>
                    </a:lnTo>
                    <a:lnTo>
                      <a:pt x="57" y="382"/>
                    </a:lnTo>
                    <a:lnTo>
                      <a:pt x="55" y="386"/>
                    </a:lnTo>
                    <a:lnTo>
                      <a:pt x="46" y="389"/>
                    </a:lnTo>
                    <a:lnTo>
                      <a:pt x="39" y="389"/>
                    </a:lnTo>
                    <a:lnTo>
                      <a:pt x="42" y="404"/>
                    </a:lnTo>
                    <a:lnTo>
                      <a:pt x="49" y="412"/>
                    </a:lnTo>
                    <a:lnTo>
                      <a:pt x="46" y="415"/>
                    </a:lnTo>
                    <a:lnTo>
                      <a:pt x="39" y="406"/>
                    </a:lnTo>
                    <a:lnTo>
                      <a:pt x="36" y="391"/>
                    </a:lnTo>
                    <a:lnTo>
                      <a:pt x="28" y="392"/>
                    </a:lnTo>
                    <a:lnTo>
                      <a:pt x="24" y="391"/>
                    </a:lnTo>
                    <a:lnTo>
                      <a:pt x="13" y="382"/>
                    </a:lnTo>
                    <a:lnTo>
                      <a:pt x="7" y="388"/>
                    </a:lnTo>
                    <a:lnTo>
                      <a:pt x="6" y="394"/>
                    </a:lnTo>
                    <a:lnTo>
                      <a:pt x="1" y="403"/>
                    </a:lnTo>
                    <a:lnTo>
                      <a:pt x="4" y="406"/>
                    </a:lnTo>
                    <a:lnTo>
                      <a:pt x="6" y="410"/>
                    </a:lnTo>
                    <a:lnTo>
                      <a:pt x="24" y="412"/>
                    </a:lnTo>
                    <a:lnTo>
                      <a:pt x="31" y="418"/>
                    </a:lnTo>
                    <a:lnTo>
                      <a:pt x="31" y="421"/>
                    </a:lnTo>
                    <a:lnTo>
                      <a:pt x="30" y="425"/>
                    </a:lnTo>
                    <a:lnTo>
                      <a:pt x="21" y="416"/>
                    </a:lnTo>
                    <a:lnTo>
                      <a:pt x="18" y="418"/>
                    </a:lnTo>
                    <a:lnTo>
                      <a:pt x="19" y="427"/>
                    </a:lnTo>
                    <a:lnTo>
                      <a:pt x="13" y="437"/>
                    </a:lnTo>
                    <a:lnTo>
                      <a:pt x="13" y="437"/>
                    </a:lnTo>
                    <a:lnTo>
                      <a:pt x="13" y="440"/>
                    </a:lnTo>
                    <a:lnTo>
                      <a:pt x="9" y="443"/>
                    </a:lnTo>
                    <a:lnTo>
                      <a:pt x="7" y="447"/>
                    </a:lnTo>
                    <a:lnTo>
                      <a:pt x="12" y="444"/>
                    </a:lnTo>
                    <a:lnTo>
                      <a:pt x="22" y="452"/>
                    </a:lnTo>
                    <a:lnTo>
                      <a:pt x="28" y="452"/>
                    </a:lnTo>
                    <a:lnTo>
                      <a:pt x="39" y="447"/>
                    </a:lnTo>
                    <a:lnTo>
                      <a:pt x="42" y="449"/>
                    </a:lnTo>
                    <a:lnTo>
                      <a:pt x="46" y="446"/>
                    </a:lnTo>
                    <a:lnTo>
                      <a:pt x="49" y="449"/>
                    </a:lnTo>
                    <a:lnTo>
                      <a:pt x="54" y="447"/>
                    </a:lnTo>
                    <a:lnTo>
                      <a:pt x="57" y="450"/>
                    </a:lnTo>
                    <a:lnTo>
                      <a:pt x="69" y="443"/>
                    </a:lnTo>
                    <a:lnTo>
                      <a:pt x="76" y="441"/>
                    </a:lnTo>
                    <a:lnTo>
                      <a:pt x="82" y="443"/>
                    </a:lnTo>
                    <a:lnTo>
                      <a:pt x="87" y="450"/>
                    </a:lnTo>
                    <a:lnTo>
                      <a:pt x="90" y="452"/>
                    </a:lnTo>
                    <a:lnTo>
                      <a:pt x="102" y="449"/>
                    </a:lnTo>
                    <a:lnTo>
                      <a:pt x="102" y="444"/>
                    </a:lnTo>
                    <a:lnTo>
                      <a:pt x="107" y="441"/>
                    </a:lnTo>
                    <a:lnTo>
                      <a:pt x="109" y="437"/>
                    </a:lnTo>
                    <a:lnTo>
                      <a:pt x="116" y="437"/>
                    </a:lnTo>
                    <a:lnTo>
                      <a:pt x="119" y="438"/>
                    </a:lnTo>
                    <a:lnTo>
                      <a:pt x="116" y="443"/>
                    </a:lnTo>
                    <a:lnTo>
                      <a:pt x="124" y="449"/>
                    </a:lnTo>
                    <a:lnTo>
                      <a:pt x="127" y="453"/>
                    </a:lnTo>
                    <a:lnTo>
                      <a:pt x="139" y="443"/>
                    </a:lnTo>
                    <a:lnTo>
                      <a:pt x="142" y="435"/>
                    </a:lnTo>
                    <a:lnTo>
                      <a:pt x="152" y="435"/>
                    </a:lnTo>
                    <a:lnTo>
                      <a:pt x="152" y="430"/>
                    </a:lnTo>
                    <a:lnTo>
                      <a:pt x="164" y="422"/>
                    </a:lnTo>
                    <a:lnTo>
                      <a:pt x="170" y="425"/>
                    </a:lnTo>
                    <a:lnTo>
                      <a:pt x="173" y="419"/>
                    </a:lnTo>
                    <a:lnTo>
                      <a:pt x="178" y="422"/>
                    </a:lnTo>
                    <a:lnTo>
                      <a:pt x="187" y="440"/>
                    </a:lnTo>
                    <a:lnTo>
                      <a:pt x="190" y="443"/>
                    </a:lnTo>
                    <a:lnTo>
                      <a:pt x="193" y="450"/>
                    </a:lnTo>
                    <a:lnTo>
                      <a:pt x="203" y="449"/>
                    </a:lnTo>
                    <a:lnTo>
                      <a:pt x="213" y="444"/>
                    </a:lnTo>
                    <a:lnTo>
                      <a:pt x="218" y="446"/>
                    </a:lnTo>
                    <a:lnTo>
                      <a:pt x="222" y="444"/>
                    </a:lnTo>
                    <a:lnTo>
                      <a:pt x="227" y="444"/>
                    </a:lnTo>
                    <a:lnTo>
                      <a:pt x="233" y="437"/>
                    </a:lnTo>
                    <a:lnTo>
                      <a:pt x="246" y="435"/>
                    </a:lnTo>
                    <a:lnTo>
                      <a:pt x="249" y="431"/>
                    </a:lnTo>
                    <a:lnTo>
                      <a:pt x="252" y="430"/>
                    </a:lnTo>
                    <a:lnTo>
                      <a:pt x="255" y="434"/>
                    </a:lnTo>
                    <a:lnTo>
                      <a:pt x="261" y="434"/>
                    </a:lnTo>
                    <a:lnTo>
                      <a:pt x="269" y="437"/>
                    </a:lnTo>
                    <a:lnTo>
                      <a:pt x="269" y="437"/>
                    </a:lnTo>
                    <a:lnTo>
                      <a:pt x="269" y="430"/>
                    </a:lnTo>
                    <a:lnTo>
                      <a:pt x="275" y="424"/>
                    </a:lnTo>
                    <a:lnTo>
                      <a:pt x="278" y="413"/>
                    </a:lnTo>
                    <a:lnTo>
                      <a:pt x="288" y="413"/>
                    </a:lnTo>
                    <a:lnTo>
                      <a:pt x="291" y="412"/>
                    </a:lnTo>
                    <a:lnTo>
                      <a:pt x="297" y="421"/>
                    </a:lnTo>
                    <a:lnTo>
                      <a:pt x="300" y="421"/>
                    </a:lnTo>
                    <a:lnTo>
                      <a:pt x="308" y="416"/>
                    </a:lnTo>
                    <a:lnTo>
                      <a:pt x="300" y="404"/>
                    </a:lnTo>
                    <a:lnTo>
                      <a:pt x="311" y="400"/>
                    </a:lnTo>
                    <a:lnTo>
                      <a:pt x="321" y="386"/>
                    </a:lnTo>
                    <a:lnTo>
                      <a:pt x="334" y="385"/>
                    </a:lnTo>
                    <a:lnTo>
                      <a:pt x="339" y="391"/>
                    </a:lnTo>
                    <a:lnTo>
                      <a:pt x="355" y="388"/>
                    </a:lnTo>
                    <a:lnTo>
                      <a:pt x="376" y="355"/>
                    </a:lnTo>
                    <a:lnTo>
                      <a:pt x="381" y="350"/>
                    </a:lnTo>
                    <a:lnTo>
                      <a:pt x="385" y="343"/>
                    </a:lnTo>
                    <a:lnTo>
                      <a:pt x="394" y="338"/>
                    </a:lnTo>
                    <a:lnTo>
                      <a:pt x="408" y="334"/>
                    </a:lnTo>
                    <a:lnTo>
                      <a:pt x="455" y="328"/>
                    </a:lnTo>
                    <a:lnTo>
                      <a:pt x="479" y="329"/>
                    </a:lnTo>
                    <a:lnTo>
                      <a:pt x="484" y="335"/>
                    </a:lnTo>
                    <a:lnTo>
                      <a:pt x="491" y="337"/>
                    </a:lnTo>
                    <a:lnTo>
                      <a:pt x="497" y="335"/>
                    </a:lnTo>
                    <a:lnTo>
                      <a:pt x="502" y="331"/>
                    </a:lnTo>
                    <a:lnTo>
                      <a:pt x="502" y="331"/>
                    </a:lnTo>
                    <a:lnTo>
                      <a:pt x="515" y="323"/>
                    </a:lnTo>
                    <a:lnTo>
                      <a:pt x="523" y="308"/>
                    </a:lnTo>
                    <a:lnTo>
                      <a:pt x="521" y="305"/>
                    </a:lnTo>
                    <a:lnTo>
                      <a:pt x="524" y="292"/>
                    </a:lnTo>
                    <a:lnTo>
                      <a:pt x="523" y="287"/>
                    </a:lnTo>
                    <a:lnTo>
                      <a:pt x="526" y="286"/>
                    </a:lnTo>
                    <a:lnTo>
                      <a:pt x="527" y="280"/>
                    </a:lnTo>
                    <a:lnTo>
                      <a:pt x="521" y="270"/>
                    </a:lnTo>
                    <a:lnTo>
                      <a:pt x="517" y="271"/>
                    </a:lnTo>
                    <a:lnTo>
                      <a:pt x="511" y="264"/>
                    </a:lnTo>
                    <a:lnTo>
                      <a:pt x="509" y="255"/>
                    </a:lnTo>
                    <a:lnTo>
                      <a:pt x="502" y="252"/>
                    </a:lnTo>
                    <a:lnTo>
                      <a:pt x="496" y="244"/>
                    </a:lnTo>
                    <a:lnTo>
                      <a:pt x="491" y="244"/>
                    </a:lnTo>
                    <a:lnTo>
                      <a:pt x="482" y="229"/>
                    </a:lnTo>
                    <a:lnTo>
                      <a:pt x="494" y="220"/>
                    </a:lnTo>
                    <a:lnTo>
                      <a:pt x="506" y="217"/>
                    </a:lnTo>
                    <a:lnTo>
                      <a:pt x="512" y="217"/>
                    </a:lnTo>
                    <a:lnTo>
                      <a:pt x="545" y="205"/>
                    </a:lnTo>
                    <a:lnTo>
                      <a:pt x="551" y="201"/>
                    </a:lnTo>
                    <a:lnTo>
                      <a:pt x="558" y="190"/>
                    </a:lnTo>
                    <a:lnTo>
                      <a:pt x="557" y="175"/>
                    </a:lnTo>
                    <a:lnTo>
                      <a:pt x="554" y="166"/>
                    </a:lnTo>
                    <a:lnTo>
                      <a:pt x="554" y="159"/>
                    </a:lnTo>
                    <a:lnTo>
                      <a:pt x="560" y="151"/>
                    </a:lnTo>
                    <a:lnTo>
                      <a:pt x="561" y="147"/>
                    </a:lnTo>
                    <a:lnTo>
                      <a:pt x="575" y="139"/>
                    </a:lnTo>
                    <a:lnTo>
                      <a:pt x="564" y="138"/>
                    </a:lnTo>
                    <a:lnTo>
                      <a:pt x="560" y="135"/>
                    </a:lnTo>
                    <a:lnTo>
                      <a:pt x="561" y="130"/>
                    </a:lnTo>
                    <a:lnTo>
                      <a:pt x="554" y="129"/>
                    </a:lnTo>
                    <a:lnTo>
                      <a:pt x="558" y="90"/>
                    </a:lnTo>
                    <a:lnTo>
                      <a:pt x="546" y="86"/>
                    </a:lnTo>
                    <a:lnTo>
                      <a:pt x="545" y="78"/>
                    </a:lnTo>
                    <a:lnTo>
                      <a:pt x="536" y="84"/>
                    </a:lnTo>
                    <a:lnTo>
                      <a:pt x="527" y="80"/>
                    </a:lnTo>
                    <a:lnTo>
                      <a:pt x="515" y="90"/>
                    </a:lnTo>
                    <a:lnTo>
                      <a:pt x="523" y="102"/>
                    </a:lnTo>
                    <a:lnTo>
                      <a:pt x="520" y="104"/>
                    </a:lnTo>
                    <a:lnTo>
                      <a:pt x="509" y="105"/>
                    </a:lnTo>
                    <a:lnTo>
                      <a:pt x="500" y="99"/>
                    </a:lnTo>
                    <a:lnTo>
                      <a:pt x="490" y="101"/>
                    </a:lnTo>
                    <a:lnTo>
                      <a:pt x="479" y="107"/>
                    </a:lnTo>
                    <a:lnTo>
                      <a:pt x="469" y="104"/>
                    </a:lnTo>
                    <a:lnTo>
                      <a:pt x="470" y="98"/>
                    </a:lnTo>
                    <a:lnTo>
                      <a:pt x="461" y="89"/>
                    </a:lnTo>
                    <a:lnTo>
                      <a:pt x="461" y="86"/>
                    </a:lnTo>
                    <a:lnTo>
                      <a:pt x="472" y="84"/>
                    </a:lnTo>
                    <a:lnTo>
                      <a:pt x="475" y="80"/>
                    </a:lnTo>
                    <a:lnTo>
                      <a:pt x="469" y="66"/>
                    </a:lnTo>
                    <a:lnTo>
                      <a:pt x="475" y="57"/>
                    </a:lnTo>
                    <a:lnTo>
                      <a:pt x="476" y="44"/>
                    </a:lnTo>
                    <a:lnTo>
                      <a:pt x="481" y="36"/>
                    </a:lnTo>
                    <a:lnTo>
                      <a:pt x="476" y="33"/>
                    </a:lnTo>
                    <a:lnTo>
                      <a:pt x="472" y="32"/>
                    </a:lnTo>
                    <a:close/>
                    <a:moveTo>
                      <a:pt x="112" y="249"/>
                    </a:moveTo>
                    <a:lnTo>
                      <a:pt x="118" y="255"/>
                    </a:lnTo>
                    <a:lnTo>
                      <a:pt x="121" y="255"/>
                    </a:lnTo>
                    <a:lnTo>
                      <a:pt x="122" y="253"/>
                    </a:lnTo>
                    <a:lnTo>
                      <a:pt x="116" y="244"/>
                    </a:lnTo>
                    <a:lnTo>
                      <a:pt x="115" y="244"/>
                    </a:lnTo>
                    <a:lnTo>
                      <a:pt x="110" y="238"/>
                    </a:lnTo>
                    <a:lnTo>
                      <a:pt x="107" y="238"/>
                    </a:lnTo>
                    <a:lnTo>
                      <a:pt x="106" y="243"/>
                    </a:lnTo>
                    <a:lnTo>
                      <a:pt x="107" y="247"/>
                    </a:lnTo>
                    <a:lnTo>
                      <a:pt x="112" y="249"/>
                    </a:lnTo>
                    <a:close/>
                    <a:moveTo>
                      <a:pt x="119" y="301"/>
                    </a:moveTo>
                    <a:lnTo>
                      <a:pt x="109" y="298"/>
                    </a:lnTo>
                    <a:lnTo>
                      <a:pt x="103" y="301"/>
                    </a:lnTo>
                    <a:lnTo>
                      <a:pt x="97" y="301"/>
                    </a:lnTo>
                    <a:lnTo>
                      <a:pt x="96" y="305"/>
                    </a:lnTo>
                    <a:lnTo>
                      <a:pt x="97" y="307"/>
                    </a:lnTo>
                    <a:lnTo>
                      <a:pt x="119" y="301"/>
                    </a:lnTo>
                    <a:close/>
                    <a:moveTo>
                      <a:pt x="55" y="353"/>
                    </a:moveTo>
                    <a:lnTo>
                      <a:pt x="60" y="349"/>
                    </a:lnTo>
                    <a:lnTo>
                      <a:pt x="63" y="350"/>
                    </a:lnTo>
                    <a:lnTo>
                      <a:pt x="66" y="359"/>
                    </a:lnTo>
                    <a:lnTo>
                      <a:pt x="60" y="365"/>
                    </a:lnTo>
                    <a:lnTo>
                      <a:pt x="66" y="367"/>
                    </a:lnTo>
                    <a:lnTo>
                      <a:pt x="72" y="365"/>
                    </a:lnTo>
                    <a:lnTo>
                      <a:pt x="79" y="353"/>
                    </a:lnTo>
                    <a:lnTo>
                      <a:pt x="84" y="352"/>
                    </a:lnTo>
                    <a:lnTo>
                      <a:pt x="100" y="337"/>
                    </a:lnTo>
                    <a:lnTo>
                      <a:pt x="88" y="331"/>
                    </a:lnTo>
                    <a:lnTo>
                      <a:pt x="88" y="328"/>
                    </a:lnTo>
                    <a:lnTo>
                      <a:pt x="84" y="316"/>
                    </a:lnTo>
                    <a:lnTo>
                      <a:pt x="76" y="314"/>
                    </a:lnTo>
                    <a:lnTo>
                      <a:pt x="69" y="316"/>
                    </a:lnTo>
                    <a:lnTo>
                      <a:pt x="64" y="319"/>
                    </a:lnTo>
                    <a:lnTo>
                      <a:pt x="58" y="329"/>
                    </a:lnTo>
                    <a:lnTo>
                      <a:pt x="60" y="344"/>
                    </a:lnTo>
                    <a:lnTo>
                      <a:pt x="54" y="343"/>
                    </a:lnTo>
                    <a:lnTo>
                      <a:pt x="52" y="346"/>
                    </a:lnTo>
                    <a:lnTo>
                      <a:pt x="55" y="350"/>
                    </a:lnTo>
                    <a:lnTo>
                      <a:pt x="55" y="353"/>
                    </a:lnTo>
                    <a:close/>
                    <a:moveTo>
                      <a:pt x="103" y="292"/>
                    </a:moveTo>
                    <a:lnTo>
                      <a:pt x="103" y="286"/>
                    </a:lnTo>
                    <a:lnTo>
                      <a:pt x="100" y="283"/>
                    </a:lnTo>
                    <a:lnTo>
                      <a:pt x="97" y="286"/>
                    </a:lnTo>
                    <a:lnTo>
                      <a:pt x="97" y="293"/>
                    </a:lnTo>
                    <a:lnTo>
                      <a:pt x="100" y="295"/>
                    </a:lnTo>
                    <a:lnTo>
                      <a:pt x="103" y="292"/>
                    </a:lnTo>
                    <a:close/>
                    <a:moveTo>
                      <a:pt x="133" y="313"/>
                    </a:moveTo>
                    <a:lnTo>
                      <a:pt x="122" y="316"/>
                    </a:lnTo>
                    <a:lnTo>
                      <a:pt x="122" y="311"/>
                    </a:lnTo>
                    <a:lnTo>
                      <a:pt x="119" y="310"/>
                    </a:lnTo>
                    <a:lnTo>
                      <a:pt x="116" y="311"/>
                    </a:lnTo>
                    <a:lnTo>
                      <a:pt x="113" y="307"/>
                    </a:lnTo>
                    <a:lnTo>
                      <a:pt x="107" y="311"/>
                    </a:lnTo>
                    <a:lnTo>
                      <a:pt x="91" y="311"/>
                    </a:lnTo>
                    <a:lnTo>
                      <a:pt x="94" y="317"/>
                    </a:lnTo>
                    <a:lnTo>
                      <a:pt x="100" y="322"/>
                    </a:lnTo>
                    <a:lnTo>
                      <a:pt x="107" y="325"/>
                    </a:lnTo>
                    <a:lnTo>
                      <a:pt x="127" y="320"/>
                    </a:lnTo>
                    <a:lnTo>
                      <a:pt x="134" y="316"/>
                    </a:lnTo>
                    <a:lnTo>
                      <a:pt x="133" y="313"/>
                    </a:lnTo>
                    <a:close/>
                    <a:moveTo>
                      <a:pt x="131" y="301"/>
                    </a:moveTo>
                    <a:lnTo>
                      <a:pt x="118" y="304"/>
                    </a:lnTo>
                    <a:lnTo>
                      <a:pt x="118" y="307"/>
                    </a:lnTo>
                    <a:lnTo>
                      <a:pt x="131" y="305"/>
                    </a:lnTo>
                    <a:lnTo>
                      <a:pt x="131" y="310"/>
                    </a:lnTo>
                    <a:lnTo>
                      <a:pt x="136" y="313"/>
                    </a:lnTo>
                    <a:lnTo>
                      <a:pt x="137" y="317"/>
                    </a:lnTo>
                    <a:lnTo>
                      <a:pt x="143" y="314"/>
                    </a:lnTo>
                    <a:lnTo>
                      <a:pt x="158" y="311"/>
                    </a:lnTo>
                    <a:lnTo>
                      <a:pt x="170" y="304"/>
                    </a:lnTo>
                    <a:lnTo>
                      <a:pt x="179" y="298"/>
                    </a:lnTo>
                    <a:lnTo>
                      <a:pt x="176" y="295"/>
                    </a:lnTo>
                    <a:lnTo>
                      <a:pt x="172" y="298"/>
                    </a:lnTo>
                    <a:lnTo>
                      <a:pt x="169" y="295"/>
                    </a:lnTo>
                    <a:lnTo>
                      <a:pt x="152" y="290"/>
                    </a:lnTo>
                    <a:lnTo>
                      <a:pt x="146" y="295"/>
                    </a:lnTo>
                    <a:lnTo>
                      <a:pt x="131" y="301"/>
                    </a:lnTo>
                    <a:close/>
                    <a:moveTo>
                      <a:pt x="85" y="283"/>
                    </a:moveTo>
                    <a:lnTo>
                      <a:pt x="93" y="281"/>
                    </a:lnTo>
                    <a:lnTo>
                      <a:pt x="93" y="278"/>
                    </a:lnTo>
                    <a:lnTo>
                      <a:pt x="96" y="277"/>
                    </a:lnTo>
                    <a:lnTo>
                      <a:pt x="102" y="284"/>
                    </a:lnTo>
                    <a:lnTo>
                      <a:pt x="100" y="267"/>
                    </a:lnTo>
                    <a:lnTo>
                      <a:pt x="94" y="267"/>
                    </a:lnTo>
                    <a:lnTo>
                      <a:pt x="93" y="268"/>
                    </a:lnTo>
                    <a:lnTo>
                      <a:pt x="97" y="273"/>
                    </a:lnTo>
                    <a:lnTo>
                      <a:pt x="88" y="274"/>
                    </a:lnTo>
                    <a:lnTo>
                      <a:pt x="85" y="277"/>
                    </a:lnTo>
                    <a:lnTo>
                      <a:pt x="85" y="278"/>
                    </a:lnTo>
                    <a:lnTo>
                      <a:pt x="85" y="283"/>
                    </a:lnTo>
                    <a:close/>
                    <a:moveTo>
                      <a:pt x="88" y="304"/>
                    </a:moveTo>
                    <a:lnTo>
                      <a:pt x="90" y="298"/>
                    </a:lnTo>
                    <a:lnTo>
                      <a:pt x="79" y="296"/>
                    </a:lnTo>
                    <a:lnTo>
                      <a:pt x="75" y="302"/>
                    </a:lnTo>
                    <a:lnTo>
                      <a:pt x="85" y="302"/>
                    </a:lnTo>
                    <a:lnTo>
                      <a:pt x="88" y="304"/>
                    </a:lnTo>
                    <a:close/>
                    <a:moveTo>
                      <a:pt x="113" y="262"/>
                    </a:moveTo>
                    <a:lnTo>
                      <a:pt x="113" y="256"/>
                    </a:lnTo>
                    <a:lnTo>
                      <a:pt x="109" y="253"/>
                    </a:lnTo>
                    <a:lnTo>
                      <a:pt x="100" y="253"/>
                    </a:lnTo>
                    <a:lnTo>
                      <a:pt x="103" y="259"/>
                    </a:lnTo>
                    <a:lnTo>
                      <a:pt x="112" y="264"/>
                    </a:lnTo>
                    <a:lnTo>
                      <a:pt x="113" y="262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algn="ctr" defTabSz="1828800" hangingPunct="1">
                  <a:defRPr/>
                </a:pPr>
                <a:endParaRPr lang="en-US" sz="240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9" name="Nordland">
                <a:extLst>
                  <a:ext uri="{FF2B5EF4-FFF2-40B4-BE49-F238E27FC236}">
                    <a16:creationId xmlns:a16="http://schemas.microsoft.com/office/drawing/2014/main" id="{1971E06E-8A68-4CFC-8846-5AF65C23FD2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867588">
                <a:off x="5366335" y="1101134"/>
                <a:ext cx="1567122" cy="2773700"/>
              </a:xfrm>
              <a:custGeom>
                <a:avLst/>
                <a:gdLst>
                  <a:gd name="T0" fmla="*/ 312 w 878"/>
                  <a:gd name="T1" fmla="*/ 395 h 1554"/>
                  <a:gd name="T2" fmla="*/ 258 w 878"/>
                  <a:gd name="T3" fmla="*/ 464 h 1554"/>
                  <a:gd name="T4" fmla="*/ 266 w 878"/>
                  <a:gd name="T5" fmla="*/ 906 h 1554"/>
                  <a:gd name="T6" fmla="*/ 412 w 878"/>
                  <a:gd name="T7" fmla="*/ 399 h 1554"/>
                  <a:gd name="T8" fmla="*/ 369 w 878"/>
                  <a:gd name="T9" fmla="*/ 362 h 1554"/>
                  <a:gd name="T10" fmla="*/ 364 w 878"/>
                  <a:gd name="T11" fmla="*/ 707 h 1554"/>
                  <a:gd name="T12" fmla="*/ 179 w 878"/>
                  <a:gd name="T13" fmla="*/ 541 h 1554"/>
                  <a:gd name="T14" fmla="*/ 154 w 878"/>
                  <a:gd name="T15" fmla="*/ 540 h 1554"/>
                  <a:gd name="T16" fmla="*/ 203 w 878"/>
                  <a:gd name="T17" fmla="*/ 462 h 1554"/>
                  <a:gd name="T18" fmla="*/ 160 w 878"/>
                  <a:gd name="T19" fmla="*/ 1134 h 1554"/>
                  <a:gd name="T20" fmla="*/ 445 w 878"/>
                  <a:gd name="T21" fmla="*/ 402 h 1554"/>
                  <a:gd name="T22" fmla="*/ 440 w 878"/>
                  <a:gd name="T23" fmla="*/ 531 h 1554"/>
                  <a:gd name="T24" fmla="*/ 639 w 878"/>
                  <a:gd name="T25" fmla="*/ 344 h 1554"/>
                  <a:gd name="T26" fmla="*/ 531 w 878"/>
                  <a:gd name="T27" fmla="*/ 329 h 1554"/>
                  <a:gd name="T28" fmla="*/ 534 w 878"/>
                  <a:gd name="T29" fmla="*/ 196 h 1554"/>
                  <a:gd name="T30" fmla="*/ 443 w 878"/>
                  <a:gd name="T31" fmla="*/ 383 h 1554"/>
                  <a:gd name="T32" fmla="*/ 546 w 878"/>
                  <a:gd name="T33" fmla="*/ 359 h 1554"/>
                  <a:gd name="T34" fmla="*/ 410 w 878"/>
                  <a:gd name="T35" fmla="*/ 204 h 1554"/>
                  <a:gd name="T36" fmla="*/ 402 w 878"/>
                  <a:gd name="T37" fmla="*/ 256 h 1554"/>
                  <a:gd name="T38" fmla="*/ 416 w 878"/>
                  <a:gd name="T39" fmla="*/ 262 h 1554"/>
                  <a:gd name="T40" fmla="*/ 479 w 878"/>
                  <a:gd name="T41" fmla="*/ 157 h 1554"/>
                  <a:gd name="T42" fmla="*/ 448 w 878"/>
                  <a:gd name="T43" fmla="*/ 201 h 1554"/>
                  <a:gd name="T44" fmla="*/ 369 w 878"/>
                  <a:gd name="T45" fmla="*/ 232 h 1554"/>
                  <a:gd name="T46" fmla="*/ 539 w 878"/>
                  <a:gd name="T47" fmla="*/ 130 h 1554"/>
                  <a:gd name="T48" fmla="*/ 482 w 878"/>
                  <a:gd name="T49" fmla="*/ 153 h 1554"/>
                  <a:gd name="T50" fmla="*/ 573 w 878"/>
                  <a:gd name="T51" fmla="*/ 500 h 1554"/>
                  <a:gd name="T52" fmla="*/ 22 w 878"/>
                  <a:gd name="T53" fmla="*/ 1300 h 1554"/>
                  <a:gd name="T54" fmla="*/ 836 w 878"/>
                  <a:gd name="T55" fmla="*/ 347 h 1554"/>
                  <a:gd name="T56" fmla="*/ 767 w 878"/>
                  <a:gd name="T57" fmla="*/ 396 h 1554"/>
                  <a:gd name="T58" fmla="*/ 696 w 878"/>
                  <a:gd name="T59" fmla="*/ 443 h 1554"/>
                  <a:gd name="T60" fmla="*/ 649 w 878"/>
                  <a:gd name="T61" fmla="*/ 431 h 1554"/>
                  <a:gd name="T62" fmla="*/ 651 w 878"/>
                  <a:gd name="T63" fmla="*/ 497 h 1554"/>
                  <a:gd name="T64" fmla="*/ 614 w 878"/>
                  <a:gd name="T65" fmla="*/ 540 h 1554"/>
                  <a:gd name="T66" fmla="*/ 560 w 878"/>
                  <a:gd name="T67" fmla="*/ 458 h 1554"/>
                  <a:gd name="T68" fmla="*/ 487 w 878"/>
                  <a:gd name="T69" fmla="*/ 492 h 1554"/>
                  <a:gd name="T70" fmla="*/ 500 w 878"/>
                  <a:gd name="T71" fmla="*/ 530 h 1554"/>
                  <a:gd name="T72" fmla="*/ 442 w 878"/>
                  <a:gd name="T73" fmla="*/ 591 h 1554"/>
                  <a:gd name="T74" fmla="*/ 516 w 878"/>
                  <a:gd name="T75" fmla="*/ 585 h 1554"/>
                  <a:gd name="T76" fmla="*/ 518 w 878"/>
                  <a:gd name="T77" fmla="*/ 678 h 1554"/>
                  <a:gd name="T78" fmla="*/ 478 w 878"/>
                  <a:gd name="T79" fmla="*/ 679 h 1554"/>
                  <a:gd name="T80" fmla="*/ 396 w 878"/>
                  <a:gd name="T81" fmla="*/ 716 h 1554"/>
                  <a:gd name="T82" fmla="*/ 479 w 878"/>
                  <a:gd name="T83" fmla="*/ 764 h 1554"/>
                  <a:gd name="T84" fmla="*/ 442 w 878"/>
                  <a:gd name="T85" fmla="*/ 817 h 1554"/>
                  <a:gd name="T86" fmla="*/ 315 w 878"/>
                  <a:gd name="T87" fmla="*/ 830 h 1554"/>
                  <a:gd name="T88" fmla="*/ 252 w 878"/>
                  <a:gd name="T89" fmla="*/ 942 h 1554"/>
                  <a:gd name="T90" fmla="*/ 200 w 878"/>
                  <a:gd name="T91" fmla="*/ 981 h 1554"/>
                  <a:gd name="T92" fmla="*/ 200 w 878"/>
                  <a:gd name="T93" fmla="*/ 1027 h 1554"/>
                  <a:gd name="T94" fmla="*/ 175 w 878"/>
                  <a:gd name="T95" fmla="*/ 1135 h 1554"/>
                  <a:gd name="T96" fmla="*/ 261 w 878"/>
                  <a:gd name="T97" fmla="*/ 1140 h 1554"/>
                  <a:gd name="T98" fmla="*/ 164 w 878"/>
                  <a:gd name="T99" fmla="*/ 1201 h 1554"/>
                  <a:gd name="T100" fmla="*/ 119 w 878"/>
                  <a:gd name="T101" fmla="*/ 1304 h 1554"/>
                  <a:gd name="T102" fmla="*/ 94 w 878"/>
                  <a:gd name="T103" fmla="*/ 1386 h 1554"/>
                  <a:gd name="T104" fmla="*/ 91 w 878"/>
                  <a:gd name="T105" fmla="*/ 1416 h 1554"/>
                  <a:gd name="T106" fmla="*/ 88 w 878"/>
                  <a:gd name="T107" fmla="*/ 1501 h 1554"/>
                  <a:gd name="T108" fmla="*/ 192 w 878"/>
                  <a:gd name="T109" fmla="*/ 1497 h 1554"/>
                  <a:gd name="T110" fmla="*/ 875 w 878"/>
                  <a:gd name="T111" fmla="*/ 301 h 1554"/>
                  <a:gd name="T112" fmla="*/ 110 w 878"/>
                  <a:gd name="T113" fmla="*/ 1183 h 1554"/>
                  <a:gd name="T114" fmla="*/ 155 w 878"/>
                  <a:gd name="T115" fmla="*/ 1196 h 1554"/>
                  <a:gd name="T116" fmla="*/ 146 w 878"/>
                  <a:gd name="T117" fmla="*/ 1027 h 1554"/>
                  <a:gd name="T118" fmla="*/ 157 w 878"/>
                  <a:gd name="T119" fmla="*/ 1108 h 1554"/>
                  <a:gd name="T120" fmla="*/ 86 w 878"/>
                  <a:gd name="T121" fmla="*/ 1289 h 1554"/>
                  <a:gd name="T122" fmla="*/ 79 w 878"/>
                  <a:gd name="T123" fmla="*/ 1237 h 1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78" h="1554">
                    <a:moveTo>
                      <a:pt x="234" y="464"/>
                    </a:moveTo>
                    <a:lnTo>
                      <a:pt x="237" y="459"/>
                    </a:lnTo>
                    <a:lnTo>
                      <a:pt x="237" y="455"/>
                    </a:lnTo>
                    <a:lnTo>
                      <a:pt x="242" y="449"/>
                    </a:lnTo>
                    <a:lnTo>
                      <a:pt x="239" y="446"/>
                    </a:lnTo>
                    <a:lnTo>
                      <a:pt x="243" y="438"/>
                    </a:lnTo>
                    <a:lnTo>
                      <a:pt x="239" y="434"/>
                    </a:lnTo>
                    <a:lnTo>
                      <a:pt x="243" y="432"/>
                    </a:lnTo>
                    <a:lnTo>
                      <a:pt x="246" y="429"/>
                    </a:lnTo>
                    <a:lnTo>
                      <a:pt x="243" y="426"/>
                    </a:lnTo>
                    <a:lnTo>
                      <a:pt x="239" y="428"/>
                    </a:lnTo>
                    <a:lnTo>
                      <a:pt x="237" y="425"/>
                    </a:lnTo>
                    <a:lnTo>
                      <a:pt x="237" y="423"/>
                    </a:lnTo>
                    <a:lnTo>
                      <a:pt x="245" y="417"/>
                    </a:lnTo>
                    <a:lnTo>
                      <a:pt x="263" y="413"/>
                    </a:lnTo>
                    <a:lnTo>
                      <a:pt x="260" y="408"/>
                    </a:lnTo>
                    <a:lnTo>
                      <a:pt x="242" y="410"/>
                    </a:lnTo>
                    <a:lnTo>
                      <a:pt x="245" y="402"/>
                    </a:lnTo>
                    <a:lnTo>
                      <a:pt x="251" y="401"/>
                    </a:lnTo>
                    <a:lnTo>
                      <a:pt x="249" y="396"/>
                    </a:lnTo>
                    <a:lnTo>
                      <a:pt x="251" y="393"/>
                    </a:lnTo>
                    <a:lnTo>
                      <a:pt x="254" y="393"/>
                    </a:lnTo>
                    <a:lnTo>
                      <a:pt x="263" y="386"/>
                    </a:lnTo>
                    <a:lnTo>
                      <a:pt x="266" y="386"/>
                    </a:lnTo>
                    <a:lnTo>
                      <a:pt x="270" y="389"/>
                    </a:lnTo>
                    <a:lnTo>
                      <a:pt x="275" y="393"/>
                    </a:lnTo>
                    <a:lnTo>
                      <a:pt x="279" y="392"/>
                    </a:lnTo>
                    <a:lnTo>
                      <a:pt x="282" y="396"/>
                    </a:lnTo>
                    <a:lnTo>
                      <a:pt x="287" y="392"/>
                    </a:lnTo>
                    <a:lnTo>
                      <a:pt x="288" y="389"/>
                    </a:lnTo>
                    <a:lnTo>
                      <a:pt x="291" y="384"/>
                    </a:lnTo>
                    <a:lnTo>
                      <a:pt x="293" y="378"/>
                    </a:lnTo>
                    <a:lnTo>
                      <a:pt x="297" y="380"/>
                    </a:lnTo>
                    <a:lnTo>
                      <a:pt x="297" y="374"/>
                    </a:lnTo>
                    <a:lnTo>
                      <a:pt x="301" y="373"/>
                    </a:lnTo>
                    <a:lnTo>
                      <a:pt x="307" y="373"/>
                    </a:lnTo>
                    <a:lnTo>
                      <a:pt x="312" y="383"/>
                    </a:lnTo>
                    <a:lnTo>
                      <a:pt x="312" y="387"/>
                    </a:lnTo>
                    <a:lnTo>
                      <a:pt x="309" y="390"/>
                    </a:lnTo>
                    <a:lnTo>
                      <a:pt x="312" y="395"/>
                    </a:lnTo>
                    <a:lnTo>
                      <a:pt x="307" y="399"/>
                    </a:lnTo>
                    <a:lnTo>
                      <a:pt x="307" y="404"/>
                    </a:lnTo>
                    <a:lnTo>
                      <a:pt x="313" y="402"/>
                    </a:lnTo>
                    <a:lnTo>
                      <a:pt x="315" y="398"/>
                    </a:lnTo>
                    <a:lnTo>
                      <a:pt x="316" y="399"/>
                    </a:lnTo>
                    <a:lnTo>
                      <a:pt x="321" y="393"/>
                    </a:lnTo>
                    <a:lnTo>
                      <a:pt x="325" y="395"/>
                    </a:lnTo>
                    <a:lnTo>
                      <a:pt x="333" y="404"/>
                    </a:lnTo>
                    <a:lnTo>
                      <a:pt x="325" y="411"/>
                    </a:lnTo>
                    <a:lnTo>
                      <a:pt x="327" y="419"/>
                    </a:lnTo>
                    <a:lnTo>
                      <a:pt x="324" y="422"/>
                    </a:lnTo>
                    <a:lnTo>
                      <a:pt x="324" y="417"/>
                    </a:lnTo>
                    <a:lnTo>
                      <a:pt x="321" y="416"/>
                    </a:lnTo>
                    <a:lnTo>
                      <a:pt x="316" y="426"/>
                    </a:lnTo>
                    <a:lnTo>
                      <a:pt x="310" y="431"/>
                    </a:lnTo>
                    <a:lnTo>
                      <a:pt x="307" y="428"/>
                    </a:lnTo>
                    <a:lnTo>
                      <a:pt x="303" y="428"/>
                    </a:lnTo>
                    <a:lnTo>
                      <a:pt x="297" y="434"/>
                    </a:lnTo>
                    <a:lnTo>
                      <a:pt x="294" y="432"/>
                    </a:lnTo>
                    <a:lnTo>
                      <a:pt x="291" y="434"/>
                    </a:lnTo>
                    <a:lnTo>
                      <a:pt x="290" y="434"/>
                    </a:lnTo>
                    <a:lnTo>
                      <a:pt x="287" y="440"/>
                    </a:lnTo>
                    <a:lnTo>
                      <a:pt x="288" y="444"/>
                    </a:lnTo>
                    <a:lnTo>
                      <a:pt x="287" y="447"/>
                    </a:lnTo>
                    <a:lnTo>
                      <a:pt x="290" y="455"/>
                    </a:lnTo>
                    <a:lnTo>
                      <a:pt x="288" y="456"/>
                    </a:lnTo>
                    <a:lnTo>
                      <a:pt x="287" y="455"/>
                    </a:lnTo>
                    <a:lnTo>
                      <a:pt x="282" y="458"/>
                    </a:lnTo>
                    <a:lnTo>
                      <a:pt x="278" y="458"/>
                    </a:lnTo>
                    <a:lnTo>
                      <a:pt x="278" y="450"/>
                    </a:lnTo>
                    <a:lnTo>
                      <a:pt x="276" y="450"/>
                    </a:lnTo>
                    <a:lnTo>
                      <a:pt x="273" y="456"/>
                    </a:lnTo>
                    <a:lnTo>
                      <a:pt x="273" y="461"/>
                    </a:lnTo>
                    <a:lnTo>
                      <a:pt x="272" y="465"/>
                    </a:lnTo>
                    <a:lnTo>
                      <a:pt x="273" y="468"/>
                    </a:lnTo>
                    <a:lnTo>
                      <a:pt x="269" y="471"/>
                    </a:lnTo>
                    <a:lnTo>
                      <a:pt x="267" y="471"/>
                    </a:lnTo>
                    <a:lnTo>
                      <a:pt x="267" y="467"/>
                    </a:lnTo>
                    <a:lnTo>
                      <a:pt x="258" y="470"/>
                    </a:lnTo>
                    <a:lnTo>
                      <a:pt x="258" y="464"/>
                    </a:lnTo>
                    <a:lnTo>
                      <a:pt x="258" y="456"/>
                    </a:lnTo>
                    <a:lnTo>
                      <a:pt x="260" y="452"/>
                    </a:lnTo>
                    <a:lnTo>
                      <a:pt x="252" y="450"/>
                    </a:lnTo>
                    <a:lnTo>
                      <a:pt x="248" y="456"/>
                    </a:lnTo>
                    <a:lnTo>
                      <a:pt x="252" y="461"/>
                    </a:lnTo>
                    <a:lnTo>
                      <a:pt x="252" y="465"/>
                    </a:lnTo>
                    <a:lnTo>
                      <a:pt x="251" y="470"/>
                    </a:lnTo>
                    <a:lnTo>
                      <a:pt x="245" y="471"/>
                    </a:lnTo>
                    <a:lnTo>
                      <a:pt x="245" y="476"/>
                    </a:lnTo>
                    <a:lnTo>
                      <a:pt x="240" y="479"/>
                    </a:lnTo>
                    <a:lnTo>
                      <a:pt x="239" y="477"/>
                    </a:lnTo>
                    <a:lnTo>
                      <a:pt x="239" y="476"/>
                    </a:lnTo>
                    <a:lnTo>
                      <a:pt x="234" y="470"/>
                    </a:lnTo>
                    <a:lnTo>
                      <a:pt x="234" y="464"/>
                    </a:lnTo>
                    <a:close/>
                    <a:moveTo>
                      <a:pt x="322" y="389"/>
                    </a:moveTo>
                    <a:lnTo>
                      <a:pt x="330" y="386"/>
                    </a:lnTo>
                    <a:lnTo>
                      <a:pt x="327" y="395"/>
                    </a:lnTo>
                    <a:lnTo>
                      <a:pt x="331" y="399"/>
                    </a:lnTo>
                    <a:lnTo>
                      <a:pt x="337" y="405"/>
                    </a:lnTo>
                    <a:lnTo>
                      <a:pt x="343" y="402"/>
                    </a:lnTo>
                    <a:lnTo>
                      <a:pt x="346" y="390"/>
                    </a:lnTo>
                    <a:lnTo>
                      <a:pt x="342" y="381"/>
                    </a:lnTo>
                    <a:lnTo>
                      <a:pt x="337" y="381"/>
                    </a:lnTo>
                    <a:lnTo>
                      <a:pt x="330" y="373"/>
                    </a:lnTo>
                    <a:lnTo>
                      <a:pt x="319" y="374"/>
                    </a:lnTo>
                    <a:lnTo>
                      <a:pt x="322" y="381"/>
                    </a:lnTo>
                    <a:lnTo>
                      <a:pt x="316" y="380"/>
                    </a:lnTo>
                    <a:lnTo>
                      <a:pt x="316" y="383"/>
                    </a:lnTo>
                    <a:lnTo>
                      <a:pt x="319" y="387"/>
                    </a:lnTo>
                    <a:lnTo>
                      <a:pt x="322" y="389"/>
                    </a:lnTo>
                    <a:close/>
                    <a:moveTo>
                      <a:pt x="300" y="821"/>
                    </a:moveTo>
                    <a:lnTo>
                      <a:pt x="288" y="815"/>
                    </a:lnTo>
                    <a:lnTo>
                      <a:pt x="287" y="823"/>
                    </a:lnTo>
                    <a:lnTo>
                      <a:pt x="295" y="824"/>
                    </a:lnTo>
                    <a:lnTo>
                      <a:pt x="300" y="821"/>
                    </a:lnTo>
                    <a:close/>
                    <a:moveTo>
                      <a:pt x="255" y="912"/>
                    </a:moveTo>
                    <a:lnTo>
                      <a:pt x="255" y="917"/>
                    </a:lnTo>
                    <a:lnTo>
                      <a:pt x="261" y="917"/>
                    </a:lnTo>
                    <a:lnTo>
                      <a:pt x="264" y="914"/>
                    </a:lnTo>
                    <a:lnTo>
                      <a:pt x="266" y="906"/>
                    </a:lnTo>
                    <a:lnTo>
                      <a:pt x="263" y="905"/>
                    </a:lnTo>
                    <a:lnTo>
                      <a:pt x="255" y="912"/>
                    </a:lnTo>
                    <a:close/>
                    <a:moveTo>
                      <a:pt x="345" y="405"/>
                    </a:moveTo>
                    <a:lnTo>
                      <a:pt x="346" y="411"/>
                    </a:lnTo>
                    <a:lnTo>
                      <a:pt x="340" y="413"/>
                    </a:lnTo>
                    <a:lnTo>
                      <a:pt x="337" y="414"/>
                    </a:lnTo>
                    <a:lnTo>
                      <a:pt x="339" y="422"/>
                    </a:lnTo>
                    <a:lnTo>
                      <a:pt x="337" y="438"/>
                    </a:lnTo>
                    <a:lnTo>
                      <a:pt x="355" y="434"/>
                    </a:lnTo>
                    <a:lnTo>
                      <a:pt x="358" y="431"/>
                    </a:lnTo>
                    <a:lnTo>
                      <a:pt x="366" y="428"/>
                    </a:lnTo>
                    <a:lnTo>
                      <a:pt x="363" y="425"/>
                    </a:lnTo>
                    <a:lnTo>
                      <a:pt x="364" y="420"/>
                    </a:lnTo>
                    <a:lnTo>
                      <a:pt x="369" y="425"/>
                    </a:lnTo>
                    <a:lnTo>
                      <a:pt x="376" y="425"/>
                    </a:lnTo>
                    <a:lnTo>
                      <a:pt x="382" y="419"/>
                    </a:lnTo>
                    <a:lnTo>
                      <a:pt x="385" y="416"/>
                    </a:lnTo>
                    <a:lnTo>
                      <a:pt x="396" y="410"/>
                    </a:lnTo>
                    <a:lnTo>
                      <a:pt x="396" y="413"/>
                    </a:lnTo>
                    <a:lnTo>
                      <a:pt x="400" y="413"/>
                    </a:lnTo>
                    <a:lnTo>
                      <a:pt x="400" y="408"/>
                    </a:lnTo>
                    <a:lnTo>
                      <a:pt x="402" y="407"/>
                    </a:lnTo>
                    <a:lnTo>
                      <a:pt x="403" y="399"/>
                    </a:lnTo>
                    <a:lnTo>
                      <a:pt x="403" y="396"/>
                    </a:lnTo>
                    <a:lnTo>
                      <a:pt x="404" y="395"/>
                    </a:lnTo>
                    <a:lnTo>
                      <a:pt x="409" y="383"/>
                    </a:lnTo>
                    <a:lnTo>
                      <a:pt x="404" y="383"/>
                    </a:lnTo>
                    <a:lnTo>
                      <a:pt x="404" y="380"/>
                    </a:lnTo>
                    <a:lnTo>
                      <a:pt x="406" y="378"/>
                    </a:lnTo>
                    <a:lnTo>
                      <a:pt x="407" y="373"/>
                    </a:lnTo>
                    <a:lnTo>
                      <a:pt x="406" y="368"/>
                    </a:lnTo>
                    <a:lnTo>
                      <a:pt x="410" y="370"/>
                    </a:lnTo>
                    <a:lnTo>
                      <a:pt x="410" y="375"/>
                    </a:lnTo>
                    <a:lnTo>
                      <a:pt x="412" y="378"/>
                    </a:lnTo>
                    <a:lnTo>
                      <a:pt x="418" y="378"/>
                    </a:lnTo>
                    <a:lnTo>
                      <a:pt x="410" y="383"/>
                    </a:lnTo>
                    <a:lnTo>
                      <a:pt x="407" y="396"/>
                    </a:lnTo>
                    <a:lnTo>
                      <a:pt x="407" y="402"/>
                    </a:lnTo>
                    <a:lnTo>
                      <a:pt x="409" y="402"/>
                    </a:lnTo>
                    <a:lnTo>
                      <a:pt x="412" y="399"/>
                    </a:lnTo>
                    <a:lnTo>
                      <a:pt x="416" y="398"/>
                    </a:lnTo>
                    <a:lnTo>
                      <a:pt x="422" y="390"/>
                    </a:lnTo>
                    <a:lnTo>
                      <a:pt x="442" y="374"/>
                    </a:lnTo>
                    <a:lnTo>
                      <a:pt x="446" y="362"/>
                    </a:lnTo>
                    <a:lnTo>
                      <a:pt x="451" y="364"/>
                    </a:lnTo>
                    <a:lnTo>
                      <a:pt x="452" y="362"/>
                    </a:lnTo>
                    <a:lnTo>
                      <a:pt x="457" y="353"/>
                    </a:lnTo>
                    <a:lnTo>
                      <a:pt x="464" y="346"/>
                    </a:lnTo>
                    <a:lnTo>
                      <a:pt x="473" y="328"/>
                    </a:lnTo>
                    <a:lnTo>
                      <a:pt x="454" y="329"/>
                    </a:lnTo>
                    <a:lnTo>
                      <a:pt x="449" y="332"/>
                    </a:lnTo>
                    <a:lnTo>
                      <a:pt x="446" y="332"/>
                    </a:lnTo>
                    <a:lnTo>
                      <a:pt x="443" y="334"/>
                    </a:lnTo>
                    <a:lnTo>
                      <a:pt x="430" y="335"/>
                    </a:lnTo>
                    <a:lnTo>
                      <a:pt x="431" y="341"/>
                    </a:lnTo>
                    <a:lnTo>
                      <a:pt x="427" y="347"/>
                    </a:lnTo>
                    <a:lnTo>
                      <a:pt x="431" y="356"/>
                    </a:lnTo>
                    <a:lnTo>
                      <a:pt x="430" y="356"/>
                    </a:lnTo>
                    <a:lnTo>
                      <a:pt x="427" y="353"/>
                    </a:lnTo>
                    <a:lnTo>
                      <a:pt x="422" y="356"/>
                    </a:lnTo>
                    <a:lnTo>
                      <a:pt x="424" y="346"/>
                    </a:lnTo>
                    <a:lnTo>
                      <a:pt x="424" y="340"/>
                    </a:lnTo>
                    <a:lnTo>
                      <a:pt x="406" y="340"/>
                    </a:lnTo>
                    <a:lnTo>
                      <a:pt x="404" y="350"/>
                    </a:lnTo>
                    <a:lnTo>
                      <a:pt x="407" y="356"/>
                    </a:lnTo>
                    <a:lnTo>
                      <a:pt x="404" y="356"/>
                    </a:lnTo>
                    <a:lnTo>
                      <a:pt x="402" y="353"/>
                    </a:lnTo>
                    <a:lnTo>
                      <a:pt x="403" y="343"/>
                    </a:lnTo>
                    <a:lnTo>
                      <a:pt x="399" y="338"/>
                    </a:lnTo>
                    <a:lnTo>
                      <a:pt x="393" y="338"/>
                    </a:lnTo>
                    <a:lnTo>
                      <a:pt x="382" y="346"/>
                    </a:lnTo>
                    <a:lnTo>
                      <a:pt x="388" y="353"/>
                    </a:lnTo>
                    <a:lnTo>
                      <a:pt x="388" y="359"/>
                    </a:lnTo>
                    <a:lnTo>
                      <a:pt x="385" y="361"/>
                    </a:lnTo>
                    <a:lnTo>
                      <a:pt x="384" y="359"/>
                    </a:lnTo>
                    <a:lnTo>
                      <a:pt x="379" y="350"/>
                    </a:lnTo>
                    <a:lnTo>
                      <a:pt x="375" y="355"/>
                    </a:lnTo>
                    <a:lnTo>
                      <a:pt x="366" y="355"/>
                    </a:lnTo>
                    <a:lnTo>
                      <a:pt x="364" y="359"/>
                    </a:lnTo>
                    <a:lnTo>
                      <a:pt x="369" y="362"/>
                    </a:lnTo>
                    <a:lnTo>
                      <a:pt x="367" y="365"/>
                    </a:lnTo>
                    <a:lnTo>
                      <a:pt x="369" y="370"/>
                    </a:lnTo>
                    <a:lnTo>
                      <a:pt x="369" y="373"/>
                    </a:lnTo>
                    <a:lnTo>
                      <a:pt x="370" y="381"/>
                    </a:lnTo>
                    <a:lnTo>
                      <a:pt x="364" y="381"/>
                    </a:lnTo>
                    <a:lnTo>
                      <a:pt x="363" y="377"/>
                    </a:lnTo>
                    <a:lnTo>
                      <a:pt x="355" y="373"/>
                    </a:lnTo>
                    <a:lnTo>
                      <a:pt x="351" y="381"/>
                    </a:lnTo>
                    <a:lnTo>
                      <a:pt x="351" y="392"/>
                    </a:lnTo>
                    <a:lnTo>
                      <a:pt x="357" y="398"/>
                    </a:lnTo>
                    <a:lnTo>
                      <a:pt x="348" y="398"/>
                    </a:lnTo>
                    <a:lnTo>
                      <a:pt x="348" y="402"/>
                    </a:lnTo>
                    <a:lnTo>
                      <a:pt x="345" y="405"/>
                    </a:lnTo>
                    <a:close/>
                    <a:moveTo>
                      <a:pt x="306" y="800"/>
                    </a:moveTo>
                    <a:lnTo>
                      <a:pt x="301" y="808"/>
                    </a:lnTo>
                    <a:lnTo>
                      <a:pt x="298" y="814"/>
                    </a:lnTo>
                    <a:lnTo>
                      <a:pt x="300" y="817"/>
                    </a:lnTo>
                    <a:lnTo>
                      <a:pt x="310" y="805"/>
                    </a:lnTo>
                    <a:lnTo>
                      <a:pt x="310" y="800"/>
                    </a:lnTo>
                    <a:lnTo>
                      <a:pt x="306" y="800"/>
                    </a:lnTo>
                    <a:close/>
                    <a:moveTo>
                      <a:pt x="284" y="829"/>
                    </a:moveTo>
                    <a:lnTo>
                      <a:pt x="282" y="830"/>
                    </a:lnTo>
                    <a:lnTo>
                      <a:pt x="276" y="832"/>
                    </a:lnTo>
                    <a:lnTo>
                      <a:pt x="275" y="835"/>
                    </a:lnTo>
                    <a:lnTo>
                      <a:pt x="275" y="844"/>
                    </a:lnTo>
                    <a:lnTo>
                      <a:pt x="278" y="841"/>
                    </a:lnTo>
                    <a:lnTo>
                      <a:pt x="290" y="838"/>
                    </a:lnTo>
                    <a:lnTo>
                      <a:pt x="291" y="835"/>
                    </a:lnTo>
                    <a:lnTo>
                      <a:pt x="288" y="830"/>
                    </a:lnTo>
                    <a:lnTo>
                      <a:pt x="284" y="829"/>
                    </a:lnTo>
                    <a:close/>
                    <a:moveTo>
                      <a:pt x="361" y="701"/>
                    </a:moveTo>
                    <a:lnTo>
                      <a:pt x="355" y="704"/>
                    </a:lnTo>
                    <a:lnTo>
                      <a:pt x="349" y="709"/>
                    </a:lnTo>
                    <a:lnTo>
                      <a:pt x="337" y="727"/>
                    </a:lnTo>
                    <a:lnTo>
                      <a:pt x="343" y="727"/>
                    </a:lnTo>
                    <a:lnTo>
                      <a:pt x="351" y="722"/>
                    </a:lnTo>
                    <a:lnTo>
                      <a:pt x="355" y="722"/>
                    </a:lnTo>
                    <a:lnTo>
                      <a:pt x="361" y="721"/>
                    </a:lnTo>
                    <a:lnTo>
                      <a:pt x="367" y="709"/>
                    </a:lnTo>
                    <a:lnTo>
                      <a:pt x="364" y="707"/>
                    </a:lnTo>
                    <a:lnTo>
                      <a:pt x="361" y="701"/>
                    </a:lnTo>
                    <a:close/>
                    <a:moveTo>
                      <a:pt x="346" y="788"/>
                    </a:moveTo>
                    <a:lnTo>
                      <a:pt x="343" y="791"/>
                    </a:lnTo>
                    <a:lnTo>
                      <a:pt x="334" y="811"/>
                    </a:lnTo>
                    <a:lnTo>
                      <a:pt x="331" y="815"/>
                    </a:lnTo>
                    <a:lnTo>
                      <a:pt x="319" y="802"/>
                    </a:lnTo>
                    <a:lnTo>
                      <a:pt x="316" y="803"/>
                    </a:lnTo>
                    <a:lnTo>
                      <a:pt x="313" y="811"/>
                    </a:lnTo>
                    <a:lnTo>
                      <a:pt x="313" y="814"/>
                    </a:lnTo>
                    <a:lnTo>
                      <a:pt x="316" y="814"/>
                    </a:lnTo>
                    <a:lnTo>
                      <a:pt x="315" y="817"/>
                    </a:lnTo>
                    <a:lnTo>
                      <a:pt x="310" y="821"/>
                    </a:lnTo>
                    <a:lnTo>
                      <a:pt x="309" y="827"/>
                    </a:lnTo>
                    <a:lnTo>
                      <a:pt x="312" y="829"/>
                    </a:lnTo>
                    <a:lnTo>
                      <a:pt x="315" y="827"/>
                    </a:lnTo>
                    <a:lnTo>
                      <a:pt x="321" y="833"/>
                    </a:lnTo>
                    <a:lnTo>
                      <a:pt x="325" y="835"/>
                    </a:lnTo>
                    <a:lnTo>
                      <a:pt x="334" y="857"/>
                    </a:lnTo>
                    <a:lnTo>
                      <a:pt x="339" y="854"/>
                    </a:lnTo>
                    <a:lnTo>
                      <a:pt x="340" y="850"/>
                    </a:lnTo>
                    <a:lnTo>
                      <a:pt x="342" y="841"/>
                    </a:lnTo>
                    <a:lnTo>
                      <a:pt x="337" y="836"/>
                    </a:lnTo>
                    <a:lnTo>
                      <a:pt x="337" y="824"/>
                    </a:lnTo>
                    <a:lnTo>
                      <a:pt x="342" y="818"/>
                    </a:lnTo>
                    <a:lnTo>
                      <a:pt x="345" y="809"/>
                    </a:lnTo>
                    <a:lnTo>
                      <a:pt x="349" y="805"/>
                    </a:lnTo>
                    <a:lnTo>
                      <a:pt x="348" y="799"/>
                    </a:lnTo>
                    <a:lnTo>
                      <a:pt x="351" y="793"/>
                    </a:lnTo>
                    <a:lnTo>
                      <a:pt x="348" y="790"/>
                    </a:lnTo>
                    <a:lnTo>
                      <a:pt x="346" y="788"/>
                    </a:lnTo>
                    <a:close/>
                    <a:moveTo>
                      <a:pt x="146" y="565"/>
                    </a:moveTo>
                    <a:lnTo>
                      <a:pt x="155" y="562"/>
                    </a:lnTo>
                    <a:lnTo>
                      <a:pt x="157" y="558"/>
                    </a:lnTo>
                    <a:lnTo>
                      <a:pt x="160" y="555"/>
                    </a:lnTo>
                    <a:lnTo>
                      <a:pt x="163" y="550"/>
                    </a:lnTo>
                    <a:lnTo>
                      <a:pt x="164" y="547"/>
                    </a:lnTo>
                    <a:lnTo>
                      <a:pt x="167" y="547"/>
                    </a:lnTo>
                    <a:lnTo>
                      <a:pt x="173" y="541"/>
                    </a:lnTo>
                    <a:lnTo>
                      <a:pt x="178" y="543"/>
                    </a:lnTo>
                    <a:lnTo>
                      <a:pt x="179" y="541"/>
                    </a:lnTo>
                    <a:lnTo>
                      <a:pt x="181" y="537"/>
                    </a:lnTo>
                    <a:lnTo>
                      <a:pt x="187" y="528"/>
                    </a:lnTo>
                    <a:lnTo>
                      <a:pt x="188" y="521"/>
                    </a:lnTo>
                    <a:lnTo>
                      <a:pt x="189" y="518"/>
                    </a:lnTo>
                    <a:lnTo>
                      <a:pt x="191" y="519"/>
                    </a:lnTo>
                    <a:lnTo>
                      <a:pt x="198" y="510"/>
                    </a:lnTo>
                    <a:lnTo>
                      <a:pt x="195" y="504"/>
                    </a:lnTo>
                    <a:lnTo>
                      <a:pt x="194" y="485"/>
                    </a:lnTo>
                    <a:lnTo>
                      <a:pt x="184" y="494"/>
                    </a:lnTo>
                    <a:lnTo>
                      <a:pt x="184" y="492"/>
                    </a:lnTo>
                    <a:lnTo>
                      <a:pt x="179" y="488"/>
                    </a:lnTo>
                    <a:lnTo>
                      <a:pt x="185" y="485"/>
                    </a:lnTo>
                    <a:lnTo>
                      <a:pt x="188" y="486"/>
                    </a:lnTo>
                    <a:lnTo>
                      <a:pt x="195" y="479"/>
                    </a:lnTo>
                    <a:lnTo>
                      <a:pt x="194" y="476"/>
                    </a:lnTo>
                    <a:lnTo>
                      <a:pt x="197" y="470"/>
                    </a:lnTo>
                    <a:lnTo>
                      <a:pt x="198" y="464"/>
                    </a:lnTo>
                    <a:lnTo>
                      <a:pt x="194" y="464"/>
                    </a:lnTo>
                    <a:lnTo>
                      <a:pt x="191" y="465"/>
                    </a:lnTo>
                    <a:lnTo>
                      <a:pt x="191" y="459"/>
                    </a:lnTo>
                    <a:lnTo>
                      <a:pt x="187" y="461"/>
                    </a:lnTo>
                    <a:lnTo>
                      <a:pt x="182" y="459"/>
                    </a:lnTo>
                    <a:lnTo>
                      <a:pt x="185" y="471"/>
                    </a:lnTo>
                    <a:lnTo>
                      <a:pt x="182" y="474"/>
                    </a:lnTo>
                    <a:lnTo>
                      <a:pt x="178" y="473"/>
                    </a:lnTo>
                    <a:lnTo>
                      <a:pt x="178" y="477"/>
                    </a:lnTo>
                    <a:lnTo>
                      <a:pt x="175" y="479"/>
                    </a:lnTo>
                    <a:lnTo>
                      <a:pt x="173" y="483"/>
                    </a:lnTo>
                    <a:lnTo>
                      <a:pt x="170" y="488"/>
                    </a:lnTo>
                    <a:lnTo>
                      <a:pt x="166" y="489"/>
                    </a:lnTo>
                    <a:lnTo>
                      <a:pt x="167" y="495"/>
                    </a:lnTo>
                    <a:lnTo>
                      <a:pt x="166" y="498"/>
                    </a:lnTo>
                    <a:lnTo>
                      <a:pt x="169" y="507"/>
                    </a:lnTo>
                    <a:lnTo>
                      <a:pt x="163" y="507"/>
                    </a:lnTo>
                    <a:lnTo>
                      <a:pt x="160" y="512"/>
                    </a:lnTo>
                    <a:lnTo>
                      <a:pt x="160" y="522"/>
                    </a:lnTo>
                    <a:lnTo>
                      <a:pt x="157" y="524"/>
                    </a:lnTo>
                    <a:lnTo>
                      <a:pt x="158" y="530"/>
                    </a:lnTo>
                    <a:lnTo>
                      <a:pt x="154" y="535"/>
                    </a:lnTo>
                    <a:lnTo>
                      <a:pt x="154" y="540"/>
                    </a:lnTo>
                    <a:lnTo>
                      <a:pt x="152" y="544"/>
                    </a:lnTo>
                    <a:lnTo>
                      <a:pt x="154" y="549"/>
                    </a:lnTo>
                    <a:lnTo>
                      <a:pt x="151" y="556"/>
                    </a:lnTo>
                    <a:lnTo>
                      <a:pt x="145" y="559"/>
                    </a:lnTo>
                    <a:lnTo>
                      <a:pt x="145" y="561"/>
                    </a:lnTo>
                    <a:lnTo>
                      <a:pt x="146" y="565"/>
                    </a:lnTo>
                    <a:close/>
                    <a:moveTo>
                      <a:pt x="185" y="993"/>
                    </a:moveTo>
                    <a:lnTo>
                      <a:pt x="187" y="1005"/>
                    </a:lnTo>
                    <a:lnTo>
                      <a:pt x="189" y="998"/>
                    </a:lnTo>
                    <a:lnTo>
                      <a:pt x="188" y="987"/>
                    </a:lnTo>
                    <a:lnTo>
                      <a:pt x="185" y="993"/>
                    </a:lnTo>
                    <a:close/>
                    <a:moveTo>
                      <a:pt x="198" y="500"/>
                    </a:moveTo>
                    <a:lnTo>
                      <a:pt x="201" y="500"/>
                    </a:lnTo>
                    <a:lnTo>
                      <a:pt x="204" y="486"/>
                    </a:lnTo>
                    <a:lnTo>
                      <a:pt x="204" y="479"/>
                    </a:lnTo>
                    <a:lnTo>
                      <a:pt x="207" y="485"/>
                    </a:lnTo>
                    <a:lnTo>
                      <a:pt x="207" y="501"/>
                    </a:lnTo>
                    <a:lnTo>
                      <a:pt x="215" y="497"/>
                    </a:lnTo>
                    <a:lnTo>
                      <a:pt x="221" y="488"/>
                    </a:lnTo>
                    <a:lnTo>
                      <a:pt x="222" y="491"/>
                    </a:lnTo>
                    <a:lnTo>
                      <a:pt x="225" y="488"/>
                    </a:lnTo>
                    <a:lnTo>
                      <a:pt x="225" y="477"/>
                    </a:lnTo>
                    <a:lnTo>
                      <a:pt x="228" y="471"/>
                    </a:lnTo>
                    <a:lnTo>
                      <a:pt x="228" y="462"/>
                    </a:lnTo>
                    <a:lnTo>
                      <a:pt x="233" y="455"/>
                    </a:lnTo>
                    <a:lnTo>
                      <a:pt x="231" y="452"/>
                    </a:lnTo>
                    <a:lnTo>
                      <a:pt x="234" y="449"/>
                    </a:lnTo>
                    <a:lnTo>
                      <a:pt x="233" y="444"/>
                    </a:lnTo>
                    <a:lnTo>
                      <a:pt x="228" y="443"/>
                    </a:lnTo>
                    <a:lnTo>
                      <a:pt x="225" y="438"/>
                    </a:lnTo>
                    <a:lnTo>
                      <a:pt x="216" y="437"/>
                    </a:lnTo>
                    <a:lnTo>
                      <a:pt x="215" y="449"/>
                    </a:lnTo>
                    <a:lnTo>
                      <a:pt x="212" y="453"/>
                    </a:lnTo>
                    <a:lnTo>
                      <a:pt x="218" y="458"/>
                    </a:lnTo>
                    <a:lnTo>
                      <a:pt x="218" y="473"/>
                    </a:lnTo>
                    <a:lnTo>
                      <a:pt x="212" y="470"/>
                    </a:lnTo>
                    <a:lnTo>
                      <a:pt x="216" y="462"/>
                    </a:lnTo>
                    <a:lnTo>
                      <a:pt x="212" y="459"/>
                    </a:lnTo>
                    <a:lnTo>
                      <a:pt x="210" y="462"/>
                    </a:lnTo>
                    <a:lnTo>
                      <a:pt x="203" y="462"/>
                    </a:lnTo>
                    <a:lnTo>
                      <a:pt x="201" y="465"/>
                    </a:lnTo>
                    <a:lnTo>
                      <a:pt x="204" y="473"/>
                    </a:lnTo>
                    <a:lnTo>
                      <a:pt x="198" y="473"/>
                    </a:lnTo>
                    <a:lnTo>
                      <a:pt x="195" y="483"/>
                    </a:lnTo>
                    <a:lnTo>
                      <a:pt x="195" y="491"/>
                    </a:lnTo>
                    <a:lnTo>
                      <a:pt x="198" y="500"/>
                    </a:lnTo>
                    <a:close/>
                    <a:moveTo>
                      <a:pt x="185" y="966"/>
                    </a:moveTo>
                    <a:lnTo>
                      <a:pt x="184" y="965"/>
                    </a:lnTo>
                    <a:lnTo>
                      <a:pt x="178" y="969"/>
                    </a:lnTo>
                    <a:lnTo>
                      <a:pt x="179" y="980"/>
                    </a:lnTo>
                    <a:lnTo>
                      <a:pt x="184" y="978"/>
                    </a:lnTo>
                    <a:lnTo>
                      <a:pt x="185" y="972"/>
                    </a:lnTo>
                    <a:lnTo>
                      <a:pt x="185" y="966"/>
                    </a:lnTo>
                    <a:close/>
                    <a:moveTo>
                      <a:pt x="158" y="1048"/>
                    </a:moveTo>
                    <a:lnTo>
                      <a:pt x="157" y="1048"/>
                    </a:lnTo>
                    <a:lnTo>
                      <a:pt x="148" y="1051"/>
                    </a:lnTo>
                    <a:lnTo>
                      <a:pt x="149" y="1060"/>
                    </a:lnTo>
                    <a:lnTo>
                      <a:pt x="152" y="1065"/>
                    </a:lnTo>
                    <a:lnTo>
                      <a:pt x="145" y="1071"/>
                    </a:lnTo>
                    <a:lnTo>
                      <a:pt x="148" y="1075"/>
                    </a:lnTo>
                    <a:lnTo>
                      <a:pt x="149" y="1078"/>
                    </a:lnTo>
                    <a:lnTo>
                      <a:pt x="157" y="1075"/>
                    </a:lnTo>
                    <a:lnTo>
                      <a:pt x="157" y="1056"/>
                    </a:lnTo>
                    <a:lnTo>
                      <a:pt x="160" y="1051"/>
                    </a:lnTo>
                    <a:lnTo>
                      <a:pt x="158" y="1048"/>
                    </a:lnTo>
                    <a:close/>
                    <a:moveTo>
                      <a:pt x="178" y="998"/>
                    </a:moveTo>
                    <a:lnTo>
                      <a:pt x="181" y="984"/>
                    </a:lnTo>
                    <a:lnTo>
                      <a:pt x="175" y="984"/>
                    </a:lnTo>
                    <a:lnTo>
                      <a:pt x="173" y="986"/>
                    </a:lnTo>
                    <a:lnTo>
                      <a:pt x="173" y="989"/>
                    </a:lnTo>
                    <a:lnTo>
                      <a:pt x="170" y="993"/>
                    </a:lnTo>
                    <a:lnTo>
                      <a:pt x="173" y="996"/>
                    </a:lnTo>
                    <a:lnTo>
                      <a:pt x="178" y="998"/>
                    </a:lnTo>
                    <a:close/>
                    <a:moveTo>
                      <a:pt x="160" y="1134"/>
                    </a:moveTo>
                    <a:lnTo>
                      <a:pt x="155" y="1137"/>
                    </a:lnTo>
                    <a:lnTo>
                      <a:pt x="151" y="1147"/>
                    </a:lnTo>
                    <a:lnTo>
                      <a:pt x="155" y="1149"/>
                    </a:lnTo>
                    <a:lnTo>
                      <a:pt x="166" y="1143"/>
                    </a:lnTo>
                    <a:lnTo>
                      <a:pt x="167" y="1131"/>
                    </a:lnTo>
                    <a:lnTo>
                      <a:pt x="160" y="1134"/>
                    </a:lnTo>
                    <a:close/>
                    <a:moveTo>
                      <a:pt x="221" y="918"/>
                    </a:moveTo>
                    <a:lnTo>
                      <a:pt x="218" y="926"/>
                    </a:lnTo>
                    <a:lnTo>
                      <a:pt x="242" y="920"/>
                    </a:lnTo>
                    <a:lnTo>
                      <a:pt x="251" y="915"/>
                    </a:lnTo>
                    <a:lnTo>
                      <a:pt x="242" y="912"/>
                    </a:lnTo>
                    <a:lnTo>
                      <a:pt x="231" y="912"/>
                    </a:lnTo>
                    <a:lnTo>
                      <a:pt x="221" y="918"/>
                    </a:lnTo>
                    <a:close/>
                    <a:moveTo>
                      <a:pt x="249" y="900"/>
                    </a:moveTo>
                    <a:lnTo>
                      <a:pt x="251" y="906"/>
                    </a:lnTo>
                    <a:lnTo>
                      <a:pt x="260" y="899"/>
                    </a:lnTo>
                    <a:lnTo>
                      <a:pt x="254" y="897"/>
                    </a:lnTo>
                    <a:lnTo>
                      <a:pt x="251" y="899"/>
                    </a:lnTo>
                    <a:lnTo>
                      <a:pt x="249" y="900"/>
                    </a:lnTo>
                    <a:close/>
                    <a:moveTo>
                      <a:pt x="230" y="945"/>
                    </a:moveTo>
                    <a:lnTo>
                      <a:pt x="234" y="942"/>
                    </a:lnTo>
                    <a:lnTo>
                      <a:pt x="237" y="938"/>
                    </a:lnTo>
                    <a:lnTo>
                      <a:pt x="225" y="936"/>
                    </a:lnTo>
                    <a:lnTo>
                      <a:pt x="221" y="933"/>
                    </a:lnTo>
                    <a:lnTo>
                      <a:pt x="207" y="944"/>
                    </a:lnTo>
                    <a:lnTo>
                      <a:pt x="210" y="947"/>
                    </a:lnTo>
                    <a:lnTo>
                      <a:pt x="230" y="945"/>
                    </a:lnTo>
                    <a:close/>
                    <a:moveTo>
                      <a:pt x="476" y="483"/>
                    </a:moveTo>
                    <a:lnTo>
                      <a:pt x="475" y="491"/>
                    </a:lnTo>
                    <a:lnTo>
                      <a:pt x="472" y="494"/>
                    </a:lnTo>
                    <a:lnTo>
                      <a:pt x="470" y="494"/>
                    </a:lnTo>
                    <a:lnTo>
                      <a:pt x="469" y="500"/>
                    </a:lnTo>
                    <a:lnTo>
                      <a:pt x="467" y="500"/>
                    </a:lnTo>
                    <a:lnTo>
                      <a:pt x="470" y="512"/>
                    </a:lnTo>
                    <a:lnTo>
                      <a:pt x="481" y="513"/>
                    </a:lnTo>
                    <a:lnTo>
                      <a:pt x="487" y="512"/>
                    </a:lnTo>
                    <a:lnTo>
                      <a:pt x="487" y="506"/>
                    </a:lnTo>
                    <a:lnTo>
                      <a:pt x="484" y="501"/>
                    </a:lnTo>
                    <a:lnTo>
                      <a:pt x="476" y="483"/>
                    </a:lnTo>
                    <a:close/>
                    <a:moveTo>
                      <a:pt x="445" y="402"/>
                    </a:moveTo>
                    <a:lnTo>
                      <a:pt x="449" y="402"/>
                    </a:lnTo>
                    <a:lnTo>
                      <a:pt x="460" y="393"/>
                    </a:lnTo>
                    <a:lnTo>
                      <a:pt x="451" y="390"/>
                    </a:lnTo>
                    <a:lnTo>
                      <a:pt x="445" y="392"/>
                    </a:lnTo>
                    <a:lnTo>
                      <a:pt x="443" y="399"/>
                    </a:lnTo>
                    <a:lnTo>
                      <a:pt x="445" y="402"/>
                    </a:lnTo>
                    <a:close/>
                    <a:moveTo>
                      <a:pt x="440" y="395"/>
                    </a:moveTo>
                    <a:lnTo>
                      <a:pt x="440" y="390"/>
                    </a:lnTo>
                    <a:lnTo>
                      <a:pt x="436" y="386"/>
                    </a:lnTo>
                    <a:lnTo>
                      <a:pt x="428" y="389"/>
                    </a:lnTo>
                    <a:lnTo>
                      <a:pt x="421" y="398"/>
                    </a:lnTo>
                    <a:lnTo>
                      <a:pt x="418" y="407"/>
                    </a:lnTo>
                    <a:lnTo>
                      <a:pt x="418" y="413"/>
                    </a:lnTo>
                    <a:lnTo>
                      <a:pt x="419" y="413"/>
                    </a:lnTo>
                    <a:lnTo>
                      <a:pt x="421" y="416"/>
                    </a:lnTo>
                    <a:lnTo>
                      <a:pt x="425" y="417"/>
                    </a:lnTo>
                    <a:lnTo>
                      <a:pt x="428" y="417"/>
                    </a:lnTo>
                    <a:lnTo>
                      <a:pt x="430" y="410"/>
                    </a:lnTo>
                    <a:lnTo>
                      <a:pt x="433" y="408"/>
                    </a:lnTo>
                    <a:lnTo>
                      <a:pt x="434" y="408"/>
                    </a:lnTo>
                    <a:lnTo>
                      <a:pt x="437" y="399"/>
                    </a:lnTo>
                    <a:lnTo>
                      <a:pt x="440" y="395"/>
                    </a:lnTo>
                    <a:close/>
                    <a:moveTo>
                      <a:pt x="412" y="419"/>
                    </a:moveTo>
                    <a:lnTo>
                      <a:pt x="406" y="428"/>
                    </a:lnTo>
                    <a:lnTo>
                      <a:pt x="412" y="431"/>
                    </a:lnTo>
                    <a:lnTo>
                      <a:pt x="416" y="428"/>
                    </a:lnTo>
                    <a:lnTo>
                      <a:pt x="419" y="420"/>
                    </a:lnTo>
                    <a:lnTo>
                      <a:pt x="412" y="419"/>
                    </a:lnTo>
                    <a:close/>
                    <a:moveTo>
                      <a:pt x="484" y="521"/>
                    </a:moveTo>
                    <a:lnTo>
                      <a:pt x="478" y="518"/>
                    </a:lnTo>
                    <a:lnTo>
                      <a:pt x="472" y="519"/>
                    </a:lnTo>
                    <a:lnTo>
                      <a:pt x="470" y="516"/>
                    </a:lnTo>
                    <a:lnTo>
                      <a:pt x="464" y="515"/>
                    </a:lnTo>
                    <a:lnTo>
                      <a:pt x="458" y="507"/>
                    </a:lnTo>
                    <a:lnTo>
                      <a:pt x="463" y="503"/>
                    </a:lnTo>
                    <a:lnTo>
                      <a:pt x="463" y="500"/>
                    </a:lnTo>
                    <a:lnTo>
                      <a:pt x="460" y="500"/>
                    </a:lnTo>
                    <a:lnTo>
                      <a:pt x="460" y="501"/>
                    </a:lnTo>
                    <a:lnTo>
                      <a:pt x="454" y="509"/>
                    </a:lnTo>
                    <a:lnTo>
                      <a:pt x="455" y="512"/>
                    </a:lnTo>
                    <a:lnTo>
                      <a:pt x="451" y="513"/>
                    </a:lnTo>
                    <a:lnTo>
                      <a:pt x="445" y="510"/>
                    </a:lnTo>
                    <a:lnTo>
                      <a:pt x="442" y="512"/>
                    </a:lnTo>
                    <a:lnTo>
                      <a:pt x="439" y="519"/>
                    </a:lnTo>
                    <a:lnTo>
                      <a:pt x="442" y="525"/>
                    </a:lnTo>
                    <a:lnTo>
                      <a:pt x="440" y="531"/>
                    </a:lnTo>
                    <a:lnTo>
                      <a:pt x="449" y="530"/>
                    </a:lnTo>
                    <a:lnTo>
                      <a:pt x="451" y="531"/>
                    </a:lnTo>
                    <a:lnTo>
                      <a:pt x="463" y="531"/>
                    </a:lnTo>
                    <a:lnTo>
                      <a:pt x="463" y="534"/>
                    </a:lnTo>
                    <a:lnTo>
                      <a:pt x="469" y="534"/>
                    </a:lnTo>
                    <a:lnTo>
                      <a:pt x="475" y="531"/>
                    </a:lnTo>
                    <a:lnTo>
                      <a:pt x="479" y="531"/>
                    </a:lnTo>
                    <a:lnTo>
                      <a:pt x="490" y="525"/>
                    </a:lnTo>
                    <a:lnTo>
                      <a:pt x="490" y="524"/>
                    </a:lnTo>
                    <a:lnTo>
                      <a:pt x="488" y="521"/>
                    </a:lnTo>
                    <a:lnTo>
                      <a:pt x="484" y="521"/>
                    </a:lnTo>
                    <a:close/>
                    <a:moveTo>
                      <a:pt x="609" y="373"/>
                    </a:moveTo>
                    <a:lnTo>
                      <a:pt x="605" y="368"/>
                    </a:lnTo>
                    <a:lnTo>
                      <a:pt x="596" y="368"/>
                    </a:lnTo>
                    <a:lnTo>
                      <a:pt x="588" y="377"/>
                    </a:lnTo>
                    <a:lnTo>
                      <a:pt x="608" y="375"/>
                    </a:lnTo>
                    <a:lnTo>
                      <a:pt x="609" y="373"/>
                    </a:lnTo>
                    <a:close/>
                    <a:moveTo>
                      <a:pt x="654" y="328"/>
                    </a:moveTo>
                    <a:lnTo>
                      <a:pt x="654" y="323"/>
                    </a:lnTo>
                    <a:lnTo>
                      <a:pt x="643" y="311"/>
                    </a:lnTo>
                    <a:lnTo>
                      <a:pt x="642" y="302"/>
                    </a:lnTo>
                    <a:lnTo>
                      <a:pt x="637" y="295"/>
                    </a:lnTo>
                    <a:lnTo>
                      <a:pt x="631" y="293"/>
                    </a:lnTo>
                    <a:lnTo>
                      <a:pt x="622" y="298"/>
                    </a:lnTo>
                    <a:lnTo>
                      <a:pt x="615" y="298"/>
                    </a:lnTo>
                    <a:lnTo>
                      <a:pt x="614" y="305"/>
                    </a:lnTo>
                    <a:lnTo>
                      <a:pt x="609" y="308"/>
                    </a:lnTo>
                    <a:lnTo>
                      <a:pt x="608" y="313"/>
                    </a:lnTo>
                    <a:lnTo>
                      <a:pt x="603" y="317"/>
                    </a:lnTo>
                    <a:lnTo>
                      <a:pt x="603" y="323"/>
                    </a:lnTo>
                    <a:lnTo>
                      <a:pt x="602" y="325"/>
                    </a:lnTo>
                    <a:lnTo>
                      <a:pt x="600" y="332"/>
                    </a:lnTo>
                    <a:lnTo>
                      <a:pt x="600" y="340"/>
                    </a:lnTo>
                    <a:lnTo>
                      <a:pt x="594" y="346"/>
                    </a:lnTo>
                    <a:lnTo>
                      <a:pt x="594" y="349"/>
                    </a:lnTo>
                    <a:lnTo>
                      <a:pt x="600" y="358"/>
                    </a:lnTo>
                    <a:lnTo>
                      <a:pt x="605" y="358"/>
                    </a:lnTo>
                    <a:lnTo>
                      <a:pt x="619" y="344"/>
                    </a:lnTo>
                    <a:lnTo>
                      <a:pt x="624" y="346"/>
                    </a:lnTo>
                    <a:lnTo>
                      <a:pt x="639" y="344"/>
                    </a:lnTo>
                    <a:lnTo>
                      <a:pt x="648" y="337"/>
                    </a:lnTo>
                    <a:lnTo>
                      <a:pt x="645" y="334"/>
                    </a:lnTo>
                    <a:lnTo>
                      <a:pt x="640" y="331"/>
                    </a:lnTo>
                    <a:lnTo>
                      <a:pt x="642" y="329"/>
                    </a:lnTo>
                    <a:lnTo>
                      <a:pt x="648" y="328"/>
                    </a:lnTo>
                    <a:lnTo>
                      <a:pt x="654" y="328"/>
                    </a:lnTo>
                    <a:close/>
                    <a:moveTo>
                      <a:pt x="561" y="441"/>
                    </a:moveTo>
                    <a:lnTo>
                      <a:pt x="558" y="440"/>
                    </a:lnTo>
                    <a:lnTo>
                      <a:pt x="554" y="443"/>
                    </a:lnTo>
                    <a:lnTo>
                      <a:pt x="548" y="449"/>
                    </a:lnTo>
                    <a:lnTo>
                      <a:pt x="560" y="455"/>
                    </a:lnTo>
                    <a:lnTo>
                      <a:pt x="560" y="444"/>
                    </a:lnTo>
                    <a:lnTo>
                      <a:pt x="561" y="441"/>
                    </a:lnTo>
                    <a:close/>
                    <a:moveTo>
                      <a:pt x="648" y="307"/>
                    </a:moveTo>
                    <a:lnTo>
                      <a:pt x="655" y="322"/>
                    </a:lnTo>
                    <a:lnTo>
                      <a:pt x="652" y="335"/>
                    </a:lnTo>
                    <a:lnTo>
                      <a:pt x="670" y="332"/>
                    </a:lnTo>
                    <a:lnTo>
                      <a:pt x="673" y="313"/>
                    </a:lnTo>
                    <a:lnTo>
                      <a:pt x="663" y="314"/>
                    </a:lnTo>
                    <a:lnTo>
                      <a:pt x="660" y="301"/>
                    </a:lnTo>
                    <a:lnTo>
                      <a:pt x="663" y="299"/>
                    </a:lnTo>
                    <a:lnTo>
                      <a:pt x="660" y="293"/>
                    </a:lnTo>
                    <a:lnTo>
                      <a:pt x="657" y="292"/>
                    </a:lnTo>
                    <a:lnTo>
                      <a:pt x="654" y="293"/>
                    </a:lnTo>
                    <a:lnTo>
                      <a:pt x="654" y="296"/>
                    </a:lnTo>
                    <a:lnTo>
                      <a:pt x="646" y="301"/>
                    </a:lnTo>
                    <a:lnTo>
                      <a:pt x="648" y="307"/>
                    </a:lnTo>
                    <a:close/>
                    <a:moveTo>
                      <a:pt x="590" y="286"/>
                    </a:moveTo>
                    <a:lnTo>
                      <a:pt x="587" y="286"/>
                    </a:lnTo>
                    <a:lnTo>
                      <a:pt x="578" y="272"/>
                    </a:lnTo>
                    <a:lnTo>
                      <a:pt x="572" y="280"/>
                    </a:lnTo>
                    <a:lnTo>
                      <a:pt x="573" y="284"/>
                    </a:lnTo>
                    <a:lnTo>
                      <a:pt x="567" y="293"/>
                    </a:lnTo>
                    <a:lnTo>
                      <a:pt x="567" y="302"/>
                    </a:lnTo>
                    <a:lnTo>
                      <a:pt x="558" y="302"/>
                    </a:lnTo>
                    <a:lnTo>
                      <a:pt x="549" y="316"/>
                    </a:lnTo>
                    <a:lnTo>
                      <a:pt x="542" y="322"/>
                    </a:lnTo>
                    <a:lnTo>
                      <a:pt x="537" y="332"/>
                    </a:lnTo>
                    <a:lnTo>
                      <a:pt x="533" y="335"/>
                    </a:lnTo>
                    <a:lnTo>
                      <a:pt x="531" y="329"/>
                    </a:lnTo>
                    <a:lnTo>
                      <a:pt x="537" y="320"/>
                    </a:lnTo>
                    <a:lnTo>
                      <a:pt x="536" y="311"/>
                    </a:lnTo>
                    <a:lnTo>
                      <a:pt x="531" y="304"/>
                    </a:lnTo>
                    <a:lnTo>
                      <a:pt x="528" y="289"/>
                    </a:lnTo>
                    <a:lnTo>
                      <a:pt x="536" y="284"/>
                    </a:lnTo>
                    <a:lnTo>
                      <a:pt x="537" y="281"/>
                    </a:lnTo>
                    <a:lnTo>
                      <a:pt x="537" y="272"/>
                    </a:lnTo>
                    <a:lnTo>
                      <a:pt x="534" y="265"/>
                    </a:lnTo>
                    <a:lnTo>
                      <a:pt x="543" y="260"/>
                    </a:lnTo>
                    <a:lnTo>
                      <a:pt x="549" y="262"/>
                    </a:lnTo>
                    <a:lnTo>
                      <a:pt x="555" y="251"/>
                    </a:lnTo>
                    <a:lnTo>
                      <a:pt x="554" y="244"/>
                    </a:lnTo>
                    <a:lnTo>
                      <a:pt x="555" y="239"/>
                    </a:lnTo>
                    <a:lnTo>
                      <a:pt x="554" y="236"/>
                    </a:lnTo>
                    <a:lnTo>
                      <a:pt x="543" y="235"/>
                    </a:lnTo>
                    <a:lnTo>
                      <a:pt x="543" y="226"/>
                    </a:lnTo>
                    <a:lnTo>
                      <a:pt x="545" y="217"/>
                    </a:lnTo>
                    <a:lnTo>
                      <a:pt x="554" y="205"/>
                    </a:lnTo>
                    <a:lnTo>
                      <a:pt x="552" y="201"/>
                    </a:lnTo>
                    <a:lnTo>
                      <a:pt x="558" y="190"/>
                    </a:lnTo>
                    <a:lnTo>
                      <a:pt x="561" y="183"/>
                    </a:lnTo>
                    <a:lnTo>
                      <a:pt x="558" y="178"/>
                    </a:lnTo>
                    <a:lnTo>
                      <a:pt x="561" y="174"/>
                    </a:lnTo>
                    <a:lnTo>
                      <a:pt x="563" y="166"/>
                    </a:lnTo>
                    <a:lnTo>
                      <a:pt x="561" y="151"/>
                    </a:lnTo>
                    <a:lnTo>
                      <a:pt x="563" y="147"/>
                    </a:lnTo>
                    <a:lnTo>
                      <a:pt x="570" y="139"/>
                    </a:lnTo>
                    <a:lnTo>
                      <a:pt x="567" y="138"/>
                    </a:lnTo>
                    <a:lnTo>
                      <a:pt x="563" y="138"/>
                    </a:lnTo>
                    <a:lnTo>
                      <a:pt x="555" y="142"/>
                    </a:lnTo>
                    <a:lnTo>
                      <a:pt x="552" y="141"/>
                    </a:lnTo>
                    <a:lnTo>
                      <a:pt x="540" y="141"/>
                    </a:lnTo>
                    <a:lnTo>
                      <a:pt x="534" y="145"/>
                    </a:lnTo>
                    <a:lnTo>
                      <a:pt x="530" y="156"/>
                    </a:lnTo>
                    <a:lnTo>
                      <a:pt x="530" y="165"/>
                    </a:lnTo>
                    <a:lnTo>
                      <a:pt x="525" y="168"/>
                    </a:lnTo>
                    <a:lnTo>
                      <a:pt x="521" y="178"/>
                    </a:lnTo>
                    <a:lnTo>
                      <a:pt x="528" y="189"/>
                    </a:lnTo>
                    <a:lnTo>
                      <a:pt x="540" y="196"/>
                    </a:lnTo>
                    <a:lnTo>
                      <a:pt x="534" y="196"/>
                    </a:lnTo>
                    <a:lnTo>
                      <a:pt x="522" y="193"/>
                    </a:lnTo>
                    <a:lnTo>
                      <a:pt x="519" y="196"/>
                    </a:lnTo>
                    <a:lnTo>
                      <a:pt x="509" y="198"/>
                    </a:lnTo>
                    <a:lnTo>
                      <a:pt x="512" y="202"/>
                    </a:lnTo>
                    <a:lnTo>
                      <a:pt x="509" y="218"/>
                    </a:lnTo>
                    <a:lnTo>
                      <a:pt x="521" y="227"/>
                    </a:lnTo>
                    <a:lnTo>
                      <a:pt x="531" y="223"/>
                    </a:lnTo>
                    <a:lnTo>
                      <a:pt x="534" y="224"/>
                    </a:lnTo>
                    <a:lnTo>
                      <a:pt x="524" y="230"/>
                    </a:lnTo>
                    <a:lnTo>
                      <a:pt x="518" y="232"/>
                    </a:lnTo>
                    <a:lnTo>
                      <a:pt x="509" y="229"/>
                    </a:lnTo>
                    <a:lnTo>
                      <a:pt x="508" y="232"/>
                    </a:lnTo>
                    <a:lnTo>
                      <a:pt x="508" y="242"/>
                    </a:lnTo>
                    <a:lnTo>
                      <a:pt x="512" y="250"/>
                    </a:lnTo>
                    <a:lnTo>
                      <a:pt x="509" y="254"/>
                    </a:lnTo>
                    <a:lnTo>
                      <a:pt x="515" y="262"/>
                    </a:lnTo>
                    <a:lnTo>
                      <a:pt x="524" y="263"/>
                    </a:lnTo>
                    <a:lnTo>
                      <a:pt x="524" y="265"/>
                    </a:lnTo>
                    <a:lnTo>
                      <a:pt x="516" y="268"/>
                    </a:lnTo>
                    <a:lnTo>
                      <a:pt x="509" y="266"/>
                    </a:lnTo>
                    <a:lnTo>
                      <a:pt x="506" y="268"/>
                    </a:lnTo>
                    <a:lnTo>
                      <a:pt x="499" y="277"/>
                    </a:lnTo>
                    <a:lnTo>
                      <a:pt x="490" y="281"/>
                    </a:lnTo>
                    <a:lnTo>
                      <a:pt x="491" y="286"/>
                    </a:lnTo>
                    <a:lnTo>
                      <a:pt x="490" y="289"/>
                    </a:lnTo>
                    <a:lnTo>
                      <a:pt x="484" y="286"/>
                    </a:lnTo>
                    <a:lnTo>
                      <a:pt x="475" y="287"/>
                    </a:lnTo>
                    <a:lnTo>
                      <a:pt x="470" y="302"/>
                    </a:lnTo>
                    <a:lnTo>
                      <a:pt x="482" y="304"/>
                    </a:lnTo>
                    <a:lnTo>
                      <a:pt x="482" y="307"/>
                    </a:lnTo>
                    <a:lnTo>
                      <a:pt x="476" y="314"/>
                    </a:lnTo>
                    <a:lnTo>
                      <a:pt x="481" y="323"/>
                    </a:lnTo>
                    <a:lnTo>
                      <a:pt x="502" y="328"/>
                    </a:lnTo>
                    <a:lnTo>
                      <a:pt x="491" y="329"/>
                    </a:lnTo>
                    <a:lnTo>
                      <a:pt x="478" y="326"/>
                    </a:lnTo>
                    <a:lnTo>
                      <a:pt x="475" y="328"/>
                    </a:lnTo>
                    <a:lnTo>
                      <a:pt x="473" y="335"/>
                    </a:lnTo>
                    <a:lnTo>
                      <a:pt x="461" y="352"/>
                    </a:lnTo>
                    <a:lnTo>
                      <a:pt x="452" y="374"/>
                    </a:lnTo>
                    <a:lnTo>
                      <a:pt x="443" y="383"/>
                    </a:lnTo>
                    <a:lnTo>
                      <a:pt x="445" y="387"/>
                    </a:lnTo>
                    <a:lnTo>
                      <a:pt x="461" y="389"/>
                    </a:lnTo>
                    <a:lnTo>
                      <a:pt x="464" y="386"/>
                    </a:lnTo>
                    <a:lnTo>
                      <a:pt x="466" y="380"/>
                    </a:lnTo>
                    <a:lnTo>
                      <a:pt x="469" y="380"/>
                    </a:lnTo>
                    <a:lnTo>
                      <a:pt x="470" y="380"/>
                    </a:lnTo>
                    <a:lnTo>
                      <a:pt x="473" y="378"/>
                    </a:lnTo>
                    <a:lnTo>
                      <a:pt x="478" y="375"/>
                    </a:lnTo>
                    <a:lnTo>
                      <a:pt x="482" y="362"/>
                    </a:lnTo>
                    <a:lnTo>
                      <a:pt x="491" y="353"/>
                    </a:lnTo>
                    <a:lnTo>
                      <a:pt x="493" y="353"/>
                    </a:lnTo>
                    <a:lnTo>
                      <a:pt x="503" y="344"/>
                    </a:lnTo>
                    <a:lnTo>
                      <a:pt x="516" y="329"/>
                    </a:lnTo>
                    <a:lnTo>
                      <a:pt x="525" y="314"/>
                    </a:lnTo>
                    <a:lnTo>
                      <a:pt x="525" y="317"/>
                    </a:lnTo>
                    <a:lnTo>
                      <a:pt x="531" y="320"/>
                    </a:lnTo>
                    <a:lnTo>
                      <a:pt x="527" y="320"/>
                    </a:lnTo>
                    <a:lnTo>
                      <a:pt x="522" y="325"/>
                    </a:lnTo>
                    <a:lnTo>
                      <a:pt x="516" y="332"/>
                    </a:lnTo>
                    <a:lnTo>
                      <a:pt x="512" y="344"/>
                    </a:lnTo>
                    <a:lnTo>
                      <a:pt x="500" y="353"/>
                    </a:lnTo>
                    <a:lnTo>
                      <a:pt x="493" y="371"/>
                    </a:lnTo>
                    <a:lnTo>
                      <a:pt x="496" y="374"/>
                    </a:lnTo>
                    <a:lnTo>
                      <a:pt x="503" y="368"/>
                    </a:lnTo>
                    <a:lnTo>
                      <a:pt x="510" y="374"/>
                    </a:lnTo>
                    <a:lnTo>
                      <a:pt x="512" y="370"/>
                    </a:lnTo>
                    <a:lnTo>
                      <a:pt x="516" y="370"/>
                    </a:lnTo>
                    <a:lnTo>
                      <a:pt x="515" y="373"/>
                    </a:lnTo>
                    <a:lnTo>
                      <a:pt x="516" y="377"/>
                    </a:lnTo>
                    <a:lnTo>
                      <a:pt x="522" y="375"/>
                    </a:lnTo>
                    <a:lnTo>
                      <a:pt x="530" y="380"/>
                    </a:lnTo>
                    <a:lnTo>
                      <a:pt x="525" y="380"/>
                    </a:lnTo>
                    <a:lnTo>
                      <a:pt x="528" y="384"/>
                    </a:lnTo>
                    <a:lnTo>
                      <a:pt x="531" y="387"/>
                    </a:lnTo>
                    <a:lnTo>
                      <a:pt x="537" y="384"/>
                    </a:lnTo>
                    <a:lnTo>
                      <a:pt x="536" y="380"/>
                    </a:lnTo>
                    <a:lnTo>
                      <a:pt x="545" y="371"/>
                    </a:lnTo>
                    <a:lnTo>
                      <a:pt x="545" y="365"/>
                    </a:lnTo>
                    <a:lnTo>
                      <a:pt x="543" y="362"/>
                    </a:lnTo>
                    <a:lnTo>
                      <a:pt x="546" y="359"/>
                    </a:lnTo>
                    <a:lnTo>
                      <a:pt x="549" y="359"/>
                    </a:lnTo>
                    <a:lnTo>
                      <a:pt x="551" y="355"/>
                    </a:lnTo>
                    <a:lnTo>
                      <a:pt x="548" y="352"/>
                    </a:lnTo>
                    <a:lnTo>
                      <a:pt x="548" y="349"/>
                    </a:lnTo>
                    <a:lnTo>
                      <a:pt x="551" y="347"/>
                    </a:lnTo>
                    <a:lnTo>
                      <a:pt x="557" y="352"/>
                    </a:lnTo>
                    <a:lnTo>
                      <a:pt x="560" y="352"/>
                    </a:lnTo>
                    <a:lnTo>
                      <a:pt x="567" y="329"/>
                    </a:lnTo>
                    <a:lnTo>
                      <a:pt x="569" y="329"/>
                    </a:lnTo>
                    <a:lnTo>
                      <a:pt x="564" y="358"/>
                    </a:lnTo>
                    <a:lnTo>
                      <a:pt x="566" y="359"/>
                    </a:lnTo>
                    <a:lnTo>
                      <a:pt x="570" y="359"/>
                    </a:lnTo>
                    <a:lnTo>
                      <a:pt x="582" y="350"/>
                    </a:lnTo>
                    <a:lnTo>
                      <a:pt x="585" y="335"/>
                    </a:lnTo>
                    <a:lnTo>
                      <a:pt x="588" y="331"/>
                    </a:lnTo>
                    <a:lnTo>
                      <a:pt x="594" y="325"/>
                    </a:lnTo>
                    <a:lnTo>
                      <a:pt x="597" y="320"/>
                    </a:lnTo>
                    <a:lnTo>
                      <a:pt x="599" y="308"/>
                    </a:lnTo>
                    <a:lnTo>
                      <a:pt x="611" y="298"/>
                    </a:lnTo>
                    <a:lnTo>
                      <a:pt x="612" y="295"/>
                    </a:lnTo>
                    <a:lnTo>
                      <a:pt x="616" y="292"/>
                    </a:lnTo>
                    <a:lnTo>
                      <a:pt x="622" y="295"/>
                    </a:lnTo>
                    <a:lnTo>
                      <a:pt x="627" y="292"/>
                    </a:lnTo>
                    <a:lnTo>
                      <a:pt x="639" y="290"/>
                    </a:lnTo>
                    <a:lnTo>
                      <a:pt x="646" y="293"/>
                    </a:lnTo>
                    <a:lnTo>
                      <a:pt x="648" y="290"/>
                    </a:lnTo>
                    <a:lnTo>
                      <a:pt x="634" y="283"/>
                    </a:lnTo>
                    <a:lnTo>
                      <a:pt x="627" y="275"/>
                    </a:lnTo>
                    <a:lnTo>
                      <a:pt x="621" y="274"/>
                    </a:lnTo>
                    <a:lnTo>
                      <a:pt x="622" y="271"/>
                    </a:lnTo>
                    <a:lnTo>
                      <a:pt x="619" y="266"/>
                    </a:lnTo>
                    <a:lnTo>
                      <a:pt x="614" y="268"/>
                    </a:lnTo>
                    <a:lnTo>
                      <a:pt x="611" y="272"/>
                    </a:lnTo>
                    <a:lnTo>
                      <a:pt x="605" y="271"/>
                    </a:lnTo>
                    <a:lnTo>
                      <a:pt x="603" y="275"/>
                    </a:lnTo>
                    <a:lnTo>
                      <a:pt x="596" y="277"/>
                    </a:lnTo>
                    <a:lnTo>
                      <a:pt x="590" y="286"/>
                    </a:lnTo>
                    <a:close/>
                    <a:moveTo>
                      <a:pt x="415" y="201"/>
                    </a:moveTo>
                    <a:lnTo>
                      <a:pt x="416" y="198"/>
                    </a:lnTo>
                    <a:lnTo>
                      <a:pt x="410" y="204"/>
                    </a:lnTo>
                    <a:lnTo>
                      <a:pt x="407" y="210"/>
                    </a:lnTo>
                    <a:lnTo>
                      <a:pt x="413" y="208"/>
                    </a:lnTo>
                    <a:lnTo>
                      <a:pt x="419" y="204"/>
                    </a:lnTo>
                    <a:lnTo>
                      <a:pt x="415" y="201"/>
                    </a:lnTo>
                    <a:close/>
                    <a:moveTo>
                      <a:pt x="416" y="187"/>
                    </a:moveTo>
                    <a:lnTo>
                      <a:pt x="415" y="183"/>
                    </a:lnTo>
                    <a:lnTo>
                      <a:pt x="410" y="184"/>
                    </a:lnTo>
                    <a:lnTo>
                      <a:pt x="410" y="187"/>
                    </a:lnTo>
                    <a:lnTo>
                      <a:pt x="409" y="195"/>
                    </a:lnTo>
                    <a:lnTo>
                      <a:pt x="412" y="198"/>
                    </a:lnTo>
                    <a:lnTo>
                      <a:pt x="415" y="195"/>
                    </a:lnTo>
                    <a:lnTo>
                      <a:pt x="416" y="187"/>
                    </a:lnTo>
                    <a:close/>
                    <a:moveTo>
                      <a:pt x="421" y="198"/>
                    </a:moveTo>
                    <a:lnTo>
                      <a:pt x="421" y="202"/>
                    </a:lnTo>
                    <a:lnTo>
                      <a:pt x="425" y="201"/>
                    </a:lnTo>
                    <a:lnTo>
                      <a:pt x="424" y="189"/>
                    </a:lnTo>
                    <a:lnTo>
                      <a:pt x="418" y="190"/>
                    </a:lnTo>
                    <a:lnTo>
                      <a:pt x="416" y="196"/>
                    </a:lnTo>
                    <a:lnTo>
                      <a:pt x="421" y="198"/>
                    </a:lnTo>
                    <a:close/>
                    <a:moveTo>
                      <a:pt x="361" y="250"/>
                    </a:moveTo>
                    <a:lnTo>
                      <a:pt x="363" y="254"/>
                    </a:lnTo>
                    <a:lnTo>
                      <a:pt x="367" y="253"/>
                    </a:lnTo>
                    <a:lnTo>
                      <a:pt x="369" y="248"/>
                    </a:lnTo>
                    <a:lnTo>
                      <a:pt x="370" y="248"/>
                    </a:lnTo>
                    <a:lnTo>
                      <a:pt x="372" y="253"/>
                    </a:lnTo>
                    <a:lnTo>
                      <a:pt x="366" y="260"/>
                    </a:lnTo>
                    <a:lnTo>
                      <a:pt x="369" y="266"/>
                    </a:lnTo>
                    <a:lnTo>
                      <a:pt x="366" y="269"/>
                    </a:lnTo>
                    <a:lnTo>
                      <a:pt x="369" y="272"/>
                    </a:lnTo>
                    <a:lnTo>
                      <a:pt x="367" y="275"/>
                    </a:lnTo>
                    <a:lnTo>
                      <a:pt x="375" y="278"/>
                    </a:lnTo>
                    <a:lnTo>
                      <a:pt x="379" y="275"/>
                    </a:lnTo>
                    <a:lnTo>
                      <a:pt x="381" y="278"/>
                    </a:lnTo>
                    <a:lnTo>
                      <a:pt x="387" y="269"/>
                    </a:lnTo>
                    <a:lnTo>
                      <a:pt x="393" y="272"/>
                    </a:lnTo>
                    <a:lnTo>
                      <a:pt x="394" y="268"/>
                    </a:lnTo>
                    <a:lnTo>
                      <a:pt x="399" y="265"/>
                    </a:lnTo>
                    <a:lnTo>
                      <a:pt x="396" y="263"/>
                    </a:lnTo>
                    <a:lnTo>
                      <a:pt x="397" y="259"/>
                    </a:lnTo>
                    <a:lnTo>
                      <a:pt x="402" y="256"/>
                    </a:lnTo>
                    <a:lnTo>
                      <a:pt x="403" y="242"/>
                    </a:lnTo>
                    <a:lnTo>
                      <a:pt x="404" y="247"/>
                    </a:lnTo>
                    <a:lnTo>
                      <a:pt x="409" y="247"/>
                    </a:lnTo>
                    <a:lnTo>
                      <a:pt x="407" y="256"/>
                    </a:lnTo>
                    <a:lnTo>
                      <a:pt x="412" y="256"/>
                    </a:lnTo>
                    <a:lnTo>
                      <a:pt x="415" y="254"/>
                    </a:lnTo>
                    <a:lnTo>
                      <a:pt x="415" y="248"/>
                    </a:lnTo>
                    <a:lnTo>
                      <a:pt x="416" y="244"/>
                    </a:lnTo>
                    <a:lnTo>
                      <a:pt x="418" y="238"/>
                    </a:lnTo>
                    <a:lnTo>
                      <a:pt x="421" y="232"/>
                    </a:lnTo>
                    <a:lnTo>
                      <a:pt x="422" y="238"/>
                    </a:lnTo>
                    <a:lnTo>
                      <a:pt x="418" y="250"/>
                    </a:lnTo>
                    <a:lnTo>
                      <a:pt x="419" y="254"/>
                    </a:lnTo>
                    <a:lnTo>
                      <a:pt x="425" y="248"/>
                    </a:lnTo>
                    <a:lnTo>
                      <a:pt x="428" y="248"/>
                    </a:lnTo>
                    <a:lnTo>
                      <a:pt x="433" y="247"/>
                    </a:lnTo>
                    <a:lnTo>
                      <a:pt x="434" y="244"/>
                    </a:lnTo>
                    <a:lnTo>
                      <a:pt x="437" y="244"/>
                    </a:lnTo>
                    <a:lnTo>
                      <a:pt x="436" y="238"/>
                    </a:lnTo>
                    <a:lnTo>
                      <a:pt x="440" y="233"/>
                    </a:lnTo>
                    <a:lnTo>
                      <a:pt x="443" y="239"/>
                    </a:lnTo>
                    <a:lnTo>
                      <a:pt x="443" y="241"/>
                    </a:lnTo>
                    <a:lnTo>
                      <a:pt x="446" y="239"/>
                    </a:lnTo>
                    <a:lnTo>
                      <a:pt x="454" y="226"/>
                    </a:lnTo>
                    <a:lnTo>
                      <a:pt x="452" y="223"/>
                    </a:lnTo>
                    <a:lnTo>
                      <a:pt x="452" y="218"/>
                    </a:lnTo>
                    <a:lnTo>
                      <a:pt x="466" y="220"/>
                    </a:lnTo>
                    <a:lnTo>
                      <a:pt x="463" y="227"/>
                    </a:lnTo>
                    <a:lnTo>
                      <a:pt x="467" y="233"/>
                    </a:lnTo>
                    <a:lnTo>
                      <a:pt x="466" y="238"/>
                    </a:lnTo>
                    <a:lnTo>
                      <a:pt x="460" y="235"/>
                    </a:lnTo>
                    <a:lnTo>
                      <a:pt x="454" y="242"/>
                    </a:lnTo>
                    <a:lnTo>
                      <a:pt x="452" y="245"/>
                    </a:lnTo>
                    <a:lnTo>
                      <a:pt x="454" y="248"/>
                    </a:lnTo>
                    <a:lnTo>
                      <a:pt x="442" y="253"/>
                    </a:lnTo>
                    <a:lnTo>
                      <a:pt x="437" y="251"/>
                    </a:lnTo>
                    <a:lnTo>
                      <a:pt x="433" y="257"/>
                    </a:lnTo>
                    <a:lnTo>
                      <a:pt x="424" y="257"/>
                    </a:lnTo>
                    <a:lnTo>
                      <a:pt x="421" y="262"/>
                    </a:lnTo>
                    <a:lnTo>
                      <a:pt x="416" y="262"/>
                    </a:lnTo>
                    <a:lnTo>
                      <a:pt x="416" y="266"/>
                    </a:lnTo>
                    <a:lnTo>
                      <a:pt x="421" y="272"/>
                    </a:lnTo>
                    <a:lnTo>
                      <a:pt x="427" y="271"/>
                    </a:lnTo>
                    <a:lnTo>
                      <a:pt x="430" y="275"/>
                    </a:lnTo>
                    <a:lnTo>
                      <a:pt x="425" y="275"/>
                    </a:lnTo>
                    <a:lnTo>
                      <a:pt x="424" y="280"/>
                    </a:lnTo>
                    <a:lnTo>
                      <a:pt x="425" y="283"/>
                    </a:lnTo>
                    <a:lnTo>
                      <a:pt x="433" y="284"/>
                    </a:lnTo>
                    <a:lnTo>
                      <a:pt x="439" y="283"/>
                    </a:lnTo>
                    <a:lnTo>
                      <a:pt x="452" y="286"/>
                    </a:lnTo>
                    <a:lnTo>
                      <a:pt x="457" y="280"/>
                    </a:lnTo>
                    <a:lnTo>
                      <a:pt x="464" y="274"/>
                    </a:lnTo>
                    <a:lnTo>
                      <a:pt x="470" y="272"/>
                    </a:lnTo>
                    <a:lnTo>
                      <a:pt x="472" y="268"/>
                    </a:lnTo>
                    <a:lnTo>
                      <a:pt x="482" y="265"/>
                    </a:lnTo>
                    <a:lnTo>
                      <a:pt x="497" y="253"/>
                    </a:lnTo>
                    <a:lnTo>
                      <a:pt x="503" y="245"/>
                    </a:lnTo>
                    <a:lnTo>
                      <a:pt x="502" y="229"/>
                    </a:lnTo>
                    <a:lnTo>
                      <a:pt x="496" y="223"/>
                    </a:lnTo>
                    <a:lnTo>
                      <a:pt x="482" y="218"/>
                    </a:lnTo>
                    <a:lnTo>
                      <a:pt x="487" y="217"/>
                    </a:lnTo>
                    <a:lnTo>
                      <a:pt x="487" y="213"/>
                    </a:lnTo>
                    <a:lnTo>
                      <a:pt x="490" y="211"/>
                    </a:lnTo>
                    <a:lnTo>
                      <a:pt x="488" y="208"/>
                    </a:lnTo>
                    <a:lnTo>
                      <a:pt x="484" y="204"/>
                    </a:lnTo>
                    <a:lnTo>
                      <a:pt x="487" y="202"/>
                    </a:lnTo>
                    <a:lnTo>
                      <a:pt x="491" y="204"/>
                    </a:lnTo>
                    <a:lnTo>
                      <a:pt x="496" y="202"/>
                    </a:lnTo>
                    <a:lnTo>
                      <a:pt x="496" y="195"/>
                    </a:lnTo>
                    <a:lnTo>
                      <a:pt x="499" y="192"/>
                    </a:lnTo>
                    <a:lnTo>
                      <a:pt x="500" y="183"/>
                    </a:lnTo>
                    <a:lnTo>
                      <a:pt x="490" y="177"/>
                    </a:lnTo>
                    <a:lnTo>
                      <a:pt x="485" y="189"/>
                    </a:lnTo>
                    <a:lnTo>
                      <a:pt x="482" y="190"/>
                    </a:lnTo>
                    <a:lnTo>
                      <a:pt x="481" y="186"/>
                    </a:lnTo>
                    <a:lnTo>
                      <a:pt x="484" y="184"/>
                    </a:lnTo>
                    <a:lnTo>
                      <a:pt x="482" y="181"/>
                    </a:lnTo>
                    <a:lnTo>
                      <a:pt x="485" y="180"/>
                    </a:lnTo>
                    <a:lnTo>
                      <a:pt x="488" y="166"/>
                    </a:lnTo>
                    <a:lnTo>
                      <a:pt x="479" y="157"/>
                    </a:lnTo>
                    <a:lnTo>
                      <a:pt x="475" y="157"/>
                    </a:lnTo>
                    <a:lnTo>
                      <a:pt x="476" y="153"/>
                    </a:lnTo>
                    <a:lnTo>
                      <a:pt x="473" y="154"/>
                    </a:lnTo>
                    <a:lnTo>
                      <a:pt x="470" y="153"/>
                    </a:lnTo>
                    <a:lnTo>
                      <a:pt x="470" y="150"/>
                    </a:lnTo>
                    <a:lnTo>
                      <a:pt x="476" y="151"/>
                    </a:lnTo>
                    <a:lnTo>
                      <a:pt x="475" y="148"/>
                    </a:lnTo>
                    <a:lnTo>
                      <a:pt x="472" y="147"/>
                    </a:lnTo>
                    <a:lnTo>
                      <a:pt x="469" y="144"/>
                    </a:lnTo>
                    <a:lnTo>
                      <a:pt x="472" y="139"/>
                    </a:lnTo>
                    <a:lnTo>
                      <a:pt x="469" y="136"/>
                    </a:lnTo>
                    <a:lnTo>
                      <a:pt x="472" y="133"/>
                    </a:lnTo>
                    <a:lnTo>
                      <a:pt x="470" y="121"/>
                    </a:lnTo>
                    <a:lnTo>
                      <a:pt x="469" y="118"/>
                    </a:lnTo>
                    <a:lnTo>
                      <a:pt x="460" y="118"/>
                    </a:lnTo>
                    <a:lnTo>
                      <a:pt x="454" y="126"/>
                    </a:lnTo>
                    <a:lnTo>
                      <a:pt x="448" y="127"/>
                    </a:lnTo>
                    <a:lnTo>
                      <a:pt x="449" y="130"/>
                    </a:lnTo>
                    <a:lnTo>
                      <a:pt x="446" y="139"/>
                    </a:lnTo>
                    <a:lnTo>
                      <a:pt x="449" y="144"/>
                    </a:lnTo>
                    <a:lnTo>
                      <a:pt x="448" y="150"/>
                    </a:lnTo>
                    <a:lnTo>
                      <a:pt x="451" y="150"/>
                    </a:lnTo>
                    <a:lnTo>
                      <a:pt x="454" y="159"/>
                    </a:lnTo>
                    <a:lnTo>
                      <a:pt x="451" y="162"/>
                    </a:lnTo>
                    <a:lnTo>
                      <a:pt x="454" y="165"/>
                    </a:lnTo>
                    <a:lnTo>
                      <a:pt x="449" y="168"/>
                    </a:lnTo>
                    <a:lnTo>
                      <a:pt x="452" y="169"/>
                    </a:lnTo>
                    <a:lnTo>
                      <a:pt x="458" y="165"/>
                    </a:lnTo>
                    <a:lnTo>
                      <a:pt x="458" y="168"/>
                    </a:lnTo>
                    <a:lnTo>
                      <a:pt x="454" y="175"/>
                    </a:lnTo>
                    <a:lnTo>
                      <a:pt x="466" y="183"/>
                    </a:lnTo>
                    <a:lnTo>
                      <a:pt x="466" y="193"/>
                    </a:lnTo>
                    <a:lnTo>
                      <a:pt x="467" y="198"/>
                    </a:lnTo>
                    <a:lnTo>
                      <a:pt x="463" y="195"/>
                    </a:lnTo>
                    <a:lnTo>
                      <a:pt x="463" y="187"/>
                    </a:lnTo>
                    <a:lnTo>
                      <a:pt x="457" y="181"/>
                    </a:lnTo>
                    <a:lnTo>
                      <a:pt x="452" y="180"/>
                    </a:lnTo>
                    <a:lnTo>
                      <a:pt x="451" y="192"/>
                    </a:lnTo>
                    <a:lnTo>
                      <a:pt x="451" y="204"/>
                    </a:lnTo>
                    <a:lnTo>
                      <a:pt x="448" y="201"/>
                    </a:lnTo>
                    <a:lnTo>
                      <a:pt x="449" y="189"/>
                    </a:lnTo>
                    <a:lnTo>
                      <a:pt x="445" y="183"/>
                    </a:lnTo>
                    <a:lnTo>
                      <a:pt x="445" y="178"/>
                    </a:lnTo>
                    <a:lnTo>
                      <a:pt x="442" y="177"/>
                    </a:lnTo>
                    <a:lnTo>
                      <a:pt x="433" y="181"/>
                    </a:lnTo>
                    <a:lnTo>
                      <a:pt x="431" y="184"/>
                    </a:lnTo>
                    <a:lnTo>
                      <a:pt x="433" y="187"/>
                    </a:lnTo>
                    <a:lnTo>
                      <a:pt x="442" y="196"/>
                    </a:lnTo>
                    <a:lnTo>
                      <a:pt x="437" y="198"/>
                    </a:lnTo>
                    <a:lnTo>
                      <a:pt x="434" y="202"/>
                    </a:lnTo>
                    <a:lnTo>
                      <a:pt x="437" y="208"/>
                    </a:lnTo>
                    <a:lnTo>
                      <a:pt x="434" y="211"/>
                    </a:lnTo>
                    <a:lnTo>
                      <a:pt x="431" y="208"/>
                    </a:lnTo>
                    <a:lnTo>
                      <a:pt x="428" y="205"/>
                    </a:lnTo>
                    <a:lnTo>
                      <a:pt x="413" y="210"/>
                    </a:lnTo>
                    <a:lnTo>
                      <a:pt x="412" y="217"/>
                    </a:lnTo>
                    <a:lnTo>
                      <a:pt x="404" y="221"/>
                    </a:lnTo>
                    <a:lnTo>
                      <a:pt x="406" y="217"/>
                    </a:lnTo>
                    <a:lnTo>
                      <a:pt x="403" y="215"/>
                    </a:lnTo>
                    <a:lnTo>
                      <a:pt x="404" y="204"/>
                    </a:lnTo>
                    <a:lnTo>
                      <a:pt x="404" y="190"/>
                    </a:lnTo>
                    <a:lnTo>
                      <a:pt x="403" y="189"/>
                    </a:lnTo>
                    <a:lnTo>
                      <a:pt x="397" y="189"/>
                    </a:lnTo>
                    <a:lnTo>
                      <a:pt x="394" y="199"/>
                    </a:lnTo>
                    <a:lnTo>
                      <a:pt x="396" y="207"/>
                    </a:lnTo>
                    <a:lnTo>
                      <a:pt x="391" y="217"/>
                    </a:lnTo>
                    <a:lnTo>
                      <a:pt x="390" y="204"/>
                    </a:lnTo>
                    <a:lnTo>
                      <a:pt x="387" y="198"/>
                    </a:lnTo>
                    <a:lnTo>
                      <a:pt x="384" y="199"/>
                    </a:lnTo>
                    <a:lnTo>
                      <a:pt x="379" y="207"/>
                    </a:lnTo>
                    <a:lnTo>
                      <a:pt x="373" y="210"/>
                    </a:lnTo>
                    <a:lnTo>
                      <a:pt x="369" y="215"/>
                    </a:lnTo>
                    <a:lnTo>
                      <a:pt x="372" y="220"/>
                    </a:lnTo>
                    <a:lnTo>
                      <a:pt x="373" y="221"/>
                    </a:lnTo>
                    <a:lnTo>
                      <a:pt x="379" y="221"/>
                    </a:lnTo>
                    <a:lnTo>
                      <a:pt x="381" y="224"/>
                    </a:lnTo>
                    <a:lnTo>
                      <a:pt x="384" y="224"/>
                    </a:lnTo>
                    <a:lnTo>
                      <a:pt x="382" y="227"/>
                    </a:lnTo>
                    <a:lnTo>
                      <a:pt x="376" y="227"/>
                    </a:lnTo>
                    <a:lnTo>
                      <a:pt x="369" y="232"/>
                    </a:lnTo>
                    <a:lnTo>
                      <a:pt x="366" y="235"/>
                    </a:lnTo>
                    <a:lnTo>
                      <a:pt x="367" y="238"/>
                    </a:lnTo>
                    <a:lnTo>
                      <a:pt x="372" y="241"/>
                    </a:lnTo>
                    <a:lnTo>
                      <a:pt x="364" y="239"/>
                    </a:lnTo>
                    <a:lnTo>
                      <a:pt x="358" y="245"/>
                    </a:lnTo>
                    <a:lnTo>
                      <a:pt x="361" y="250"/>
                    </a:lnTo>
                    <a:close/>
                    <a:moveTo>
                      <a:pt x="431" y="316"/>
                    </a:moveTo>
                    <a:lnTo>
                      <a:pt x="445" y="304"/>
                    </a:lnTo>
                    <a:lnTo>
                      <a:pt x="446" y="298"/>
                    </a:lnTo>
                    <a:lnTo>
                      <a:pt x="445" y="293"/>
                    </a:lnTo>
                    <a:lnTo>
                      <a:pt x="436" y="293"/>
                    </a:lnTo>
                    <a:lnTo>
                      <a:pt x="433" y="289"/>
                    </a:lnTo>
                    <a:lnTo>
                      <a:pt x="428" y="287"/>
                    </a:lnTo>
                    <a:lnTo>
                      <a:pt x="424" y="289"/>
                    </a:lnTo>
                    <a:lnTo>
                      <a:pt x="418" y="286"/>
                    </a:lnTo>
                    <a:lnTo>
                      <a:pt x="406" y="286"/>
                    </a:lnTo>
                    <a:lnTo>
                      <a:pt x="403" y="283"/>
                    </a:lnTo>
                    <a:lnTo>
                      <a:pt x="396" y="286"/>
                    </a:lnTo>
                    <a:lnTo>
                      <a:pt x="393" y="290"/>
                    </a:lnTo>
                    <a:lnTo>
                      <a:pt x="393" y="296"/>
                    </a:lnTo>
                    <a:lnTo>
                      <a:pt x="396" y="296"/>
                    </a:lnTo>
                    <a:lnTo>
                      <a:pt x="402" y="305"/>
                    </a:lnTo>
                    <a:lnTo>
                      <a:pt x="409" y="311"/>
                    </a:lnTo>
                    <a:lnTo>
                      <a:pt x="406" y="314"/>
                    </a:lnTo>
                    <a:lnTo>
                      <a:pt x="407" y="319"/>
                    </a:lnTo>
                    <a:lnTo>
                      <a:pt x="410" y="314"/>
                    </a:lnTo>
                    <a:lnTo>
                      <a:pt x="413" y="317"/>
                    </a:lnTo>
                    <a:lnTo>
                      <a:pt x="427" y="316"/>
                    </a:lnTo>
                    <a:lnTo>
                      <a:pt x="431" y="316"/>
                    </a:lnTo>
                    <a:close/>
                    <a:moveTo>
                      <a:pt x="512" y="175"/>
                    </a:moveTo>
                    <a:lnTo>
                      <a:pt x="521" y="162"/>
                    </a:lnTo>
                    <a:lnTo>
                      <a:pt x="525" y="153"/>
                    </a:lnTo>
                    <a:lnTo>
                      <a:pt x="528" y="135"/>
                    </a:lnTo>
                    <a:lnTo>
                      <a:pt x="527" y="130"/>
                    </a:lnTo>
                    <a:lnTo>
                      <a:pt x="521" y="127"/>
                    </a:lnTo>
                    <a:lnTo>
                      <a:pt x="519" y="124"/>
                    </a:lnTo>
                    <a:lnTo>
                      <a:pt x="525" y="124"/>
                    </a:lnTo>
                    <a:lnTo>
                      <a:pt x="531" y="127"/>
                    </a:lnTo>
                    <a:lnTo>
                      <a:pt x="533" y="138"/>
                    </a:lnTo>
                    <a:lnTo>
                      <a:pt x="539" y="130"/>
                    </a:lnTo>
                    <a:lnTo>
                      <a:pt x="545" y="129"/>
                    </a:lnTo>
                    <a:lnTo>
                      <a:pt x="566" y="115"/>
                    </a:lnTo>
                    <a:lnTo>
                      <a:pt x="566" y="109"/>
                    </a:lnTo>
                    <a:lnTo>
                      <a:pt x="572" y="94"/>
                    </a:lnTo>
                    <a:lnTo>
                      <a:pt x="585" y="75"/>
                    </a:lnTo>
                    <a:lnTo>
                      <a:pt x="590" y="73"/>
                    </a:lnTo>
                    <a:lnTo>
                      <a:pt x="596" y="67"/>
                    </a:lnTo>
                    <a:lnTo>
                      <a:pt x="599" y="36"/>
                    </a:lnTo>
                    <a:lnTo>
                      <a:pt x="608" y="26"/>
                    </a:lnTo>
                    <a:lnTo>
                      <a:pt x="608" y="17"/>
                    </a:lnTo>
                    <a:lnTo>
                      <a:pt x="608" y="15"/>
                    </a:lnTo>
                    <a:lnTo>
                      <a:pt x="602" y="9"/>
                    </a:lnTo>
                    <a:lnTo>
                      <a:pt x="600" y="0"/>
                    </a:lnTo>
                    <a:lnTo>
                      <a:pt x="593" y="5"/>
                    </a:lnTo>
                    <a:lnTo>
                      <a:pt x="588" y="11"/>
                    </a:lnTo>
                    <a:lnTo>
                      <a:pt x="582" y="11"/>
                    </a:lnTo>
                    <a:lnTo>
                      <a:pt x="579" y="18"/>
                    </a:lnTo>
                    <a:lnTo>
                      <a:pt x="563" y="29"/>
                    </a:lnTo>
                    <a:lnTo>
                      <a:pt x="561" y="39"/>
                    </a:lnTo>
                    <a:lnTo>
                      <a:pt x="563" y="41"/>
                    </a:lnTo>
                    <a:lnTo>
                      <a:pt x="564" y="47"/>
                    </a:lnTo>
                    <a:lnTo>
                      <a:pt x="558" y="51"/>
                    </a:lnTo>
                    <a:lnTo>
                      <a:pt x="558" y="61"/>
                    </a:lnTo>
                    <a:lnTo>
                      <a:pt x="554" y="66"/>
                    </a:lnTo>
                    <a:lnTo>
                      <a:pt x="549" y="70"/>
                    </a:lnTo>
                    <a:lnTo>
                      <a:pt x="537" y="72"/>
                    </a:lnTo>
                    <a:lnTo>
                      <a:pt x="530" y="78"/>
                    </a:lnTo>
                    <a:lnTo>
                      <a:pt x="524" y="84"/>
                    </a:lnTo>
                    <a:lnTo>
                      <a:pt x="513" y="117"/>
                    </a:lnTo>
                    <a:lnTo>
                      <a:pt x="505" y="136"/>
                    </a:lnTo>
                    <a:lnTo>
                      <a:pt x="506" y="154"/>
                    </a:lnTo>
                    <a:lnTo>
                      <a:pt x="503" y="165"/>
                    </a:lnTo>
                    <a:lnTo>
                      <a:pt x="506" y="171"/>
                    </a:lnTo>
                    <a:lnTo>
                      <a:pt x="512" y="175"/>
                    </a:lnTo>
                    <a:close/>
                    <a:moveTo>
                      <a:pt x="482" y="153"/>
                    </a:moveTo>
                    <a:lnTo>
                      <a:pt x="487" y="147"/>
                    </a:lnTo>
                    <a:lnTo>
                      <a:pt x="482" y="141"/>
                    </a:lnTo>
                    <a:lnTo>
                      <a:pt x="476" y="145"/>
                    </a:lnTo>
                    <a:lnTo>
                      <a:pt x="478" y="148"/>
                    </a:lnTo>
                    <a:lnTo>
                      <a:pt x="482" y="153"/>
                    </a:lnTo>
                    <a:close/>
                    <a:moveTo>
                      <a:pt x="428" y="171"/>
                    </a:moveTo>
                    <a:lnTo>
                      <a:pt x="430" y="175"/>
                    </a:lnTo>
                    <a:lnTo>
                      <a:pt x="442" y="174"/>
                    </a:lnTo>
                    <a:lnTo>
                      <a:pt x="446" y="169"/>
                    </a:lnTo>
                    <a:lnTo>
                      <a:pt x="446" y="165"/>
                    </a:lnTo>
                    <a:lnTo>
                      <a:pt x="442" y="154"/>
                    </a:lnTo>
                    <a:lnTo>
                      <a:pt x="440" y="153"/>
                    </a:lnTo>
                    <a:lnTo>
                      <a:pt x="436" y="156"/>
                    </a:lnTo>
                    <a:lnTo>
                      <a:pt x="431" y="150"/>
                    </a:lnTo>
                    <a:lnTo>
                      <a:pt x="427" y="151"/>
                    </a:lnTo>
                    <a:lnTo>
                      <a:pt x="427" y="154"/>
                    </a:lnTo>
                    <a:lnTo>
                      <a:pt x="424" y="156"/>
                    </a:lnTo>
                    <a:lnTo>
                      <a:pt x="427" y="162"/>
                    </a:lnTo>
                    <a:lnTo>
                      <a:pt x="422" y="171"/>
                    </a:lnTo>
                    <a:lnTo>
                      <a:pt x="425" y="169"/>
                    </a:lnTo>
                    <a:lnTo>
                      <a:pt x="428" y="171"/>
                    </a:lnTo>
                    <a:close/>
                    <a:moveTo>
                      <a:pt x="181" y="1007"/>
                    </a:moveTo>
                    <a:lnTo>
                      <a:pt x="179" y="1002"/>
                    </a:lnTo>
                    <a:lnTo>
                      <a:pt x="172" y="1007"/>
                    </a:lnTo>
                    <a:lnTo>
                      <a:pt x="172" y="1013"/>
                    </a:lnTo>
                    <a:lnTo>
                      <a:pt x="175" y="1014"/>
                    </a:lnTo>
                    <a:lnTo>
                      <a:pt x="179" y="1013"/>
                    </a:lnTo>
                    <a:lnTo>
                      <a:pt x="181" y="1007"/>
                    </a:lnTo>
                    <a:close/>
                    <a:moveTo>
                      <a:pt x="42" y="679"/>
                    </a:moveTo>
                    <a:lnTo>
                      <a:pt x="49" y="678"/>
                    </a:lnTo>
                    <a:lnTo>
                      <a:pt x="54" y="672"/>
                    </a:lnTo>
                    <a:lnTo>
                      <a:pt x="48" y="672"/>
                    </a:lnTo>
                    <a:lnTo>
                      <a:pt x="42" y="676"/>
                    </a:lnTo>
                    <a:lnTo>
                      <a:pt x="42" y="679"/>
                    </a:lnTo>
                    <a:close/>
                    <a:moveTo>
                      <a:pt x="512" y="501"/>
                    </a:moveTo>
                    <a:lnTo>
                      <a:pt x="528" y="506"/>
                    </a:lnTo>
                    <a:lnTo>
                      <a:pt x="545" y="501"/>
                    </a:lnTo>
                    <a:lnTo>
                      <a:pt x="546" y="500"/>
                    </a:lnTo>
                    <a:lnTo>
                      <a:pt x="539" y="498"/>
                    </a:lnTo>
                    <a:lnTo>
                      <a:pt x="540" y="497"/>
                    </a:lnTo>
                    <a:lnTo>
                      <a:pt x="546" y="495"/>
                    </a:lnTo>
                    <a:lnTo>
                      <a:pt x="554" y="503"/>
                    </a:lnTo>
                    <a:lnTo>
                      <a:pt x="561" y="509"/>
                    </a:lnTo>
                    <a:lnTo>
                      <a:pt x="569" y="507"/>
                    </a:lnTo>
                    <a:lnTo>
                      <a:pt x="573" y="500"/>
                    </a:lnTo>
                    <a:lnTo>
                      <a:pt x="572" y="495"/>
                    </a:lnTo>
                    <a:lnTo>
                      <a:pt x="566" y="491"/>
                    </a:lnTo>
                    <a:lnTo>
                      <a:pt x="551" y="491"/>
                    </a:lnTo>
                    <a:lnTo>
                      <a:pt x="539" y="486"/>
                    </a:lnTo>
                    <a:lnTo>
                      <a:pt x="516" y="494"/>
                    </a:lnTo>
                    <a:lnTo>
                      <a:pt x="516" y="498"/>
                    </a:lnTo>
                    <a:lnTo>
                      <a:pt x="515" y="498"/>
                    </a:lnTo>
                    <a:lnTo>
                      <a:pt x="510" y="497"/>
                    </a:lnTo>
                    <a:lnTo>
                      <a:pt x="512" y="501"/>
                    </a:lnTo>
                    <a:close/>
                    <a:moveTo>
                      <a:pt x="460" y="628"/>
                    </a:moveTo>
                    <a:lnTo>
                      <a:pt x="464" y="621"/>
                    </a:lnTo>
                    <a:lnTo>
                      <a:pt x="451" y="625"/>
                    </a:lnTo>
                    <a:lnTo>
                      <a:pt x="448" y="633"/>
                    </a:lnTo>
                    <a:lnTo>
                      <a:pt x="455" y="631"/>
                    </a:lnTo>
                    <a:lnTo>
                      <a:pt x="460" y="628"/>
                    </a:lnTo>
                    <a:close/>
                    <a:moveTo>
                      <a:pt x="628" y="473"/>
                    </a:moveTo>
                    <a:lnTo>
                      <a:pt x="625" y="471"/>
                    </a:lnTo>
                    <a:lnTo>
                      <a:pt x="621" y="465"/>
                    </a:lnTo>
                    <a:lnTo>
                      <a:pt x="619" y="465"/>
                    </a:lnTo>
                    <a:lnTo>
                      <a:pt x="608" y="476"/>
                    </a:lnTo>
                    <a:lnTo>
                      <a:pt x="608" y="479"/>
                    </a:lnTo>
                    <a:lnTo>
                      <a:pt x="615" y="480"/>
                    </a:lnTo>
                    <a:lnTo>
                      <a:pt x="618" y="480"/>
                    </a:lnTo>
                    <a:lnTo>
                      <a:pt x="619" y="485"/>
                    </a:lnTo>
                    <a:lnTo>
                      <a:pt x="625" y="485"/>
                    </a:lnTo>
                    <a:lnTo>
                      <a:pt x="628" y="473"/>
                    </a:lnTo>
                    <a:close/>
                    <a:moveTo>
                      <a:pt x="357" y="785"/>
                    </a:moveTo>
                    <a:lnTo>
                      <a:pt x="358" y="794"/>
                    </a:lnTo>
                    <a:lnTo>
                      <a:pt x="360" y="794"/>
                    </a:lnTo>
                    <a:lnTo>
                      <a:pt x="367" y="788"/>
                    </a:lnTo>
                    <a:lnTo>
                      <a:pt x="393" y="779"/>
                    </a:lnTo>
                    <a:lnTo>
                      <a:pt x="388" y="775"/>
                    </a:lnTo>
                    <a:lnTo>
                      <a:pt x="379" y="775"/>
                    </a:lnTo>
                    <a:lnTo>
                      <a:pt x="372" y="778"/>
                    </a:lnTo>
                    <a:lnTo>
                      <a:pt x="357" y="785"/>
                    </a:lnTo>
                    <a:close/>
                    <a:moveTo>
                      <a:pt x="22" y="1341"/>
                    </a:moveTo>
                    <a:lnTo>
                      <a:pt x="33" y="1328"/>
                    </a:lnTo>
                    <a:lnTo>
                      <a:pt x="39" y="1315"/>
                    </a:lnTo>
                    <a:lnTo>
                      <a:pt x="36" y="1301"/>
                    </a:lnTo>
                    <a:lnTo>
                      <a:pt x="22" y="1300"/>
                    </a:lnTo>
                    <a:lnTo>
                      <a:pt x="12" y="1306"/>
                    </a:lnTo>
                    <a:lnTo>
                      <a:pt x="9" y="1310"/>
                    </a:lnTo>
                    <a:lnTo>
                      <a:pt x="0" y="1332"/>
                    </a:lnTo>
                    <a:lnTo>
                      <a:pt x="1" y="1334"/>
                    </a:lnTo>
                    <a:lnTo>
                      <a:pt x="12" y="1334"/>
                    </a:lnTo>
                    <a:lnTo>
                      <a:pt x="15" y="1338"/>
                    </a:lnTo>
                    <a:lnTo>
                      <a:pt x="19" y="1341"/>
                    </a:lnTo>
                    <a:lnTo>
                      <a:pt x="22" y="1341"/>
                    </a:lnTo>
                    <a:close/>
                    <a:moveTo>
                      <a:pt x="875" y="301"/>
                    </a:moveTo>
                    <a:lnTo>
                      <a:pt x="860" y="274"/>
                    </a:lnTo>
                    <a:lnTo>
                      <a:pt x="834" y="277"/>
                    </a:lnTo>
                    <a:lnTo>
                      <a:pt x="794" y="278"/>
                    </a:lnTo>
                    <a:lnTo>
                      <a:pt x="767" y="290"/>
                    </a:lnTo>
                    <a:lnTo>
                      <a:pt x="755" y="292"/>
                    </a:lnTo>
                    <a:lnTo>
                      <a:pt x="746" y="293"/>
                    </a:lnTo>
                    <a:lnTo>
                      <a:pt x="700" y="287"/>
                    </a:lnTo>
                    <a:lnTo>
                      <a:pt x="681" y="310"/>
                    </a:lnTo>
                    <a:lnTo>
                      <a:pt x="675" y="311"/>
                    </a:lnTo>
                    <a:lnTo>
                      <a:pt x="675" y="332"/>
                    </a:lnTo>
                    <a:lnTo>
                      <a:pt x="681" y="332"/>
                    </a:lnTo>
                    <a:lnTo>
                      <a:pt x="703" y="326"/>
                    </a:lnTo>
                    <a:lnTo>
                      <a:pt x="712" y="310"/>
                    </a:lnTo>
                    <a:lnTo>
                      <a:pt x="720" y="305"/>
                    </a:lnTo>
                    <a:lnTo>
                      <a:pt x="728" y="313"/>
                    </a:lnTo>
                    <a:lnTo>
                      <a:pt x="734" y="322"/>
                    </a:lnTo>
                    <a:lnTo>
                      <a:pt x="724" y="328"/>
                    </a:lnTo>
                    <a:lnTo>
                      <a:pt x="722" y="331"/>
                    </a:lnTo>
                    <a:lnTo>
                      <a:pt x="724" y="334"/>
                    </a:lnTo>
                    <a:lnTo>
                      <a:pt x="749" y="331"/>
                    </a:lnTo>
                    <a:lnTo>
                      <a:pt x="758" y="326"/>
                    </a:lnTo>
                    <a:lnTo>
                      <a:pt x="775" y="308"/>
                    </a:lnTo>
                    <a:lnTo>
                      <a:pt x="787" y="304"/>
                    </a:lnTo>
                    <a:lnTo>
                      <a:pt x="796" y="296"/>
                    </a:lnTo>
                    <a:lnTo>
                      <a:pt x="799" y="301"/>
                    </a:lnTo>
                    <a:lnTo>
                      <a:pt x="797" y="308"/>
                    </a:lnTo>
                    <a:lnTo>
                      <a:pt x="785" y="322"/>
                    </a:lnTo>
                    <a:lnTo>
                      <a:pt x="785" y="328"/>
                    </a:lnTo>
                    <a:lnTo>
                      <a:pt x="806" y="325"/>
                    </a:lnTo>
                    <a:lnTo>
                      <a:pt x="830" y="346"/>
                    </a:lnTo>
                    <a:lnTo>
                      <a:pt x="836" y="347"/>
                    </a:lnTo>
                    <a:lnTo>
                      <a:pt x="842" y="346"/>
                    </a:lnTo>
                    <a:lnTo>
                      <a:pt x="845" y="347"/>
                    </a:lnTo>
                    <a:lnTo>
                      <a:pt x="834" y="350"/>
                    </a:lnTo>
                    <a:lnTo>
                      <a:pt x="830" y="349"/>
                    </a:lnTo>
                    <a:lnTo>
                      <a:pt x="821" y="340"/>
                    </a:lnTo>
                    <a:lnTo>
                      <a:pt x="808" y="335"/>
                    </a:lnTo>
                    <a:lnTo>
                      <a:pt x="800" y="335"/>
                    </a:lnTo>
                    <a:lnTo>
                      <a:pt x="794" y="332"/>
                    </a:lnTo>
                    <a:lnTo>
                      <a:pt x="784" y="332"/>
                    </a:lnTo>
                    <a:lnTo>
                      <a:pt x="773" y="337"/>
                    </a:lnTo>
                    <a:lnTo>
                      <a:pt x="773" y="341"/>
                    </a:lnTo>
                    <a:lnTo>
                      <a:pt x="779" y="344"/>
                    </a:lnTo>
                    <a:lnTo>
                      <a:pt x="781" y="349"/>
                    </a:lnTo>
                    <a:lnTo>
                      <a:pt x="802" y="359"/>
                    </a:lnTo>
                    <a:lnTo>
                      <a:pt x="802" y="362"/>
                    </a:lnTo>
                    <a:lnTo>
                      <a:pt x="799" y="362"/>
                    </a:lnTo>
                    <a:lnTo>
                      <a:pt x="787" y="355"/>
                    </a:lnTo>
                    <a:lnTo>
                      <a:pt x="781" y="353"/>
                    </a:lnTo>
                    <a:lnTo>
                      <a:pt x="773" y="344"/>
                    </a:lnTo>
                    <a:lnTo>
                      <a:pt x="767" y="343"/>
                    </a:lnTo>
                    <a:lnTo>
                      <a:pt x="761" y="344"/>
                    </a:lnTo>
                    <a:lnTo>
                      <a:pt x="761" y="352"/>
                    </a:lnTo>
                    <a:lnTo>
                      <a:pt x="754" y="355"/>
                    </a:lnTo>
                    <a:lnTo>
                      <a:pt x="755" y="364"/>
                    </a:lnTo>
                    <a:lnTo>
                      <a:pt x="758" y="370"/>
                    </a:lnTo>
                    <a:lnTo>
                      <a:pt x="760" y="378"/>
                    </a:lnTo>
                    <a:lnTo>
                      <a:pt x="757" y="381"/>
                    </a:lnTo>
                    <a:lnTo>
                      <a:pt x="767" y="389"/>
                    </a:lnTo>
                    <a:lnTo>
                      <a:pt x="776" y="404"/>
                    </a:lnTo>
                    <a:lnTo>
                      <a:pt x="772" y="405"/>
                    </a:lnTo>
                    <a:lnTo>
                      <a:pt x="770" y="404"/>
                    </a:lnTo>
                    <a:lnTo>
                      <a:pt x="769" y="413"/>
                    </a:lnTo>
                    <a:lnTo>
                      <a:pt x="766" y="417"/>
                    </a:lnTo>
                    <a:lnTo>
                      <a:pt x="770" y="425"/>
                    </a:lnTo>
                    <a:lnTo>
                      <a:pt x="764" y="429"/>
                    </a:lnTo>
                    <a:lnTo>
                      <a:pt x="763" y="428"/>
                    </a:lnTo>
                    <a:lnTo>
                      <a:pt x="767" y="425"/>
                    </a:lnTo>
                    <a:lnTo>
                      <a:pt x="763" y="414"/>
                    </a:lnTo>
                    <a:lnTo>
                      <a:pt x="766" y="410"/>
                    </a:lnTo>
                    <a:lnTo>
                      <a:pt x="767" y="396"/>
                    </a:lnTo>
                    <a:lnTo>
                      <a:pt x="758" y="390"/>
                    </a:lnTo>
                    <a:lnTo>
                      <a:pt x="754" y="384"/>
                    </a:lnTo>
                    <a:lnTo>
                      <a:pt x="752" y="374"/>
                    </a:lnTo>
                    <a:lnTo>
                      <a:pt x="755" y="370"/>
                    </a:lnTo>
                    <a:lnTo>
                      <a:pt x="746" y="355"/>
                    </a:lnTo>
                    <a:lnTo>
                      <a:pt x="739" y="356"/>
                    </a:lnTo>
                    <a:lnTo>
                      <a:pt x="736" y="359"/>
                    </a:lnTo>
                    <a:lnTo>
                      <a:pt x="733" y="358"/>
                    </a:lnTo>
                    <a:lnTo>
                      <a:pt x="727" y="358"/>
                    </a:lnTo>
                    <a:lnTo>
                      <a:pt x="725" y="361"/>
                    </a:lnTo>
                    <a:lnTo>
                      <a:pt x="724" y="368"/>
                    </a:lnTo>
                    <a:lnTo>
                      <a:pt x="715" y="370"/>
                    </a:lnTo>
                    <a:lnTo>
                      <a:pt x="697" y="377"/>
                    </a:lnTo>
                    <a:lnTo>
                      <a:pt x="699" y="373"/>
                    </a:lnTo>
                    <a:lnTo>
                      <a:pt x="706" y="365"/>
                    </a:lnTo>
                    <a:lnTo>
                      <a:pt x="706" y="359"/>
                    </a:lnTo>
                    <a:lnTo>
                      <a:pt x="700" y="353"/>
                    </a:lnTo>
                    <a:lnTo>
                      <a:pt x="696" y="353"/>
                    </a:lnTo>
                    <a:lnTo>
                      <a:pt x="687" y="344"/>
                    </a:lnTo>
                    <a:lnTo>
                      <a:pt x="679" y="346"/>
                    </a:lnTo>
                    <a:lnTo>
                      <a:pt x="675" y="350"/>
                    </a:lnTo>
                    <a:lnTo>
                      <a:pt x="670" y="343"/>
                    </a:lnTo>
                    <a:lnTo>
                      <a:pt x="666" y="344"/>
                    </a:lnTo>
                    <a:lnTo>
                      <a:pt x="649" y="349"/>
                    </a:lnTo>
                    <a:lnTo>
                      <a:pt x="634" y="358"/>
                    </a:lnTo>
                    <a:lnTo>
                      <a:pt x="621" y="362"/>
                    </a:lnTo>
                    <a:lnTo>
                      <a:pt x="619" y="367"/>
                    </a:lnTo>
                    <a:lnTo>
                      <a:pt x="624" y="371"/>
                    </a:lnTo>
                    <a:lnTo>
                      <a:pt x="621" y="375"/>
                    </a:lnTo>
                    <a:lnTo>
                      <a:pt x="624" y="378"/>
                    </a:lnTo>
                    <a:lnTo>
                      <a:pt x="631" y="375"/>
                    </a:lnTo>
                    <a:lnTo>
                      <a:pt x="630" y="381"/>
                    </a:lnTo>
                    <a:lnTo>
                      <a:pt x="669" y="396"/>
                    </a:lnTo>
                    <a:lnTo>
                      <a:pt x="670" y="404"/>
                    </a:lnTo>
                    <a:lnTo>
                      <a:pt x="667" y="407"/>
                    </a:lnTo>
                    <a:lnTo>
                      <a:pt x="672" y="416"/>
                    </a:lnTo>
                    <a:lnTo>
                      <a:pt x="670" y="420"/>
                    </a:lnTo>
                    <a:lnTo>
                      <a:pt x="685" y="434"/>
                    </a:lnTo>
                    <a:lnTo>
                      <a:pt x="687" y="438"/>
                    </a:lnTo>
                    <a:lnTo>
                      <a:pt x="696" y="443"/>
                    </a:lnTo>
                    <a:lnTo>
                      <a:pt x="693" y="444"/>
                    </a:lnTo>
                    <a:lnTo>
                      <a:pt x="684" y="441"/>
                    </a:lnTo>
                    <a:lnTo>
                      <a:pt x="679" y="434"/>
                    </a:lnTo>
                    <a:lnTo>
                      <a:pt x="667" y="426"/>
                    </a:lnTo>
                    <a:lnTo>
                      <a:pt x="667" y="417"/>
                    </a:lnTo>
                    <a:lnTo>
                      <a:pt x="666" y="411"/>
                    </a:lnTo>
                    <a:lnTo>
                      <a:pt x="663" y="410"/>
                    </a:lnTo>
                    <a:lnTo>
                      <a:pt x="658" y="401"/>
                    </a:lnTo>
                    <a:lnTo>
                      <a:pt x="648" y="393"/>
                    </a:lnTo>
                    <a:lnTo>
                      <a:pt x="627" y="383"/>
                    </a:lnTo>
                    <a:lnTo>
                      <a:pt x="622" y="381"/>
                    </a:lnTo>
                    <a:lnTo>
                      <a:pt x="615" y="377"/>
                    </a:lnTo>
                    <a:lnTo>
                      <a:pt x="611" y="381"/>
                    </a:lnTo>
                    <a:lnTo>
                      <a:pt x="606" y="381"/>
                    </a:lnTo>
                    <a:lnTo>
                      <a:pt x="606" y="384"/>
                    </a:lnTo>
                    <a:lnTo>
                      <a:pt x="602" y="392"/>
                    </a:lnTo>
                    <a:lnTo>
                      <a:pt x="603" y="395"/>
                    </a:lnTo>
                    <a:lnTo>
                      <a:pt x="614" y="398"/>
                    </a:lnTo>
                    <a:lnTo>
                      <a:pt x="621" y="404"/>
                    </a:lnTo>
                    <a:lnTo>
                      <a:pt x="630" y="399"/>
                    </a:lnTo>
                    <a:lnTo>
                      <a:pt x="633" y="408"/>
                    </a:lnTo>
                    <a:lnTo>
                      <a:pt x="627" y="408"/>
                    </a:lnTo>
                    <a:lnTo>
                      <a:pt x="616" y="414"/>
                    </a:lnTo>
                    <a:lnTo>
                      <a:pt x="614" y="413"/>
                    </a:lnTo>
                    <a:lnTo>
                      <a:pt x="609" y="414"/>
                    </a:lnTo>
                    <a:lnTo>
                      <a:pt x="609" y="422"/>
                    </a:lnTo>
                    <a:lnTo>
                      <a:pt x="612" y="420"/>
                    </a:lnTo>
                    <a:lnTo>
                      <a:pt x="618" y="423"/>
                    </a:lnTo>
                    <a:lnTo>
                      <a:pt x="630" y="417"/>
                    </a:lnTo>
                    <a:lnTo>
                      <a:pt x="646" y="417"/>
                    </a:lnTo>
                    <a:lnTo>
                      <a:pt x="649" y="419"/>
                    </a:lnTo>
                    <a:lnTo>
                      <a:pt x="648" y="425"/>
                    </a:lnTo>
                    <a:lnTo>
                      <a:pt x="661" y="432"/>
                    </a:lnTo>
                    <a:lnTo>
                      <a:pt x="667" y="432"/>
                    </a:lnTo>
                    <a:lnTo>
                      <a:pt x="664" y="435"/>
                    </a:lnTo>
                    <a:lnTo>
                      <a:pt x="658" y="435"/>
                    </a:lnTo>
                    <a:lnTo>
                      <a:pt x="651" y="429"/>
                    </a:lnTo>
                    <a:lnTo>
                      <a:pt x="640" y="425"/>
                    </a:lnTo>
                    <a:lnTo>
                      <a:pt x="640" y="429"/>
                    </a:lnTo>
                    <a:lnTo>
                      <a:pt x="649" y="431"/>
                    </a:lnTo>
                    <a:lnTo>
                      <a:pt x="648" y="437"/>
                    </a:lnTo>
                    <a:lnTo>
                      <a:pt x="645" y="435"/>
                    </a:lnTo>
                    <a:lnTo>
                      <a:pt x="634" y="435"/>
                    </a:lnTo>
                    <a:lnTo>
                      <a:pt x="633" y="437"/>
                    </a:lnTo>
                    <a:lnTo>
                      <a:pt x="628" y="443"/>
                    </a:lnTo>
                    <a:lnTo>
                      <a:pt x="630" y="447"/>
                    </a:lnTo>
                    <a:lnTo>
                      <a:pt x="625" y="449"/>
                    </a:lnTo>
                    <a:lnTo>
                      <a:pt x="621" y="444"/>
                    </a:lnTo>
                    <a:lnTo>
                      <a:pt x="618" y="447"/>
                    </a:lnTo>
                    <a:lnTo>
                      <a:pt x="616" y="450"/>
                    </a:lnTo>
                    <a:lnTo>
                      <a:pt x="624" y="453"/>
                    </a:lnTo>
                    <a:lnTo>
                      <a:pt x="624" y="456"/>
                    </a:lnTo>
                    <a:lnTo>
                      <a:pt x="621" y="456"/>
                    </a:lnTo>
                    <a:lnTo>
                      <a:pt x="628" y="464"/>
                    </a:lnTo>
                    <a:lnTo>
                      <a:pt x="634" y="467"/>
                    </a:lnTo>
                    <a:lnTo>
                      <a:pt x="642" y="458"/>
                    </a:lnTo>
                    <a:lnTo>
                      <a:pt x="642" y="455"/>
                    </a:lnTo>
                    <a:lnTo>
                      <a:pt x="643" y="452"/>
                    </a:lnTo>
                    <a:lnTo>
                      <a:pt x="651" y="452"/>
                    </a:lnTo>
                    <a:lnTo>
                      <a:pt x="655" y="453"/>
                    </a:lnTo>
                    <a:lnTo>
                      <a:pt x="657" y="461"/>
                    </a:lnTo>
                    <a:lnTo>
                      <a:pt x="661" y="465"/>
                    </a:lnTo>
                    <a:lnTo>
                      <a:pt x="678" y="468"/>
                    </a:lnTo>
                    <a:lnTo>
                      <a:pt x="678" y="473"/>
                    </a:lnTo>
                    <a:lnTo>
                      <a:pt x="673" y="477"/>
                    </a:lnTo>
                    <a:lnTo>
                      <a:pt x="672" y="474"/>
                    </a:lnTo>
                    <a:lnTo>
                      <a:pt x="657" y="468"/>
                    </a:lnTo>
                    <a:lnTo>
                      <a:pt x="652" y="458"/>
                    </a:lnTo>
                    <a:lnTo>
                      <a:pt x="646" y="455"/>
                    </a:lnTo>
                    <a:lnTo>
                      <a:pt x="645" y="461"/>
                    </a:lnTo>
                    <a:lnTo>
                      <a:pt x="643" y="462"/>
                    </a:lnTo>
                    <a:lnTo>
                      <a:pt x="643" y="467"/>
                    </a:lnTo>
                    <a:lnTo>
                      <a:pt x="639" y="467"/>
                    </a:lnTo>
                    <a:lnTo>
                      <a:pt x="637" y="473"/>
                    </a:lnTo>
                    <a:lnTo>
                      <a:pt x="633" y="477"/>
                    </a:lnTo>
                    <a:lnTo>
                      <a:pt x="633" y="488"/>
                    </a:lnTo>
                    <a:lnTo>
                      <a:pt x="640" y="486"/>
                    </a:lnTo>
                    <a:lnTo>
                      <a:pt x="649" y="491"/>
                    </a:lnTo>
                    <a:lnTo>
                      <a:pt x="654" y="491"/>
                    </a:lnTo>
                    <a:lnTo>
                      <a:pt x="651" y="497"/>
                    </a:lnTo>
                    <a:lnTo>
                      <a:pt x="646" y="498"/>
                    </a:lnTo>
                    <a:lnTo>
                      <a:pt x="646" y="503"/>
                    </a:lnTo>
                    <a:lnTo>
                      <a:pt x="651" y="510"/>
                    </a:lnTo>
                    <a:lnTo>
                      <a:pt x="655" y="509"/>
                    </a:lnTo>
                    <a:lnTo>
                      <a:pt x="655" y="512"/>
                    </a:lnTo>
                    <a:lnTo>
                      <a:pt x="649" y="515"/>
                    </a:lnTo>
                    <a:lnTo>
                      <a:pt x="645" y="510"/>
                    </a:lnTo>
                    <a:lnTo>
                      <a:pt x="639" y="491"/>
                    </a:lnTo>
                    <a:lnTo>
                      <a:pt x="636" y="489"/>
                    </a:lnTo>
                    <a:lnTo>
                      <a:pt x="634" y="494"/>
                    </a:lnTo>
                    <a:lnTo>
                      <a:pt x="631" y="489"/>
                    </a:lnTo>
                    <a:lnTo>
                      <a:pt x="627" y="491"/>
                    </a:lnTo>
                    <a:lnTo>
                      <a:pt x="628" y="503"/>
                    </a:lnTo>
                    <a:lnTo>
                      <a:pt x="640" y="518"/>
                    </a:lnTo>
                    <a:lnTo>
                      <a:pt x="645" y="518"/>
                    </a:lnTo>
                    <a:lnTo>
                      <a:pt x="643" y="524"/>
                    </a:lnTo>
                    <a:lnTo>
                      <a:pt x="646" y="531"/>
                    </a:lnTo>
                    <a:lnTo>
                      <a:pt x="642" y="530"/>
                    </a:lnTo>
                    <a:lnTo>
                      <a:pt x="639" y="522"/>
                    </a:lnTo>
                    <a:lnTo>
                      <a:pt x="630" y="512"/>
                    </a:lnTo>
                    <a:lnTo>
                      <a:pt x="622" y="489"/>
                    </a:lnTo>
                    <a:lnTo>
                      <a:pt x="615" y="486"/>
                    </a:lnTo>
                    <a:lnTo>
                      <a:pt x="615" y="491"/>
                    </a:lnTo>
                    <a:lnTo>
                      <a:pt x="609" y="492"/>
                    </a:lnTo>
                    <a:lnTo>
                      <a:pt x="618" y="500"/>
                    </a:lnTo>
                    <a:lnTo>
                      <a:pt x="622" y="515"/>
                    </a:lnTo>
                    <a:lnTo>
                      <a:pt x="615" y="535"/>
                    </a:lnTo>
                    <a:lnTo>
                      <a:pt x="618" y="535"/>
                    </a:lnTo>
                    <a:lnTo>
                      <a:pt x="625" y="541"/>
                    </a:lnTo>
                    <a:lnTo>
                      <a:pt x="636" y="544"/>
                    </a:lnTo>
                    <a:lnTo>
                      <a:pt x="640" y="550"/>
                    </a:lnTo>
                    <a:lnTo>
                      <a:pt x="646" y="550"/>
                    </a:lnTo>
                    <a:lnTo>
                      <a:pt x="643" y="559"/>
                    </a:lnTo>
                    <a:lnTo>
                      <a:pt x="654" y="567"/>
                    </a:lnTo>
                    <a:lnTo>
                      <a:pt x="651" y="568"/>
                    </a:lnTo>
                    <a:lnTo>
                      <a:pt x="646" y="565"/>
                    </a:lnTo>
                    <a:lnTo>
                      <a:pt x="631" y="549"/>
                    </a:lnTo>
                    <a:lnTo>
                      <a:pt x="625" y="547"/>
                    </a:lnTo>
                    <a:lnTo>
                      <a:pt x="619" y="538"/>
                    </a:lnTo>
                    <a:lnTo>
                      <a:pt x="614" y="540"/>
                    </a:lnTo>
                    <a:lnTo>
                      <a:pt x="611" y="537"/>
                    </a:lnTo>
                    <a:lnTo>
                      <a:pt x="609" y="533"/>
                    </a:lnTo>
                    <a:lnTo>
                      <a:pt x="614" y="522"/>
                    </a:lnTo>
                    <a:lnTo>
                      <a:pt x="614" y="512"/>
                    </a:lnTo>
                    <a:lnTo>
                      <a:pt x="605" y="491"/>
                    </a:lnTo>
                    <a:lnTo>
                      <a:pt x="600" y="489"/>
                    </a:lnTo>
                    <a:lnTo>
                      <a:pt x="594" y="482"/>
                    </a:lnTo>
                    <a:lnTo>
                      <a:pt x="591" y="482"/>
                    </a:lnTo>
                    <a:lnTo>
                      <a:pt x="599" y="467"/>
                    </a:lnTo>
                    <a:lnTo>
                      <a:pt x="596" y="467"/>
                    </a:lnTo>
                    <a:lnTo>
                      <a:pt x="599" y="450"/>
                    </a:lnTo>
                    <a:lnTo>
                      <a:pt x="603" y="440"/>
                    </a:lnTo>
                    <a:lnTo>
                      <a:pt x="602" y="431"/>
                    </a:lnTo>
                    <a:lnTo>
                      <a:pt x="599" y="426"/>
                    </a:lnTo>
                    <a:lnTo>
                      <a:pt x="593" y="432"/>
                    </a:lnTo>
                    <a:lnTo>
                      <a:pt x="588" y="434"/>
                    </a:lnTo>
                    <a:lnTo>
                      <a:pt x="587" y="429"/>
                    </a:lnTo>
                    <a:lnTo>
                      <a:pt x="591" y="429"/>
                    </a:lnTo>
                    <a:lnTo>
                      <a:pt x="596" y="425"/>
                    </a:lnTo>
                    <a:lnTo>
                      <a:pt x="600" y="425"/>
                    </a:lnTo>
                    <a:lnTo>
                      <a:pt x="596" y="419"/>
                    </a:lnTo>
                    <a:lnTo>
                      <a:pt x="590" y="417"/>
                    </a:lnTo>
                    <a:lnTo>
                      <a:pt x="593" y="413"/>
                    </a:lnTo>
                    <a:lnTo>
                      <a:pt x="591" y="408"/>
                    </a:lnTo>
                    <a:lnTo>
                      <a:pt x="582" y="402"/>
                    </a:lnTo>
                    <a:lnTo>
                      <a:pt x="578" y="402"/>
                    </a:lnTo>
                    <a:lnTo>
                      <a:pt x="575" y="405"/>
                    </a:lnTo>
                    <a:lnTo>
                      <a:pt x="578" y="423"/>
                    </a:lnTo>
                    <a:lnTo>
                      <a:pt x="575" y="423"/>
                    </a:lnTo>
                    <a:lnTo>
                      <a:pt x="570" y="428"/>
                    </a:lnTo>
                    <a:lnTo>
                      <a:pt x="567" y="423"/>
                    </a:lnTo>
                    <a:lnTo>
                      <a:pt x="563" y="426"/>
                    </a:lnTo>
                    <a:lnTo>
                      <a:pt x="561" y="429"/>
                    </a:lnTo>
                    <a:lnTo>
                      <a:pt x="563" y="435"/>
                    </a:lnTo>
                    <a:lnTo>
                      <a:pt x="567" y="437"/>
                    </a:lnTo>
                    <a:lnTo>
                      <a:pt x="564" y="441"/>
                    </a:lnTo>
                    <a:lnTo>
                      <a:pt x="569" y="444"/>
                    </a:lnTo>
                    <a:lnTo>
                      <a:pt x="564" y="449"/>
                    </a:lnTo>
                    <a:lnTo>
                      <a:pt x="567" y="450"/>
                    </a:lnTo>
                    <a:lnTo>
                      <a:pt x="560" y="458"/>
                    </a:lnTo>
                    <a:lnTo>
                      <a:pt x="558" y="456"/>
                    </a:lnTo>
                    <a:lnTo>
                      <a:pt x="555" y="459"/>
                    </a:lnTo>
                    <a:lnTo>
                      <a:pt x="555" y="465"/>
                    </a:lnTo>
                    <a:lnTo>
                      <a:pt x="545" y="462"/>
                    </a:lnTo>
                    <a:lnTo>
                      <a:pt x="548" y="468"/>
                    </a:lnTo>
                    <a:lnTo>
                      <a:pt x="537" y="468"/>
                    </a:lnTo>
                    <a:lnTo>
                      <a:pt x="536" y="479"/>
                    </a:lnTo>
                    <a:lnTo>
                      <a:pt x="533" y="479"/>
                    </a:lnTo>
                    <a:lnTo>
                      <a:pt x="533" y="470"/>
                    </a:lnTo>
                    <a:lnTo>
                      <a:pt x="531" y="465"/>
                    </a:lnTo>
                    <a:lnTo>
                      <a:pt x="531" y="461"/>
                    </a:lnTo>
                    <a:lnTo>
                      <a:pt x="543" y="461"/>
                    </a:lnTo>
                    <a:lnTo>
                      <a:pt x="545" y="443"/>
                    </a:lnTo>
                    <a:lnTo>
                      <a:pt x="543" y="437"/>
                    </a:lnTo>
                    <a:lnTo>
                      <a:pt x="539" y="437"/>
                    </a:lnTo>
                    <a:lnTo>
                      <a:pt x="537" y="431"/>
                    </a:lnTo>
                    <a:lnTo>
                      <a:pt x="528" y="432"/>
                    </a:lnTo>
                    <a:lnTo>
                      <a:pt x="527" y="434"/>
                    </a:lnTo>
                    <a:lnTo>
                      <a:pt x="530" y="435"/>
                    </a:lnTo>
                    <a:lnTo>
                      <a:pt x="531" y="449"/>
                    </a:lnTo>
                    <a:lnTo>
                      <a:pt x="527" y="444"/>
                    </a:lnTo>
                    <a:lnTo>
                      <a:pt x="524" y="447"/>
                    </a:lnTo>
                    <a:lnTo>
                      <a:pt x="527" y="450"/>
                    </a:lnTo>
                    <a:lnTo>
                      <a:pt x="525" y="452"/>
                    </a:lnTo>
                    <a:lnTo>
                      <a:pt x="518" y="450"/>
                    </a:lnTo>
                    <a:lnTo>
                      <a:pt x="519" y="458"/>
                    </a:lnTo>
                    <a:lnTo>
                      <a:pt x="518" y="459"/>
                    </a:lnTo>
                    <a:lnTo>
                      <a:pt x="513" y="458"/>
                    </a:lnTo>
                    <a:lnTo>
                      <a:pt x="513" y="452"/>
                    </a:lnTo>
                    <a:lnTo>
                      <a:pt x="518" y="447"/>
                    </a:lnTo>
                    <a:lnTo>
                      <a:pt x="516" y="444"/>
                    </a:lnTo>
                    <a:lnTo>
                      <a:pt x="512" y="443"/>
                    </a:lnTo>
                    <a:lnTo>
                      <a:pt x="508" y="444"/>
                    </a:lnTo>
                    <a:lnTo>
                      <a:pt x="502" y="447"/>
                    </a:lnTo>
                    <a:lnTo>
                      <a:pt x="500" y="456"/>
                    </a:lnTo>
                    <a:lnTo>
                      <a:pt x="493" y="461"/>
                    </a:lnTo>
                    <a:lnTo>
                      <a:pt x="490" y="470"/>
                    </a:lnTo>
                    <a:lnTo>
                      <a:pt x="484" y="477"/>
                    </a:lnTo>
                    <a:lnTo>
                      <a:pt x="484" y="482"/>
                    </a:lnTo>
                    <a:lnTo>
                      <a:pt x="487" y="492"/>
                    </a:lnTo>
                    <a:lnTo>
                      <a:pt x="491" y="495"/>
                    </a:lnTo>
                    <a:lnTo>
                      <a:pt x="497" y="492"/>
                    </a:lnTo>
                    <a:lnTo>
                      <a:pt x="497" y="494"/>
                    </a:lnTo>
                    <a:lnTo>
                      <a:pt x="496" y="498"/>
                    </a:lnTo>
                    <a:lnTo>
                      <a:pt x="502" y="501"/>
                    </a:lnTo>
                    <a:lnTo>
                      <a:pt x="505" y="500"/>
                    </a:lnTo>
                    <a:lnTo>
                      <a:pt x="506" y="491"/>
                    </a:lnTo>
                    <a:lnTo>
                      <a:pt x="502" y="489"/>
                    </a:lnTo>
                    <a:lnTo>
                      <a:pt x="500" y="485"/>
                    </a:lnTo>
                    <a:lnTo>
                      <a:pt x="515" y="480"/>
                    </a:lnTo>
                    <a:lnTo>
                      <a:pt x="518" y="471"/>
                    </a:lnTo>
                    <a:lnTo>
                      <a:pt x="516" y="464"/>
                    </a:lnTo>
                    <a:lnTo>
                      <a:pt x="519" y="468"/>
                    </a:lnTo>
                    <a:lnTo>
                      <a:pt x="524" y="470"/>
                    </a:lnTo>
                    <a:lnTo>
                      <a:pt x="525" y="483"/>
                    </a:lnTo>
                    <a:lnTo>
                      <a:pt x="542" y="482"/>
                    </a:lnTo>
                    <a:lnTo>
                      <a:pt x="549" y="485"/>
                    </a:lnTo>
                    <a:lnTo>
                      <a:pt x="552" y="479"/>
                    </a:lnTo>
                    <a:lnTo>
                      <a:pt x="561" y="483"/>
                    </a:lnTo>
                    <a:lnTo>
                      <a:pt x="563" y="486"/>
                    </a:lnTo>
                    <a:lnTo>
                      <a:pt x="572" y="488"/>
                    </a:lnTo>
                    <a:lnTo>
                      <a:pt x="579" y="495"/>
                    </a:lnTo>
                    <a:lnTo>
                      <a:pt x="575" y="497"/>
                    </a:lnTo>
                    <a:lnTo>
                      <a:pt x="576" y="503"/>
                    </a:lnTo>
                    <a:lnTo>
                      <a:pt x="573" y="507"/>
                    </a:lnTo>
                    <a:lnTo>
                      <a:pt x="573" y="513"/>
                    </a:lnTo>
                    <a:lnTo>
                      <a:pt x="564" y="522"/>
                    </a:lnTo>
                    <a:lnTo>
                      <a:pt x="567" y="528"/>
                    </a:lnTo>
                    <a:lnTo>
                      <a:pt x="566" y="530"/>
                    </a:lnTo>
                    <a:lnTo>
                      <a:pt x="561" y="531"/>
                    </a:lnTo>
                    <a:lnTo>
                      <a:pt x="557" y="515"/>
                    </a:lnTo>
                    <a:lnTo>
                      <a:pt x="552" y="512"/>
                    </a:lnTo>
                    <a:lnTo>
                      <a:pt x="545" y="512"/>
                    </a:lnTo>
                    <a:lnTo>
                      <a:pt x="525" y="519"/>
                    </a:lnTo>
                    <a:lnTo>
                      <a:pt x="525" y="527"/>
                    </a:lnTo>
                    <a:lnTo>
                      <a:pt x="521" y="527"/>
                    </a:lnTo>
                    <a:lnTo>
                      <a:pt x="522" y="524"/>
                    </a:lnTo>
                    <a:lnTo>
                      <a:pt x="521" y="521"/>
                    </a:lnTo>
                    <a:lnTo>
                      <a:pt x="506" y="525"/>
                    </a:lnTo>
                    <a:lnTo>
                      <a:pt x="500" y="530"/>
                    </a:lnTo>
                    <a:lnTo>
                      <a:pt x="491" y="530"/>
                    </a:lnTo>
                    <a:lnTo>
                      <a:pt x="484" y="537"/>
                    </a:lnTo>
                    <a:lnTo>
                      <a:pt x="481" y="541"/>
                    </a:lnTo>
                    <a:lnTo>
                      <a:pt x="475" y="541"/>
                    </a:lnTo>
                    <a:lnTo>
                      <a:pt x="473" y="540"/>
                    </a:lnTo>
                    <a:lnTo>
                      <a:pt x="464" y="538"/>
                    </a:lnTo>
                    <a:lnTo>
                      <a:pt x="457" y="537"/>
                    </a:lnTo>
                    <a:lnTo>
                      <a:pt x="460" y="534"/>
                    </a:lnTo>
                    <a:lnTo>
                      <a:pt x="449" y="534"/>
                    </a:lnTo>
                    <a:lnTo>
                      <a:pt x="425" y="544"/>
                    </a:lnTo>
                    <a:lnTo>
                      <a:pt x="430" y="547"/>
                    </a:lnTo>
                    <a:lnTo>
                      <a:pt x="424" y="550"/>
                    </a:lnTo>
                    <a:lnTo>
                      <a:pt x="425" y="552"/>
                    </a:lnTo>
                    <a:lnTo>
                      <a:pt x="458" y="546"/>
                    </a:lnTo>
                    <a:lnTo>
                      <a:pt x="460" y="549"/>
                    </a:lnTo>
                    <a:lnTo>
                      <a:pt x="455" y="549"/>
                    </a:lnTo>
                    <a:lnTo>
                      <a:pt x="446" y="553"/>
                    </a:lnTo>
                    <a:lnTo>
                      <a:pt x="437" y="553"/>
                    </a:lnTo>
                    <a:lnTo>
                      <a:pt x="430" y="558"/>
                    </a:lnTo>
                    <a:lnTo>
                      <a:pt x="431" y="561"/>
                    </a:lnTo>
                    <a:lnTo>
                      <a:pt x="428" y="562"/>
                    </a:lnTo>
                    <a:lnTo>
                      <a:pt x="419" y="556"/>
                    </a:lnTo>
                    <a:lnTo>
                      <a:pt x="415" y="562"/>
                    </a:lnTo>
                    <a:lnTo>
                      <a:pt x="415" y="567"/>
                    </a:lnTo>
                    <a:lnTo>
                      <a:pt x="412" y="573"/>
                    </a:lnTo>
                    <a:lnTo>
                      <a:pt x="418" y="576"/>
                    </a:lnTo>
                    <a:lnTo>
                      <a:pt x="424" y="571"/>
                    </a:lnTo>
                    <a:lnTo>
                      <a:pt x="422" y="577"/>
                    </a:lnTo>
                    <a:lnTo>
                      <a:pt x="422" y="582"/>
                    </a:lnTo>
                    <a:lnTo>
                      <a:pt x="421" y="583"/>
                    </a:lnTo>
                    <a:lnTo>
                      <a:pt x="449" y="576"/>
                    </a:lnTo>
                    <a:lnTo>
                      <a:pt x="452" y="576"/>
                    </a:lnTo>
                    <a:lnTo>
                      <a:pt x="445" y="582"/>
                    </a:lnTo>
                    <a:lnTo>
                      <a:pt x="445" y="585"/>
                    </a:lnTo>
                    <a:lnTo>
                      <a:pt x="451" y="585"/>
                    </a:lnTo>
                    <a:lnTo>
                      <a:pt x="448" y="588"/>
                    </a:lnTo>
                    <a:lnTo>
                      <a:pt x="464" y="588"/>
                    </a:lnTo>
                    <a:lnTo>
                      <a:pt x="460" y="591"/>
                    </a:lnTo>
                    <a:lnTo>
                      <a:pt x="452" y="592"/>
                    </a:lnTo>
                    <a:lnTo>
                      <a:pt x="442" y="591"/>
                    </a:lnTo>
                    <a:lnTo>
                      <a:pt x="431" y="597"/>
                    </a:lnTo>
                    <a:lnTo>
                      <a:pt x="416" y="595"/>
                    </a:lnTo>
                    <a:lnTo>
                      <a:pt x="413" y="600"/>
                    </a:lnTo>
                    <a:lnTo>
                      <a:pt x="415" y="601"/>
                    </a:lnTo>
                    <a:lnTo>
                      <a:pt x="419" y="600"/>
                    </a:lnTo>
                    <a:lnTo>
                      <a:pt x="418" y="604"/>
                    </a:lnTo>
                    <a:lnTo>
                      <a:pt x="428" y="603"/>
                    </a:lnTo>
                    <a:lnTo>
                      <a:pt x="431" y="604"/>
                    </a:lnTo>
                    <a:lnTo>
                      <a:pt x="424" y="610"/>
                    </a:lnTo>
                    <a:lnTo>
                      <a:pt x="410" y="616"/>
                    </a:lnTo>
                    <a:lnTo>
                      <a:pt x="409" y="621"/>
                    </a:lnTo>
                    <a:lnTo>
                      <a:pt x="413" y="625"/>
                    </a:lnTo>
                    <a:lnTo>
                      <a:pt x="434" y="625"/>
                    </a:lnTo>
                    <a:lnTo>
                      <a:pt x="469" y="603"/>
                    </a:lnTo>
                    <a:lnTo>
                      <a:pt x="475" y="595"/>
                    </a:lnTo>
                    <a:lnTo>
                      <a:pt x="472" y="592"/>
                    </a:lnTo>
                    <a:lnTo>
                      <a:pt x="473" y="589"/>
                    </a:lnTo>
                    <a:lnTo>
                      <a:pt x="479" y="586"/>
                    </a:lnTo>
                    <a:lnTo>
                      <a:pt x="488" y="577"/>
                    </a:lnTo>
                    <a:lnTo>
                      <a:pt x="497" y="573"/>
                    </a:lnTo>
                    <a:lnTo>
                      <a:pt x="500" y="558"/>
                    </a:lnTo>
                    <a:lnTo>
                      <a:pt x="506" y="553"/>
                    </a:lnTo>
                    <a:lnTo>
                      <a:pt x="508" y="561"/>
                    </a:lnTo>
                    <a:lnTo>
                      <a:pt x="503" y="564"/>
                    </a:lnTo>
                    <a:lnTo>
                      <a:pt x="505" y="568"/>
                    </a:lnTo>
                    <a:lnTo>
                      <a:pt x="515" y="576"/>
                    </a:lnTo>
                    <a:lnTo>
                      <a:pt x="536" y="583"/>
                    </a:lnTo>
                    <a:lnTo>
                      <a:pt x="546" y="592"/>
                    </a:lnTo>
                    <a:lnTo>
                      <a:pt x="552" y="594"/>
                    </a:lnTo>
                    <a:lnTo>
                      <a:pt x="554" y="597"/>
                    </a:lnTo>
                    <a:lnTo>
                      <a:pt x="554" y="604"/>
                    </a:lnTo>
                    <a:lnTo>
                      <a:pt x="561" y="609"/>
                    </a:lnTo>
                    <a:lnTo>
                      <a:pt x="561" y="615"/>
                    </a:lnTo>
                    <a:lnTo>
                      <a:pt x="560" y="615"/>
                    </a:lnTo>
                    <a:lnTo>
                      <a:pt x="552" y="609"/>
                    </a:lnTo>
                    <a:lnTo>
                      <a:pt x="549" y="604"/>
                    </a:lnTo>
                    <a:lnTo>
                      <a:pt x="549" y="598"/>
                    </a:lnTo>
                    <a:lnTo>
                      <a:pt x="542" y="598"/>
                    </a:lnTo>
                    <a:lnTo>
                      <a:pt x="528" y="586"/>
                    </a:lnTo>
                    <a:lnTo>
                      <a:pt x="516" y="585"/>
                    </a:lnTo>
                    <a:lnTo>
                      <a:pt x="502" y="591"/>
                    </a:lnTo>
                    <a:lnTo>
                      <a:pt x="502" y="592"/>
                    </a:lnTo>
                    <a:lnTo>
                      <a:pt x="510" y="603"/>
                    </a:lnTo>
                    <a:lnTo>
                      <a:pt x="521" y="601"/>
                    </a:lnTo>
                    <a:lnTo>
                      <a:pt x="524" y="603"/>
                    </a:lnTo>
                    <a:lnTo>
                      <a:pt x="534" y="613"/>
                    </a:lnTo>
                    <a:lnTo>
                      <a:pt x="534" y="615"/>
                    </a:lnTo>
                    <a:lnTo>
                      <a:pt x="519" y="606"/>
                    </a:lnTo>
                    <a:lnTo>
                      <a:pt x="515" y="609"/>
                    </a:lnTo>
                    <a:lnTo>
                      <a:pt x="519" y="615"/>
                    </a:lnTo>
                    <a:lnTo>
                      <a:pt x="518" y="616"/>
                    </a:lnTo>
                    <a:lnTo>
                      <a:pt x="512" y="610"/>
                    </a:lnTo>
                    <a:lnTo>
                      <a:pt x="500" y="604"/>
                    </a:lnTo>
                    <a:lnTo>
                      <a:pt x="494" y="598"/>
                    </a:lnTo>
                    <a:lnTo>
                      <a:pt x="488" y="595"/>
                    </a:lnTo>
                    <a:lnTo>
                      <a:pt x="482" y="603"/>
                    </a:lnTo>
                    <a:lnTo>
                      <a:pt x="479" y="609"/>
                    </a:lnTo>
                    <a:lnTo>
                      <a:pt x="490" y="610"/>
                    </a:lnTo>
                    <a:lnTo>
                      <a:pt x="493" y="612"/>
                    </a:lnTo>
                    <a:lnTo>
                      <a:pt x="490" y="615"/>
                    </a:lnTo>
                    <a:lnTo>
                      <a:pt x="484" y="612"/>
                    </a:lnTo>
                    <a:lnTo>
                      <a:pt x="478" y="615"/>
                    </a:lnTo>
                    <a:lnTo>
                      <a:pt x="472" y="624"/>
                    </a:lnTo>
                    <a:lnTo>
                      <a:pt x="467" y="634"/>
                    </a:lnTo>
                    <a:lnTo>
                      <a:pt x="472" y="636"/>
                    </a:lnTo>
                    <a:lnTo>
                      <a:pt x="479" y="636"/>
                    </a:lnTo>
                    <a:lnTo>
                      <a:pt x="485" y="631"/>
                    </a:lnTo>
                    <a:lnTo>
                      <a:pt x="485" y="634"/>
                    </a:lnTo>
                    <a:lnTo>
                      <a:pt x="505" y="643"/>
                    </a:lnTo>
                    <a:lnTo>
                      <a:pt x="505" y="646"/>
                    </a:lnTo>
                    <a:lnTo>
                      <a:pt x="500" y="646"/>
                    </a:lnTo>
                    <a:lnTo>
                      <a:pt x="490" y="639"/>
                    </a:lnTo>
                    <a:lnTo>
                      <a:pt x="485" y="639"/>
                    </a:lnTo>
                    <a:lnTo>
                      <a:pt x="478" y="640"/>
                    </a:lnTo>
                    <a:lnTo>
                      <a:pt x="475" y="646"/>
                    </a:lnTo>
                    <a:lnTo>
                      <a:pt x="475" y="660"/>
                    </a:lnTo>
                    <a:lnTo>
                      <a:pt x="478" y="664"/>
                    </a:lnTo>
                    <a:lnTo>
                      <a:pt x="485" y="669"/>
                    </a:lnTo>
                    <a:lnTo>
                      <a:pt x="508" y="670"/>
                    </a:lnTo>
                    <a:lnTo>
                      <a:pt x="518" y="678"/>
                    </a:lnTo>
                    <a:lnTo>
                      <a:pt x="521" y="672"/>
                    </a:lnTo>
                    <a:lnTo>
                      <a:pt x="537" y="660"/>
                    </a:lnTo>
                    <a:lnTo>
                      <a:pt x="552" y="655"/>
                    </a:lnTo>
                    <a:lnTo>
                      <a:pt x="558" y="651"/>
                    </a:lnTo>
                    <a:lnTo>
                      <a:pt x="566" y="651"/>
                    </a:lnTo>
                    <a:lnTo>
                      <a:pt x="566" y="654"/>
                    </a:lnTo>
                    <a:lnTo>
                      <a:pt x="549" y="658"/>
                    </a:lnTo>
                    <a:lnTo>
                      <a:pt x="537" y="664"/>
                    </a:lnTo>
                    <a:lnTo>
                      <a:pt x="525" y="676"/>
                    </a:lnTo>
                    <a:lnTo>
                      <a:pt x="519" y="687"/>
                    </a:lnTo>
                    <a:lnTo>
                      <a:pt x="518" y="690"/>
                    </a:lnTo>
                    <a:lnTo>
                      <a:pt x="522" y="694"/>
                    </a:lnTo>
                    <a:lnTo>
                      <a:pt x="516" y="697"/>
                    </a:lnTo>
                    <a:lnTo>
                      <a:pt x="518" y="703"/>
                    </a:lnTo>
                    <a:lnTo>
                      <a:pt x="525" y="713"/>
                    </a:lnTo>
                    <a:lnTo>
                      <a:pt x="527" y="718"/>
                    </a:lnTo>
                    <a:lnTo>
                      <a:pt x="530" y="722"/>
                    </a:lnTo>
                    <a:lnTo>
                      <a:pt x="528" y="725"/>
                    </a:lnTo>
                    <a:lnTo>
                      <a:pt x="531" y="728"/>
                    </a:lnTo>
                    <a:lnTo>
                      <a:pt x="533" y="739"/>
                    </a:lnTo>
                    <a:lnTo>
                      <a:pt x="542" y="743"/>
                    </a:lnTo>
                    <a:lnTo>
                      <a:pt x="542" y="745"/>
                    </a:lnTo>
                    <a:lnTo>
                      <a:pt x="540" y="748"/>
                    </a:lnTo>
                    <a:lnTo>
                      <a:pt x="533" y="745"/>
                    </a:lnTo>
                    <a:lnTo>
                      <a:pt x="525" y="734"/>
                    </a:lnTo>
                    <a:lnTo>
                      <a:pt x="524" y="725"/>
                    </a:lnTo>
                    <a:lnTo>
                      <a:pt x="516" y="706"/>
                    </a:lnTo>
                    <a:lnTo>
                      <a:pt x="510" y="701"/>
                    </a:lnTo>
                    <a:lnTo>
                      <a:pt x="512" y="690"/>
                    </a:lnTo>
                    <a:lnTo>
                      <a:pt x="508" y="684"/>
                    </a:lnTo>
                    <a:lnTo>
                      <a:pt x="485" y="678"/>
                    </a:lnTo>
                    <a:lnTo>
                      <a:pt x="476" y="685"/>
                    </a:lnTo>
                    <a:lnTo>
                      <a:pt x="476" y="690"/>
                    </a:lnTo>
                    <a:lnTo>
                      <a:pt x="473" y="694"/>
                    </a:lnTo>
                    <a:lnTo>
                      <a:pt x="467" y="698"/>
                    </a:lnTo>
                    <a:lnTo>
                      <a:pt x="464" y="697"/>
                    </a:lnTo>
                    <a:lnTo>
                      <a:pt x="469" y="693"/>
                    </a:lnTo>
                    <a:lnTo>
                      <a:pt x="470" y="690"/>
                    </a:lnTo>
                    <a:lnTo>
                      <a:pt x="466" y="684"/>
                    </a:lnTo>
                    <a:lnTo>
                      <a:pt x="478" y="679"/>
                    </a:lnTo>
                    <a:lnTo>
                      <a:pt x="473" y="676"/>
                    </a:lnTo>
                    <a:lnTo>
                      <a:pt x="473" y="670"/>
                    </a:lnTo>
                    <a:lnTo>
                      <a:pt x="467" y="670"/>
                    </a:lnTo>
                    <a:lnTo>
                      <a:pt x="458" y="678"/>
                    </a:lnTo>
                    <a:lnTo>
                      <a:pt x="454" y="678"/>
                    </a:lnTo>
                    <a:lnTo>
                      <a:pt x="445" y="687"/>
                    </a:lnTo>
                    <a:lnTo>
                      <a:pt x="439" y="685"/>
                    </a:lnTo>
                    <a:lnTo>
                      <a:pt x="457" y="672"/>
                    </a:lnTo>
                    <a:lnTo>
                      <a:pt x="449" y="667"/>
                    </a:lnTo>
                    <a:lnTo>
                      <a:pt x="449" y="660"/>
                    </a:lnTo>
                    <a:lnTo>
                      <a:pt x="451" y="655"/>
                    </a:lnTo>
                    <a:lnTo>
                      <a:pt x="457" y="666"/>
                    </a:lnTo>
                    <a:lnTo>
                      <a:pt x="460" y="667"/>
                    </a:lnTo>
                    <a:lnTo>
                      <a:pt x="466" y="664"/>
                    </a:lnTo>
                    <a:lnTo>
                      <a:pt x="467" y="658"/>
                    </a:lnTo>
                    <a:lnTo>
                      <a:pt x="458" y="649"/>
                    </a:lnTo>
                    <a:lnTo>
                      <a:pt x="454" y="648"/>
                    </a:lnTo>
                    <a:lnTo>
                      <a:pt x="431" y="657"/>
                    </a:lnTo>
                    <a:lnTo>
                      <a:pt x="418" y="672"/>
                    </a:lnTo>
                    <a:lnTo>
                      <a:pt x="406" y="679"/>
                    </a:lnTo>
                    <a:lnTo>
                      <a:pt x="399" y="690"/>
                    </a:lnTo>
                    <a:lnTo>
                      <a:pt x="406" y="698"/>
                    </a:lnTo>
                    <a:lnTo>
                      <a:pt x="415" y="698"/>
                    </a:lnTo>
                    <a:lnTo>
                      <a:pt x="422" y="695"/>
                    </a:lnTo>
                    <a:lnTo>
                      <a:pt x="439" y="700"/>
                    </a:lnTo>
                    <a:lnTo>
                      <a:pt x="446" y="697"/>
                    </a:lnTo>
                    <a:lnTo>
                      <a:pt x="454" y="697"/>
                    </a:lnTo>
                    <a:lnTo>
                      <a:pt x="452" y="698"/>
                    </a:lnTo>
                    <a:lnTo>
                      <a:pt x="442" y="701"/>
                    </a:lnTo>
                    <a:lnTo>
                      <a:pt x="439" y="707"/>
                    </a:lnTo>
                    <a:lnTo>
                      <a:pt x="433" y="706"/>
                    </a:lnTo>
                    <a:lnTo>
                      <a:pt x="427" y="715"/>
                    </a:lnTo>
                    <a:lnTo>
                      <a:pt x="427" y="704"/>
                    </a:lnTo>
                    <a:lnTo>
                      <a:pt x="419" y="700"/>
                    </a:lnTo>
                    <a:lnTo>
                      <a:pt x="418" y="704"/>
                    </a:lnTo>
                    <a:lnTo>
                      <a:pt x="406" y="704"/>
                    </a:lnTo>
                    <a:lnTo>
                      <a:pt x="403" y="700"/>
                    </a:lnTo>
                    <a:lnTo>
                      <a:pt x="399" y="703"/>
                    </a:lnTo>
                    <a:lnTo>
                      <a:pt x="396" y="704"/>
                    </a:lnTo>
                    <a:lnTo>
                      <a:pt x="396" y="716"/>
                    </a:lnTo>
                    <a:lnTo>
                      <a:pt x="396" y="722"/>
                    </a:lnTo>
                    <a:lnTo>
                      <a:pt x="387" y="728"/>
                    </a:lnTo>
                    <a:lnTo>
                      <a:pt x="387" y="731"/>
                    </a:lnTo>
                    <a:lnTo>
                      <a:pt x="375" y="740"/>
                    </a:lnTo>
                    <a:lnTo>
                      <a:pt x="370" y="748"/>
                    </a:lnTo>
                    <a:lnTo>
                      <a:pt x="367" y="751"/>
                    </a:lnTo>
                    <a:lnTo>
                      <a:pt x="361" y="751"/>
                    </a:lnTo>
                    <a:lnTo>
                      <a:pt x="360" y="758"/>
                    </a:lnTo>
                    <a:lnTo>
                      <a:pt x="351" y="766"/>
                    </a:lnTo>
                    <a:lnTo>
                      <a:pt x="352" y="769"/>
                    </a:lnTo>
                    <a:lnTo>
                      <a:pt x="366" y="764"/>
                    </a:lnTo>
                    <a:lnTo>
                      <a:pt x="390" y="761"/>
                    </a:lnTo>
                    <a:lnTo>
                      <a:pt x="409" y="749"/>
                    </a:lnTo>
                    <a:lnTo>
                      <a:pt x="406" y="764"/>
                    </a:lnTo>
                    <a:lnTo>
                      <a:pt x="407" y="764"/>
                    </a:lnTo>
                    <a:lnTo>
                      <a:pt x="403" y="770"/>
                    </a:lnTo>
                    <a:lnTo>
                      <a:pt x="407" y="773"/>
                    </a:lnTo>
                    <a:lnTo>
                      <a:pt x="416" y="766"/>
                    </a:lnTo>
                    <a:lnTo>
                      <a:pt x="425" y="763"/>
                    </a:lnTo>
                    <a:lnTo>
                      <a:pt x="427" y="758"/>
                    </a:lnTo>
                    <a:lnTo>
                      <a:pt x="422" y="757"/>
                    </a:lnTo>
                    <a:lnTo>
                      <a:pt x="425" y="754"/>
                    </a:lnTo>
                    <a:lnTo>
                      <a:pt x="436" y="757"/>
                    </a:lnTo>
                    <a:lnTo>
                      <a:pt x="442" y="755"/>
                    </a:lnTo>
                    <a:lnTo>
                      <a:pt x="443" y="752"/>
                    </a:lnTo>
                    <a:lnTo>
                      <a:pt x="451" y="745"/>
                    </a:lnTo>
                    <a:lnTo>
                      <a:pt x="461" y="745"/>
                    </a:lnTo>
                    <a:lnTo>
                      <a:pt x="469" y="742"/>
                    </a:lnTo>
                    <a:lnTo>
                      <a:pt x="473" y="743"/>
                    </a:lnTo>
                    <a:lnTo>
                      <a:pt x="478" y="739"/>
                    </a:lnTo>
                    <a:lnTo>
                      <a:pt x="481" y="742"/>
                    </a:lnTo>
                    <a:lnTo>
                      <a:pt x="481" y="748"/>
                    </a:lnTo>
                    <a:lnTo>
                      <a:pt x="467" y="757"/>
                    </a:lnTo>
                    <a:lnTo>
                      <a:pt x="457" y="758"/>
                    </a:lnTo>
                    <a:lnTo>
                      <a:pt x="451" y="761"/>
                    </a:lnTo>
                    <a:lnTo>
                      <a:pt x="451" y="763"/>
                    </a:lnTo>
                    <a:lnTo>
                      <a:pt x="461" y="763"/>
                    </a:lnTo>
                    <a:lnTo>
                      <a:pt x="469" y="769"/>
                    </a:lnTo>
                    <a:lnTo>
                      <a:pt x="476" y="769"/>
                    </a:lnTo>
                    <a:lnTo>
                      <a:pt x="479" y="764"/>
                    </a:lnTo>
                    <a:lnTo>
                      <a:pt x="484" y="766"/>
                    </a:lnTo>
                    <a:lnTo>
                      <a:pt x="491" y="764"/>
                    </a:lnTo>
                    <a:lnTo>
                      <a:pt x="494" y="767"/>
                    </a:lnTo>
                    <a:lnTo>
                      <a:pt x="499" y="769"/>
                    </a:lnTo>
                    <a:lnTo>
                      <a:pt x="503" y="767"/>
                    </a:lnTo>
                    <a:lnTo>
                      <a:pt x="512" y="772"/>
                    </a:lnTo>
                    <a:lnTo>
                      <a:pt x="528" y="778"/>
                    </a:lnTo>
                    <a:lnTo>
                      <a:pt x="537" y="779"/>
                    </a:lnTo>
                    <a:lnTo>
                      <a:pt x="540" y="781"/>
                    </a:lnTo>
                    <a:lnTo>
                      <a:pt x="540" y="784"/>
                    </a:lnTo>
                    <a:lnTo>
                      <a:pt x="537" y="784"/>
                    </a:lnTo>
                    <a:lnTo>
                      <a:pt x="537" y="787"/>
                    </a:lnTo>
                    <a:lnTo>
                      <a:pt x="533" y="787"/>
                    </a:lnTo>
                    <a:lnTo>
                      <a:pt x="527" y="779"/>
                    </a:lnTo>
                    <a:lnTo>
                      <a:pt x="515" y="778"/>
                    </a:lnTo>
                    <a:lnTo>
                      <a:pt x="508" y="778"/>
                    </a:lnTo>
                    <a:lnTo>
                      <a:pt x="503" y="773"/>
                    </a:lnTo>
                    <a:lnTo>
                      <a:pt x="494" y="779"/>
                    </a:lnTo>
                    <a:lnTo>
                      <a:pt x="496" y="782"/>
                    </a:lnTo>
                    <a:lnTo>
                      <a:pt x="503" y="784"/>
                    </a:lnTo>
                    <a:lnTo>
                      <a:pt x="510" y="794"/>
                    </a:lnTo>
                    <a:lnTo>
                      <a:pt x="510" y="802"/>
                    </a:lnTo>
                    <a:lnTo>
                      <a:pt x="506" y="808"/>
                    </a:lnTo>
                    <a:lnTo>
                      <a:pt x="509" y="824"/>
                    </a:lnTo>
                    <a:lnTo>
                      <a:pt x="508" y="826"/>
                    </a:lnTo>
                    <a:lnTo>
                      <a:pt x="500" y="823"/>
                    </a:lnTo>
                    <a:lnTo>
                      <a:pt x="500" y="808"/>
                    </a:lnTo>
                    <a:lnTo>
                      <a:pt x="503" y="800"/>
                    </a:lnTo>
                    <a:lnTo>
                      <a:pt x="502" y="794"/>
                    </a:lnTo>
                    <a:lnTo>
                      <a:pt x="499" y="793"/>
                    </a:lnTo>
                    <a:lnTo>
                      <a:pt x="487" y="791"/>
                    </a:lnTo>
                    <a:lnTo>
                      <a:pt x="476" y="781"/>
                    </a:lnTo>
                    <a:lnTo>
                      <a:pt x="464" y="784"/>
                    </a:lnTo>
                    <a:lnTo>
                      <a:pt x="463" y="778"/>
                    </a:lnTo>
                    <a:lnTo>
                      <a:pt x="458" y="776"/>
                    </a:lnTo>
                    <a:lnTo>
                      <a:pt x="451" y="776"/>
                    </a:lnTo>
                    <a:lnTo>
                      <a:pt x="434" y="800"/>
                    </a:lnTo>
                    <a:lnTo>
                      <a:pt x="442" y="805"/>
                    </a:lnTo>
                    <a:lnTo>
                      <a:pt x="446" y="817"/>
                    </a:lnTo>
                    <a:lnTo>
                      <a:pt x="442" y="817"/>
                    </a:lnTo>
                    <a:lnTo>
                      <a:pt x="437" y="805"/>
                    </a:lnTo>
                    <a:lnTo>
                      <a:pt x="433" y="806"/>
                    </a:lnTo>
                    <a:lnTo>
                      <a:pt x="430" y="799"/>
                    </a:lnTo>
                    <a:lnTo>
                      <a:pt x="439" y="787"/>
                    </a:lnTo>
                    <a:lnTo>
                      <a:pt x="440" y="781"/>
                    </a:lnTo>
                    <a:lnTo>
                      <a:pt x="446" y="775"/>
                    </a:lnTo>
                    <a:lnTo>
                      <a:pt x="442" y="770"/>
                    </a:lnTo>
                    <a:lnTo>
                      <a:pt x="430" y="778"/>
                    </a:lnTo>
                    <a:lnTo>
                      <a:pt x="424" y="778"/>
                    </a:lnTo>
                    <a:lnTo>
                      <a:pt x="421" y="773"/>
                    </a:lnTo>
                    <a:lnTo>
                      <a:pt x="416" y="775"/>
                    </a:lnTo>
                    <a:lnTo>
                      <a:pt x="412" y="778"/>
                    </a:lnTo>
                    <a:lnTo>
                      <a:pt x="406" y="784"/>
                    </a:lnTo>
                    <a:lnTo>
                      <a:pt x="394" y="781"/>
                    </a:lnTo>
                    <a:lnTo>
                      <a:pt x="381" y="788"/>
                    </a:lnTo>
                    <a:lnTo>
                      <a:pt x="391" y="787"/>
                    </a:lnTo>
                    <a:lnTo>
                      <a:pt x="410" y="791"/>
                    </a:lnTo>
                    <a:lnTo>
                      <a:pt x="399" y="796"/>
                    </a:lnTo>
                    <a:lnTo>
                      <a:pt x="390" y="791"/>
                    </a:lnTo>
                    <a:lnTo>
                      <a:pt x="385" y="794"/>
                    </a:lnTo>
                    <a:lnTo>
                      <a:pt x="370" y="796"/>
                    </a:lnTo>
                    <a:lnTo>
                      <a:pt x="375" y="790"/>
                    </a:lnTo>
                    <a:lnTo>
                      <a:pt x="369" y="790"/>
                    </a:lnTo>
                    <a:lnTo>
                      <a:pt x="361" y="797"/>
                    </a:lnTo>
                    <a:lnTo>
                      <a:pt x="355" y="797"/>
                    </a:lnTo>
                    <a:lnTo>
                      <a:pt x="354" y="800"/>
                    </a:lnTo>
                    <a:lnTo>
                      <a:pt x="352" y="803"/>
                    </a:lnTo>
                    <a:lnTo>
                      <a:pt x="354" y="808"/>
                    </a:lnTo>
                    <a:lnTo>
                      <a:pt x="351" y="817"/>
                    </a:lnTo>
                    <a:lnTo>
                      <a:pt x="346" y="820"/>
                    </a:lnTo>
                    <a:lnTo>
                      <a:pt x="346" y="824"/>
                    </a:lnTo>
                    <a:lnTo>
                      <a:pt x="342" y="827"/>
                    </a:lnTo>
                    <a:lnTo>
                      <a:pt x="343" y="835"/>
                    </a:lnTo>
                    <a:lnTo>
                      <a:pt x="345" y="847"/>
                    </a:lnTo>
                    <a:lnTo>
                      <a:pt x="342" y="855"/>
                    </a:lnTo>
                    <a:lnTo>
                      <a:pt x="342" y="860"/>
                    </a:lnTo>
                    <a:lnTo>
                      <a:pt x="336" y="861"/>
                    </a:lnTo>
                    <a:lnTo>
                      <a:pt x="327" y="855"/>
                    </a:lnTo>
                    <a:lnTo>
                      <a:pt x="324" y="845"/>
                    </a:lnTo>
                    <a:lnTo>
                      <a:pt x="315" y="830"/>
                    </a:lnTo>
                    <a:lnTo>
                      <a:pt x="310" y="839"/>
                    </a:lnTo>
                    <a:lnTo>
                      <a:pt x="310" y="848"/>
                    </a:lnTo>
                    <a:lnTo>
                      <a:pt x="309" y="858"/>
                    </a:lnTo>
                    <a:lnTo>
                      <a:pt x="291" y="858"/>
                    </a:lnTo>
                    <a:lnTo>
                      <a:pt x="290" y="864"/>
                    </a:lnTo>
                    <a:lnTo>
                      <a:pt x="282" y="864"/>
                    </a:lnTo>
                    <a:lnTo>
                      <a:pt x="272" y="866"/>
                    </a:lnTo>
                    <a:lnTo>
                      <a:pt x="270" y="867"/>
                    </a:lnTo>
                    <a:lnTo>
                      <a:pt x="272" y="870"/>
                    </a:lnTo>
                    <a:lnTo>
                      <a:pt x="279" y="870"/>
                    </a:lnTo>
                    <a:lnTo>
                      <a:pt x="281" y="872"/>
                    </a:lnTo>
                    <a:lnTo>
                      <a:pt x="273" y="878"/>
                    </a:lnTo>
                    <a:lnTo>
                      <a:pt x="255" y="876"/>
                    </a:lnTo>
                    <a:lnTo>
                      <a:pt x="248" y="878"/>
                    </a:lnTo>
                    <a:lnTo>
                      <a:pt x="246" y="875"/>
                    </a:lnTo>
                    <a:lnTo>
                      <a:pt x="242" y="875"/>
                    </a:lnTo>
                    <a:lnTo>
                      <a:pt x="239" y="876"/>
                    </a:lnTo>
                    <a:lnTo>
                      <a:pt x="239" y="882"/>
                    </a:lnTo>
                    <a:lnTo>
                      <a:pt x="243" y="881"/>
                    </a:lnTo>
                    <a:lnTo>
                      <a:pt x="246" y="884"/>
                    </a:lnTo>
                    <a:lnTo>
                      <a:pt x="245" y="894"/>
                    </a:lnTo>
                    <a:lnTo>
                      <a:pt x="258" y="891"/>
                    </a:lnTo>
                    <a:lnTo>
                      <a:pt x="261" y="900"/>
                    </a:lnTo>
                    <a:lnTo>
                      <a:pt x="267" y="903"/>
                    </a:lnTo>
                    <a:lnTo>
                      <a:pt x="269" y="909"/>
                    </a:lnTo>
                    <a:lnTo>
                      <a:pt x="269" y="914"/>
                    </a:lnTo>
                    <a:lnTo>
                      <a:pt x="273" y="918"/>
                    </a:lnTo>
                    <a:lnTo>
                      <a:pt x="284" y="927"/>
                    </a:lnTo>
                    <a:lnTo>
                      <a:pt x="300" y="926"/>
                    </a:lnTo>
                    <a:lnTo>
                      <a:pt x="306" y="927"/>
                    </a:lnTo>
                    <a:lnTo>
                      <a:pt x="307" y="930"/>
                    </a:lnTo>
                    <a:lnTo>
                      <a:pt x="284" y="932"/>
                    </a:lnTo>
                    <a:lnTo>
                      <a:pt x="267" y="924"/>
                    </a:lnTo>
                    <a:lnTo>
                      <a:pt x="240" y="927"/>
                    </a:lnTo>
                    <a:lnTo>
                      <a:pt x="237" y="932"/>
                    </a:lnTo>
                    <a:lnTo>
                      <a:pt x="242" y="941"/>
                    </a:lnTo>
                    <a:lnTo>
                      <a:pt x="255" y="939"/>
                    </a:lnTo>
                    <a:lnTo>
                      <a:pt x="275" y="944"/>
                    </a:lnTo>
                    <a:lnTo>
                      <a:pt x="272" y="945"/>
                    </a:lnTo>
                    <a:lnTo>
                      <a:pt x="252" y="942"/>
                    </a:lnTo>
                    <a:lnTo>
                      <a:pt x="237" y="950"/>
                    </a:lnTo>
                    <a:lnTo>
                      <a:pt x="240" y="951"/>
                    </a:lnTo>
                    <a:lnTo>
                      <a:pt x="246" y="950"/>
                    </a:lnTo>
                    <a:lnTo>
                      <a:pt x="248" y="957"/>
                    </a:lnTo>
                    <a:lnTo>
                      <a:pt x="249" y="960"/>
                    </a:lnTo>
                    <a:lnTo>
                      <a:pt x="260" y="960"/>
                    </a:lnTo>
                    <a:lnTo>
                      <a:pt x="270" y="954"/>
                    </a:lnTo>
                    <a:lnTo>
                      <a:pt x="276" y="953"/>
                    </a:lnTo>
                    <a:lnTo>
                      <a:pt x="272" y="957"/>
                    </a:lnTo>
                    <a:lnTo>
                      <a:pt x="269" y="962"/>
                    </a:lnTo>
                    <a:lnTo>
                      <a:pt x="270" y="965"/>
                    </a:lnTo>
                    <a:lnTo>
                      <a:pt x="248" y="965"/>
                    </a:lnTo>
                    <a:lnTo>
                      <a:pt x="243" y="962"/>
                    </a:lnTo>
                    <a:lnTo>
                      <a:pt x="243" y="954"/>
                    </a:lnTo>
                    <a:lnTo>
                      <a:pt x="234" y="957"/>
                    </a:lnTo>
                    <a:lnTo>
                      <a:pt x="233" y="953"/>
                    </a:lnTo>
                    <a:lnTo>
                      <a:pt x="224" y="951"/>
                    </a:lnTo>
                    <a:lnTo>
                      <a:pt x="216" y="953"/>
                    </a:lnTo>
                    <a:lnTo>
                      <a:pt x="209" y="951"/>
                    </a:lnTo>
                    <a:lnTo>
                      <a:pt x="201" y="956"/>
                    </a:lnTo>
                    <a:lnTo>
                      <a:pt x="200" y="959"/>
                    </a:lnTo>
                    <a:lnTo>
                      <a:pt x="210" y="960"/>
                    </a:lnTo>
                    <a:lnTo>
                      <a:pt x="212" y="965"/>
                    </a:lnTo>
                    <a:lnTo>
                      <a:pt x="225" y="968"/>
                    </a:lnTo>
                    <a:lnTo>
                      <a:pt x="234" y="972"/>
                    </a:lnTo>
                    <a:lnTo>
                      <a:pt x="243" y="974"/>
                    </a:lnTo>
                    <a:lnTo>
                      <a:pt x="248" y="983"/>
                    </a:lnTo>
                    <a:lnTo>
                      <a:pt x="246" y="984"/>
                    </a:lnTo>
                    <a:lnTo>
                      <a:pt x="242" y="983"/>
                    </a:lnTo>
                    <a:lnTo>
                      <a:pt x="239" y="978"/>
                    </a:lnTo>
                    <a:lnTo>
                      <a:pt x="228" y="977"/>
                    </a:lnTo>
                    <a:lnTo>
                      <a:pt x="222" y="980"/>
                    </a:lnTo>
                    <a:lnTo>
                      <a:pt x="221" y="975"/>
                    </a:lnTo>
                    <a:lnTo>
                      <a:pt x="216" y="975"/>
                    </a:lnTo>
                    <a:lnTo>
                      <a:pt x="213" y="974"/>
                    </a:lnTo>
                    <a:lnTo>
                      <a:pt x="206" y="975"/>
                    </a:lnTo>
                    <a:lnTo>
                      <a:pt x="201" y="972"/>
                    </a:lnTo>
                    <a:lnTo>
                      <a:pt x="198" y="974"/>
                    </a:lnTo>
                    <a:lnTo>
                      <a:pt x="194" y="978"/>
                    </a:lnTo>
                    <a:lnTo>
                      <a:pt x="200" y="981"/>
                    </a:lnTo>
                    <a:lnTo>
                      <a:pt x="201" y="987"/>
                    </a:lnTo>
                    <a:lnTo>
                      <a:pt x="210" y="984"/>
                    </a:lnTo>
                    <a:lnTo>
                      <a:pt x="219" y="984"/>
                    </a:lnTo>
                    <a:lnTo>
                      <a:pt x="225" y="987"/>
                    </a:lnTo>
                    <a:lnTo>
                      <a:pt x="228" y="992"/>
                    </a:lnTo>
                    <a:lnTo>
                      <a:pt x="216" y="987"/>
                    </a:lnTo>
                    <a:lnTo>
                      <a:pt x="206" y="990"/>
                    </a:lnTo>
                    <a:lnTo>
                      <a:pt x="201" y="996"/>
                    </a:lnTo>
                    <a:lnTo>
                      <a:pt x="200" y="1007"/>
                    </a:lnTo>
                    <a:lnTo>
                      <a:pt x="197" y="1010"/>
                    </a:lnTo>
                    <a:lnTo>
                      <a:pt x="200" y="1014"/>
                    </a:lnTo>
                    <a:lnTo>
                      <a:pt x="210" y="1017"/>
                    </a:lnTo>
                    <a:lnTo>
                      <a:pt x="219" y="1011"/>
                    </a:lnTo>
                    <a:lnTo>
                      <a:pt x="231" y="1013"/>
                    </a:lnTo>
                    <a:lnTo>
                      <a:pt x="239" y="1002"/>
                    </a:lnTo>
                    <a:lnTo>
                      <a:pt x="248" y="996"/>
                    </a:lnTo>
                    <a:lnTo>
                      <a:pt x="257" y="993"/>
                    </a:lnTo>
                    <a:lnTo>
                      <a:pt x="258" y="996"/>
                    </a:lnTo>
                    <a:lnTo>
                      <a:pt x="248" y="999"/>
                    </a:lnTo>
                    <a:lnTo>
                      <a:pt x="239" y="1005"/>
                    </a:lnTo>
                    <a:lnTo>
                      <a:pt x="236" y="1011"/>
                    </a:lnTo>
                    <a:lnTo>
                      <a:pt x="246" y="1013"/>
                    </a:lnTo>
                    <a:lnTo>
                      <a:pt x="260" y="1020"/>
                    </a:lnTo>
                    <a:lnTo>
                      <a:pt x="263" y="1027"/>
                    </a:lnTo>
                    <a:lnTo>
                      <a:pt x="246" y="1017"/>
                    </a:lnTo>
                    <a:lnTo>
                      <a:pt x="239" y="1015"/>
                    </a:lnTo>
                    <a:lnTo>
                      <a:pt x="218" y="1018"/>
                    </a:lnTo>
                    <a:lnTo>
                      <a:pt x="216" y="1023"/>
                    </a:lnTo>
                    <a:lnTo>
                      <a:pt x="206" y="1023"/>
                    </a:lnTo>
                    <a:lnTo>
                      <a:pt x="213" y="1030"/>
                    </a:lnTo>
                    <a:lnTo>
                      <a:pt x="209" y="1038"/>
                    </a:lnTo>
                    <a:lnTo>
                      <a:pt x="207" y="1044"/>
                    </a:lnTo>
                    <a:lnTo>
                      <a:pt x="210" y="1045"/>
                    </a:lnTo>
                    <a:lnTo>
                      <a:pt x="216" y="1042"/>
                    </a:lnTo>
                    <a:lnTo>
                      <a:pt x="221" y="1044"/>
                    </a:lnTo>
                    <a:lnTo>
                      <a:pt x="210" y="1050"/>
                    </a:lnTo>
                    <a:lnTo>
                      <a:pt x="200" y="1048"/>
                    </a:lnTo>
                    <a:lnTo>
                      <a:pt x="204" y="1039"/>
                    </a:lnTo>
                    <a:lnTo>
                      <a:pt x="201" y="1036"/>
                    </a:lnTo>
                    <a:lnTo>
                      <a:pt x="200" y="1027"/>
                    </a:lnTo>
                    <a:lnTo>
                      <a:pt x="194" y="1023"/>
                    </a:lnTo>
                    <a:lnTo>
                      <a:pt x="188" y="1015"/>
                    </a:lnTo>
                    <a:lnTo>
                      <a:pt x="184" y="1017"/>
                    </a:lnTo>
                    <a:lnTo>
                      <a:pt x="175" y="1023"/>
                    </a:lnTo>
                    <a:lnTo>
                      <a:pt x="169" y="1023"/>
                    </a:lnTo>
                    <a:lnTo>
                      <a:pt x="167" y="1024"/>
                    </a:lnTo>
                    <a:lnTo>
                      <a:pt x="175" y="1030"/>
                    </a:lnTo>
                    <a:lnTo>
                      <a:pt x="176" y="1035"/>
                    </a:lnTo>
                    <a:lnTo>
                      <a:pt x="184" y="1035"/>
                    </a:lnTo>
                    <a:lnTo>
                      <a:pt x="185" y="1042"/>
                    </a:lnTo>
                    <a:lnTo>
                      <a:pt x="184" y="1047"/>
                    </a:lnTo>
                    <a:lnTo>
                      <a:pt x="184" y="1050"/>
                    </a:lnTo>
                    <a:lnTo>
                      <a:pt x="191" y="1054"/>
                    </a:lnTo>
                    <a:lnTo>
                      <a:pt x="191" y="1057"/>
                    </a:lnTo>
                    <a:lnTo>
                      <a:pt x="192" y="1066"/>
                    </a:lnTo>
                    <a:lnTo>
                      <a:pt x="170" y="1083"/>
                    </a:lnTo>
                    <a:lnTo>
                      <a:pt x="172" y="1092"/>
                    </a:lnTo>
                    <a:lnTo>
                      <a:pt x="182" y="1096"/>
                    </a:lnTo>
                    <a:lnTo>
                      <a:pt x="192" y="1092"/>
                    </a:lnTo>
                    <a:lnTo>
                      <a:pt x="192" y="1093"/>
                    </a:lnTo>
                    <a:lnTo>
                      <a:pt x="191" y="1096"/>
                    </a:lnTo>
                    <a:lnTo>
                      <a:pt x="187" y="1099"/>
                    </a:lnTo>
                    <a:lnTo>
                      <a:pt x="192" y="1101"/>
                    </a:lnTo>
                    <a:lnTo>
                      <a:pt x="203" y="1099"/>
                    </a:lnTo>
                    <a:lnTo>
                      <a:pt x="216" y="1095"/>
                    </a:lnTo>
                    <a:lnTo>
                      <a:pt x="221" y="1089"/>
                    </a:lnTo>
                    <a:lnTo>
                      <a:pt x="227" y="1089"/>
                    </a:lnTo>
                    <a:lnTo>
                      <a:pt x="230" y="1084"/>
                    </a:lnTo>
                    <a:lnTo>
                      <a:pt x="234" y="1087"/>
                    </a:lnTo>
                    <a:lnTo>
                      <a:pt x="230" y="1092"/>
                    </a:lnTo>
                    <a:lnTo>
                      <a:pt x="231" y="1095"/>
                    </a:lnTo>
                    <a:lnTo>
                      <a:pt x="240" y="1095"/>
                    </a:lnTo>
                    <a:lnTo>
                      <a:pt x="248" y="1099"/>
                    </a:lnTo>
                    <a:lnTo>
                      <a:pt x="234" y="1101"/>
                    </a:lnTo>
                    <a:lnTo>
                      <a:pt x="222" y="1101"/>
                    </a:lnTo>
                    <a:lnTo>
                      <a:pt x="201" y="1107"/>
                    </a:lnTo>
                    <a:lnTo>
                      <a:pt x="189" y="1116"/>
                    </a:lnTo>
                    <a:lnTo>
                      <a:pt x="188" y="1119"/>
                    </a:lnTo>
                    <a:lnTo>
                      <a:pt x="189" y="1120"/>
                    </a:lnTo>
                    <a:lnTo>
                      <a:pt x="175" y="1135"/>
                    </a:lnTo>
                    <a:lnTo>
                      <a:pt x="172" y="1135"/>
                    </a:lnTo>
                    <a:lnTo>
                      <a:pt x="172" y="1140"/>
                    </a:lnTo>
                    <a:lnTo>
                      <a:pt x="176" y="1146"/>
                    </a:lnTo>
                    <a:lnTo>
                      <a:pt x="192" y="1138"/>
                    </a:lnTo>
                    <a:lnTo>
                      <a:pt x="197" y="1135"/>
                    </a:lnTo>
                    <a:lnTo>
                      <a:pt x="213" y="1119"/>
                    </a:lnTo>
                    <a:lnTo>
                      <a:pt x="219" y="1119"/>
                    </a:lnTo>
                    <a:lnTo>
                      <a:pt x="222" y="1123"/>
                    </a:lnTo>
                    <a:lnTo>
                      <a:pt x="233" y="1120"/>
                    </a:lnTo>
                    <a:lnTo>
                      <a:pt x="246" y="1111"/>
                    </a:lnTo>
                    <a:lnTo>
                      <a:pt x="249" y="1105"/>
                    </a:lnTo>
                    <a:lnTo>
                      <a:pt x="257" y="1107"/>
                    </a:lnTo>
                    <a:lnTo>
                      <a:pt x="251" y="1111"/>
                    </a:lnTo>
                    <a:lnTo>
                      <a:pt x="249" y="1117"/>
                    </a:lnTo>
                    <a:lnTo>
                      <a:pt x="254" y="1122"/>
                    </a:lnTo>
                    <a:lnTo>
                      <a:pt x="257" y="1122"/>
                    </a:lnTo>
                    <a:lnTo>
                      <a:pt x="285" y="1111"/>
                    </a:lnTo>
                    <a:lnTo>
                      <a:pt x="290" y="1110"/>
                    </a:lnTo>
                    <a:lnTo>
                      <a:pt x="294" y="1111"/>
                    </a:lnTo>
                    <a:lnTo>
                      <a:pt x="298" y="1101"/>
                    </a:lnTo>
                    <a:lnTo>
                      <a:pt x="307" y="1098"/>
                    </a:lnTo>
                    <a:lnTo>
                      <a:pt x="312" y="1099"/>
                    </a:lnTo>
                    <a:lnTo>
                      <a:pt x="324" y="1092"/>
                    </a:lnTo>
                    <a:lnTo>
                      <a:pt x="324" y="1089"/>
                    </a:lnTo>
                    <a:lnTo>
                      <a:pt x="328" y="1089"/>
                    </a:lnTo>
                    <a:lnTo>
                      <a:pt x="327" y="1095"/>
                    </a:lnTo>
                    <a:lnTo>
                      <a:pt x="325" y="1099"/>
                    </a:lnTo>
                    <a:lnTo>
                      <a:pt x="319" y="1104"/>
                    </a:lnTo>
                    <a:lnTo>
                      <a:pt x="313" y="1105"/>
                    </a:lnTo>
                    <a:lnTo>
                      <a:pt x="312" y="1110"/>
                    </a:lnTo>
                    <a:lnTo>
                      <a:pt x="304" y="1111"/>
                    </a:lnTo>
                    <a:lnTo>
                      <a:pt x="303" y="1117"/>
                    </a:lnTo>
                    <a:lnTo>
                      <a:pt x="300" y="1122"/>
                    </a:lnTo>
                    <a:lnTo>
                      <a:pt x="288" y="1126"/>
                    </a:lnTo>
                    <a:lnTo>
                      <a:pt x="281" y="1132"/>
                    </a:lnTo>
                    <a:lnTo>
                      <a:pt x="284" y="1123"/>
                    </a:lnTo>
                    <a:lnTo>
                      <a:pt x="276" y="1120"/>
                    </a:lnTo>
                    <a:lnTo>
                      <a:pt x="252" y="1126"/>
                    </a:lnTo>
                    <a:lnTo>
                      <a:pt x="260" y="1132"/>
                    </a:lnTo>
                    <a:lnTo>
                      <a:pt x="261" y="1140"/>
                    </a:lnTo>
                    <a:lnTo>
                      <a:pt x="264" y="1144"/>
                    </a:lnTo>
                    <a:lnTo>
                      <a:pt x="275" y="1140"/>
                    </a:lnTo>
                    <a:lnTo>
                      <a:pt x="279" y="1141"/>
                    </a:lnTo>
                    <a:lnTo>
                      <a:pt x="285" y="1147"/>
                    </a:lnTo>
                    <a:lnTo>
                      <a:pt x="285" y="1152"/>
                    </a:lnTo>
                    <a:lnTo>
                      <a:pt x="275" y="1144"/>
                    </a:lnTo>
                    <a:lnTo>
                      <a:pt x="267" y="1149"/>
                    </a:lnTo>
                    <a:lnTo>
                      <a:pt x="260" y="1149"/>
                    </a:lnTo>
                    <a:lnTo>
                      <a:pt x="252" y="1153"/>
                    </a:lnTo>
                    <a:lnTo>
                      <a:pt x="246" y="1168"/>
                    </a:lnTo>
                    <a:lnTo>
                      <a:pt x="245" y="1158"/>
                    </a:lnTo>
                    <a:lnTo>
                      <a:pt x="252" y="1143"/>
                    </a:lnTo>
                    <a:lnTo>
                      <a:pt x="254" y="1135"/>
                    </a:lnTo>
                    <a:lnTo>
                      <a:pt x="248" y="1135"/>
                    </a:lnTo>
                    <a:lnTo>
                      <a:pt x="251" y="1129"/>
                    </a:lnTo>
                    <a:lnTo>
                      <a:pt x="251" y="1123"/>
                    </a:lnTo>
                    <a:lnTo>
                      <a:pt x="242" y="1122"/>
                    </a:lnTo>
                    <a:lnTo>
                      <a:pt x="240" y="1125"/>
                    </a:lnTo>
                    <a:lnTo>
                      <a:pt x="233" y="1125"/>
                    </a:lnTo>
                    <a:lnTo>
                      <a:pt x="222" y="1129"/>
                    </a:lnTo>
                    <a:lnTo>
                      <a:pt x="219" y="1126"/>
                    </a:lnTo>
                    <a:lnTo>
                      <a:pt x="216" y="1126"/>
                    </a:lnTo>
                    <a:lnTo>
                      <a:pt x="203" y="1135"/>
                    </a:lnTo>
                    <a:lnTo>
                      <a:pt x="201" y="1140"/>
                    </a:lnTo>
                    <a:lnTo>
                      <a:pt x="198" y="1141"/>
                    </a:lnTo>
                    <a:lnTo>
                      <a:pt x="181" y="1150"/>
                    </a:lnTo>
                    <a:lnTo>
                      <a:pt x="148" y="1159"/>
                    </a:lnTo>
                    <a:lnTo>
                      <a:pt x="146" y="1164"/>
                    </a:lnTo>
                    <a:lnTo>
                      <a:pt x="137" y="1168"/>
                    </a:lnTo>
                    <a:lnTo>
                      <a:pt x="127" y="1180"/>
                    </a:lnTo>
                    <a:lnTo>
                      <a:pt x="127" y="1183"/>
                    </a:lnTo>
                    <a:lnTo>
                      <a:pt x="137" y="1181"/>
                    </a:lnTo>
                    <a:lnTo>
                      <a:pt x="124" y="1187"/>
                    </a:lnTo>
                    <a:lnTo>
                      <a:pt x="124" y="1192"/>
                    </a:lnTo>
                    <a:lnTo>
                      <a:pt x="145" y="1184"/>
                    </a:lnTo>
                    <a:lnTo>
                      <a:pt x="155" y="1186"/>
                    </a:lnTo>
                    <a:lnTo>
                      <a:pt x="173" y="1178"/>
                    </a:lnTo>
                    <a:lnTo>
                      <a:pt x="175" y="1181"/>
                    </a:lnTo>
                    <a:lnTo>
                      <a:pt x="163" y="1187"/>
                    </a:lnTo>
                    <a:lnTo>
                      <a:pt x="164" y="1201"/>
                    </a:lnTo>
                    <a:lnTo>
                      <a:pt x="157" y="1211"/>
                    </a:lnTo>
                    <a:lnTo>
                      <a:pt x="157" y="1213"/>
                    </a:lnTo>
                    <a:lnTo>
                      <a:pt x="163" y="1214"/>
                    </a:lnTo>
                    <a:lnTo>
                      <a:pt x="169" y="1222"/>
                    </a:lnTo>
                    <a:lnTo>
                      <a:pt x="178" y="1222"/>
                    </a:lnTo>
                    <a:lnTo>
                      <a:pt x="181" y="1226"/>
                    </a:lnTo>
                    <a:lnTo>
                      <a:pt x="185" y="1226"/>
                    </a:lnTo>
                    <a:lnTo>
                      <a:pt x="189" y="1222"/>
                    </a:lnTo>
                    <a:lnTo>
                      <a:pt x="189" y="1231"/>
                    </a:lnTo>
                    <a:lnTo>
                      <a:pt x="194" y="1235"/>
                    </a:lnTo>
                    <a:lnTo>
                      <a:pt x="192" y="1241"/>
                    </a:lnTo>
                    <a:lnTo>
                      <a:pt x="197" y="1249"/>
                    </a:lnTo>
                    <a:lnTo>
                      <a:pt x="197" y="1258"/>
                    </a:lnTo>
                    <a:lnTo>
                      <a:pt x="191" y="1247"/>
                    </a:lnTo>
                    <a:lnTo>
                      <a:pt x="188" y="1240"/>
                    </a:lnTo>
                    <a:lnTo>
                      <a:pt x="182" y="1241"/>
                    </a:lnTo>
                    <a:lnTo>
                      <a:pt x="179" y="1238"/>
                    </a:lnTo>
                    <a:lnTo>
                      <a:pt x="178" y="1231"/>
                    </a:lnTo>
                    <a:lnTo>
                      <a:pt x="173" y="1228"/>
                    </a:lnTo>
                    <a:lnTo>
                      <a:pt x="164" y="1228"/>
                    </a:lnTo>
                    <a:lnTo>
                      <a:pt x="154" y="1213"/>
                    </a:lnTo>
                    <a:lnTo>
                      <a:pt x="146" y="1213"/>
                    </a:lnTo>
                    <a:lnTo>
                      <a:pt x="127" y="1229"/>
                    </a:lnTo>
                    <a:lnTo>
                      <a:pt x="122" y="1237"/>
                    </a:lnTo>
                    <a:lnTo>
                      <a:pt x="121" y="1253"/>
                    </a:lnTo>
                    <a:lnTo>
                      <a:pt x="118" y="1255"/>
                    </a:lnTo>
                    <a:lnTo>
                      <a:pt x="116" y="1262"/>
                    </a:lnTo>
                    <a:lnTo>
                      <a:pt x="119" y="1265"/>
                    </a:lnTo>
                    <a:lnTo>
                      <a:pt x="119" y="1264"/>
                    </a:lnTo>
                    <a:lnTo>
                      <a:pt x="125" y="1262"/>
                    </a:lnTo>
                    <a:lnTo>
                      <a:pt x="134" y="1270"/>
                    </a:lnTo>
                    <a:lnTo>
                      <a:pt x="131" y="1277"/>
                    </a:lnTo>
                    <a:lnTo>
                      <a:pt x="128" y="1277"/>
                    </a:lnTo>
                    <a:lnTo>
                      <a:pt x="127" y="1267"/>
                    </a:lnTo>
                    <a:lnTo>
                      <a:pt x="116" y="1270"/>
                    </a:lnTo>
                    <a:lnTo>
                      <a:pt x="116" y="1274"/>
                    </a:lnTo>
                    <a:lnTo>
                      <a:pt x="113" y="1280"/>
                    </a:lnTo>
                    <a:lnTo>
                      <a:pt x="107" y="1286"/>
                    </a:lnTo>
                    <a:lnTo>
                      <a:pt x="116" y="1297"/>
                    </a:lnTo>
                    <a:lnTo>
                      <a:pt x="119" y="1304"/>
                    </a:lnTo>
                    <a:lnTo>
                      <a:pt x="125" y="1309"/>
                    </a:lnTo>
                    <a:lnTo>
                      <a:pt x="130" y="1321"/>
                    </a:lnTo>
                    <a:lnTo>
                      <a:pt x="142" y="1327"/>
                    </a:lnTo>
                    <a:lnTo>
                      <a:pt x="136" y="1330"/>
                    </a:lnTo>
                    <a:lnTo>
                      <a:pt x="131" y="1324"/>
                    </a:lnTo>
                    <a:lnTo>
                      <a:pt x="118" y="1321"/>
                    </a:lnTo>
                    <a:lnTo>
                      <a:pt x="116" y="1315"/>
                    </a:lnTo>
                    <a:lnTo>
                      <a:pt x="122" y="1310"/>
                    </a:lnTo>
                    <a:lnTo>
                      <a:pt x="121" y="1307"/>
                    </a:lnTo>
                    <a:lnTo>
                      <a:pt x="118" y="1307"/>
                    </a:lnTo>
                    <a:lnTo>
                      <a:pt x="113" y="1303"/>
                    </a:lnTo>
                    <a:lnTo>
                      <a:pt x="113" y="1298"/>
                    </a:lnTo>
                    <a:lnTo>
                      <a:pt x="104" y="1291"/>
                    </a:lnTo>
                    <a:lnTo>
                      <a:pt x="101" y="1294"/>
                    </a:lnTo>
                    <a:lnTo>
                      <a:pt x="82" y="1328"/>
                    </a:lnTo>
                    <a:lnTo>
                      <a:pt x="89" y="1358"/>
                    </a:lnTo>
                    <a:lnTo>
                      <a:pt x="95" y="1362"/>
                    </a:lnTo>
                    <a:lnTo>
                      <a:pt x="103" y="1367"/>
                    </a:lnTo>
                    <a:lnTo>
                      <a:pt x="110" y="1359"/>
                    </a:lnTo>
                    <a:lnTo>
                      <a:pt x="109" y="1347"/>
                    </a:lnTo>
                    <a:lnTo>
                      <a:pt x="112" y="1341"/>
                    </a:lnTo>
                    <a:lnTo>
                      <a:pt x="115" y="1362"/>
                    </a:lnTo>
                    <a:lnTo>
                      <a:pt x="109" y="1368"/>
                    </a:lnTo>
                    <a:lnTo>
                      <a:pt x="112" y="1371"/>
                    </a:lnTo>
                    <a:lnTo>
                      <a:pt x="115" y="1379"/>
                    </a:lnTo>
                    <a:lnTo>
                      <a:pt x="122" y="1376"/>
                    </a:lnTo>
                    <a:lnTo>
                      <a:pt x="125" y="1377"/>
                    </a:lnTo>
                    <a:lnTo>
                      <a:pt x="116" y="1382"/>
                    </a:lnTo>
                    <a:lnTo>
                      <a:pt x="121" y="1386"/>
                    </a:lnTo>
                    <a:lnTo>
                      <a:pt x="122" y="1388"/>
                    </a:lnTo>
                    <a:lnTo>
                      <a:pt x="124" y="1404"/>
                    </a:lnTo>
                    <a:lnTo>
                      <a:pt x="121" y="1403"/>
                    </a:lnTo>
                    <a:lnTo>
                      <a:pt x="115" y="1391"/>
                    </a:lnTo>
                    <a:lnTo>
                      <a:pt x="106" y="1385"/>
                    </a:lnTo>
                    <a:lnTo>
                      <a:pt x="98" y="1385"/>
                    </a:lnTo>
                    <a:lnTo>
                      <a:pt x="98" y="1391"/>
                    </a:lnTo>
                    <a:lnTo>
                      <a:pt x="106" y="1403"/>
                    </a:lnTo>
                    <a:lnTo>
                      <a:pt x="100" y="1403"/>
                    </a:lnTo>
                    <a:lnTo>
                      <a:pt x="95" y="1395"/>
                    </a:lnTo>
                    <a:lnTo>
                      <a:pt x="94" y="1386"/>
                    </a:lnTo>
                    <a:lnTo>
                      <a:pt x="95" y="1377"/>
                    </a:lnTo>
                    <a:lnTo>
                      <a:pt x="86" y="1364"/>
                    </a:lnTo>
                    <a:lnTo>
                      <a:pt x="79" y="1358"/>
                    </a:lnTo>
                    <a:lnTo>
                      <a:pt x="78" y="1344"/>
                    </a:lnTo>
                    <a:lnTo>
                      <a:pt x="75" y="1341"/>
                    </a:lnTo>
                    <a:lnTo>
                      <a:pt x="69" y="1347"/>
                    </a:lnTo>
                    <a:lnTo>
                      <a:pt x="66" y="1370"/>
                    </a:lnTo>
                    <a:lnTo>
                      <a:pt x="60" y="1388"/>
                    </a:lnTo>
                    <a:lnTo>
                      <a:pt x="64" y="1385"/>
                    </a:lnTo>
                    <a:lnTo>
                      <a:pt x="76" y="1380"/>
                    </a:lnTo>
                    <a:lnTo>
                      <a:pt x="79" y="1376"/>
                    </a:lnTo>
                    <a:lnTo>
                      <a:pt x="82" y="1380"/>
                    </a:lnTo>
                    <a:lnTo>
                      <a:pt x="75" y="1389"/>
                    </a:lnTo>
                    <a:lnTo>
                      <a:pt x="72" y="1389"/>
                    </a:lnTo>
                    <a:lnTo>
                      <a:pt x="61" y="1397"/>
                    </a:lnTo>
                    <a:lnTo>
                      <a:pt x="55" y="1407"/>
                    </a:lnTo>
                    <a:lnTo>
                      <a:pt x="58" y="1412"/>
                    </a:lnTo>
                    <a:lnTo>
                      <a:pt x="54" y="1413"/>
                    </a:lnTo>
                    <a:lnTo>
                      <a:pt x="51" y="1424"/>
                    </a:lnTo>
                    <a:lnTo>
                      <a:pt x="52" y="1427"/>
                    </a:lnTo>
                    <a:lnTo>
                      <a:pt x="46" y="1431"/>
                    </a:lnTo>
                    <a:lnTo>
                      <a:pt x="48" y="1434"/>
                    </a:lnTo>
                    <a:lnTo>
                      <a:pt x="52" y="1433"/>
                    </a:lnTo>
                    <a:lnTo>
                      <a:pt x="54" y="1436"/>
                    </a:lnTo>
                    <a:lnTo>
                      <a:pt x="48" y="1448"/>
                    </a:lnTo>
                    <a:lnTo>
                      <a:pt x="48" y="1454"/>
                    </a:lnTo>
                    <a:lnTo>
                      <a:pt x="39" y="1463"/>
                    </a:lnTo>
                    <a:lnTo>
                      <a:pt x="36" y="1457"/>
                    </a:lnTo>
                    <a:lnTo>
                      <a:pt x="34" y="1455"/>
                    </a:lnTo>
                    <a:lnTo>
                      <a:pt x="30" y="1460"/>
                    </a:lnTo>
                    <a:lnTo>
                      <a:pt x="30" y="1466"/>
                    </a:lnTo>
                    <a:lnTo>
                      <a:pt x="36" y="1467"/>
                    </a:lnTo>
                    <a:lnTo>
                      <a:pt x="43" y="1466"/>
                    </a:lnTo>
                    <a:lnTo>
                      <a:pt x="60" y="1457"/>
                    </a:lnTo>
                    <a:lnTo>
                      <a:pt x="70" y="1443"/>
                    </a:lnTo>
                    <a:lnTo>
                      <a:pt x="72" y="1439"/>
                    </a:lnTo>
                    <a:lnTo>
                      <a:pt x="67" y="1436"/>
                    </a:lnTo>
                    <a:lnTo>
                      <a:pt x="66" y="1431"/>
                    </a:lnTo>
                    <a:lnTo>
                      <a:pt x="81" y="1428"/>
                    </a:lnTo>
                    <a:lnTo>
                      <a:pt x="91" y="1416"/>
                    </a:lnTo>
                    <a:lnTo>
                      <a:pt x="95" y="1416"/>
                    </a:lnTo>
                    <a:lnTo>
                      <a:pt x="89" y="1428"/>
                    </a:lnTo>
                    <a:lnTo>
                      <a:pt x="94" y="1430"/>
                    </a:lnTo>
                    <a:lnTo>
                      <a:pt x="92" y="1434"/>
                    </a:lnTo>
                    <a:lnTo>
                      <a:pt x="85" y="1433"/>
                    </a:lnTo>
                    <a:lnTo>
                      <a:pt x="82" y="1436"/>
                    </a:lnTo>
                    <a:lnTo>
                      <a:pt x="78" y="1448"/>
                    </a:lnTo>
                    <a:lnTo>
                      <a:pt x="69" y="1457"/>
                    </a:lnTo>
                    <a:lnTo>
                      <a:pt x="69" y="1460"/>
                    </a:lnTo>
                    <a:lnTo>
                      <a:pt x="72" y="1460"/>
                    </a:lnTo>
                    <a:lnTo>
                      <a:pt x="85" y="1451"/>
                    </a:lnTo>
                    <a:lnTo>
                      <a:pt x="89" y="1452"/>
                    </a:lnTo>
                    <a:lnTo>
                      <a:pt x="79" y="1460"/>
                    </a:lnTo>
                    <a:lnTo>
                      <a:pt x="82" y="1463"/>
                    </a:lnTo>
                    <a:lnTo>
                      <a:pt x="92" y="1458"/>
                    </a:lnTo>
                    <a:lnTo>
                      <a:pt x="94" y="1461"/>
                    </a:lnTo>
                    <a:lnTo>
                      <a:pt x="92" y="1466"/>
                    </a:lnTo>
                    <a:lnTo>
                      <a:pt x="97" y="1467"/>
                    </a:lnTo>
                    <a:lnTo>
                      <a:pt x="100" y="1470"/>
                    </a:lnTo>
                    <a:lnTo>
                      <a:pt x="97" y="1475"/>
                    </a:lnTo>
                    <a:lnTo>
                      <a:pt x="91" y="1472"/>
                    </a:lnTo>
                    <a:lnTo>
                      <a:pt x="86" y="1475"/>
                    </a:lnTo>
                    <a:lnTo>
                      <a:pt x="82" y="1481"/>
                    </a:lnTo>
                    <a:lnTo>
                      <a:pt x="82" y="1484"/>
                    </a:lnTo>
                    <a:lnTo>
                      <a:pt x="91" y="1490"/>
                    </a:lnTo>
                    <a:lnTo>
                      <a:pt x="101" y="1491"/>
                    </a:lnTo>
                    <a:lnTo>
                      <a:pt x="134" y="1464"/>
                    </a:lnTo>
                    <a:lnTo>
                      <a:pt x="148" y="1443"/>
                    </a:lnTo>
                    <a:lnTo>
                      <a:pt x="160" y="1428"/>
                    </a:lnTo>
                    <a:lnTo>
                      <a:pt x="164" y="1425"/>
                    </a:lnTo>
                    <a:lnTo>
                      <a:pt x="167" y="1430"/>
                    </a:lnTo>
                    <a:lnTo>
                      <a:pt x="166" y="1431"/>
                    </a:lnTo>
                    <a:lnTo>
                      <a:pt x="161" y="1434"/>
                    </a:lnTo>
                    <a:lnTo>
                      <a:pt x="160" y="1439"/>
                    </a:lnTo>
                    <a:lnTo>
                      <a:pt x="151" y="1446"/>
                    </a:lnTo>
                    <a:lnTo>
                      <a:pt x="139" y="1467"/>
                    </a:lnTo>
                    <a:lnTo>
                      <a:pt x="131" y="1472"/>
                    </a:lnTo>
                    <a:lnTo>
                      <a:pt x="115" y="1491"/>
                    </a:lnTo>
                    <a:lnTo>
                      <a:pt x="109" y="1491"/>
                    </a:lnTo>
                    <a:lnTo>
                      <a:pt x="88" y="1501"/>
                    </a:lnTo>
                    <a:lnTo>
                      <a:pt x="94" y="1506"/>
                    </a:lnTo>
                    <a:lnTo>
                      <a:pt x="100" y="1498"/>
                    </a:lnTo>
                    <a:lnTo>
                      <a:pt x="101" y="1500"/>
                    </a:lnTo>
                    <a:lnTo>
                      <a:pt x="100" y="1506"/>
                    </a:lnTo>
                    <a:lnTo>
                      <a:pt x="103" y="1507"/>
                    </a:lnTo>
                    <a:lnTo>
                      <a:pt x="103" y="1510"/>
                    </a:lnTo>
                    <a:lnTo>
                      <a:pt x="97" y="1513"/>
                    </a:lnTo>
                    <a:lnTo>
                      <a:pt x="95" y="1510"/>
                    </a:lnTo>
                    <a:lnTo>
                      <a:pt x="86" y="1504"/>
                    </a:lnTo>
                    <a:lnTo>
                      <a:pt x="79" y="1507"/>
                    </a:lnTo>
                    <a:lnTo>
                      <a:pt x="78" y="1512"/>
                    </a:lnTo>
                    <a:lnTo>
                      <a:pt x="70" y="1516"/>
                    </a:lnTo>
                    <a:lnTo>
                      <a:pt x="57" y="1518"/>
                    </a:lnTo>
                    <a:lnTo>
                      <a:pt x="63" y="1530"/>
                    </a:lnTo>
                    <a:lnTo>
                      <a:pt x="63" y="1536"/>
                    </a:lnTo>
                    <a:lnTo>
                      <a:pt x="58" y="1540"/>
                    </a:lnTo>
                    <a:lnTo>
                      <a:pt x="61" y="1542"/>
                    </a:lnTo>
                    <a:lnTo>
                      <a:pt x="64" y="1545"/>
                    </a:lnTo>
                    <a:lnTo>
                      <a:pt x="70" y="1543"/>
                    </a:lnTo>
                    <a:lnTo>
                      <a:pt x="72" y="1548"/>
                    </a:lnTo>
                    <a:lnTo>
                      <a:pt x="88" y="1537"/>
                    </a:lnTo>
                    <a:lnTo>
                      <a:pt x="98" y="1539"/>
                    </a:lnTo>
                    <a:lnTo>
                      <a:pt x="104" y="1542"/>
                    </a:lnTo>
                    <a:lnTo>
                      <a:pt x="113" y="1539"/>
                    </a:lnTo>
                    <a:lnTo>
                      <a:pt x="113" y="1545"/>
                    </a:lnTo>
                    <a:lnTo>
                      <a:pt x="118" y="1554"/>
                    </a:lnTo>
                    <a:lnTo>
                      <a:pt x="128" y="1551"/>
                    </a:lnTo>
                    <a:lnTo>
                      <a:pt x="139" y="1554"/>
                    </a:lnTo>
                    <a:lnTo>
                      <a:pt x="140" y="1551"/>
                    </a:lnTo>
                    <a:lnTo>
                      <a:pt x="140" y="1543"/>
                    </a:lnTo>
                    <a:lnTo>
                      <a:pt x="158" y="1542"/>
                    </a:lnTo>
                    <a:lnTo>
                      <a:pt x="161" y="1539"/>
                    </a:lnTo>
                    <a:lnTo>
                      <a:pt x="161" y="1534"/>
                    </a:lnTo>
                    <a:lnTo>
                      <a:pt x="158" y="1524"/>
                    </a:lnTo>
                    <a:lnTo>
                      <a:pt x="161" y="1521"/>
                    </a:lnTo>
                    <a:lnTo>
                      <a:pt x="166" y="1524"/>
                    </a:lnTo>
                    <a:lnTo>
                      <a:pt x="169" y="1512"/>
                    </a:lnTo>
                    <a:lnTo>
                      <a:pt x="179" y="1509"/>
                    </a:lnTo>
                    <a:lnTo>
                      <a:pt x="184" y="1498"/>
                    </a:lnTo>
                    <a:lnTo>
                      <a:pt x="192" y="1497"/>
                    </a:lnTo>
                    <a:lnTo>
                      <a:pt x="207" y="1500"/>
                    </a:lnTo>
                    <a:lnTo>
                      <a:pt x="227" y="1501"/>
                    </a:lnTo>
                    <a:lnTo>
                      <a:pt x="242" y="1497"/>
                    </a:lnTo>
                    <a:lnTo>
                      <a:pt x="255" y="1498"/>
                    </a:lnTo>
                    <a:lnTo>
                      <a:pt x="279" y="1498"/>
                    </a:lnTo>
                    <a:lnTo>
                      <a:pt x="297" y="1495"/>
                    </a:lnTo>
                    <a:lnTo>
                      <a:pt x="307" y="1491"/>
                    </a:lnTo>
                    <a:lnTo>
                      <a:pt x="319" y="1494"/>
                    </a:lnTo>
                    <a:lnTo>
                      <a:pt x="330" y="1488"/>
                    </a:lnTo>
                    <a:lnTo>
                      <a:pt x="352" y="1495"/>
                    </a:lnTo>
                    <a:lnTo>
                      <a:pt x="360" y="1454"/>
                    </a:lnTo>
                    <a:lnTo>
                      <a:pt x="378" y="1433"/>
                    </a:lnTo>
                    <a:lnTo>
                      <a:pt x="376" y="1364"/>
                    </a:lnTo>
                    <a:lnTo>
                      <a:pt x="382" y="1303"/>
                    </a:lnTo>
                    <a:lnTo>
                      <a:pt x="394" y="1267"/>
                    </a:lnTo>
                    <a:lnTo>
                      <a:pt x="388" y="1237"/>
                    </a:lnTo>
                    <a:lnTo>
                      <a:pt x="379" y="1159"/>
                    </a:lnTo>
                    <a:lnTo>
                      <a:pt x="451" y="1152"/>
                    </a:lnTo>
                    <a:lnTo>
                      <a:pt x="512" y="1107"/>
                    </a:lnTo>
                    <a:lnTo>
                      <a:pt x="497" y="1038"/>
                    </a:lnTo>
                    <a:lnTo>
                      <a:pt x="508" y="1024"/>
                    </a:lnTo>
                    <a:lnTo>
                      <a:pt x="530" y="1001"/>
                    </a:lnTo>
                    <a:lnTo>
                      <a:pt x="588" y="890"/>
                    </a:lnTo>
                    <a:lnTo>
                      <a:pt x="609" y="866"/>
                    </a:lnTo>
                    <a:lnTo>
                      <a:pt x="636" y="842"/>
                    </a:lnTo>
                    <a:lnTo>
                      <a:pt x="637" y="787"/>
                    </a:lnTo>
                    <a:lnTo>
                      <a:pt x="594" y="704"/>
                    </a:lnTo>
                    <a:lnTo>
                      <a:pt x="605" y="675"/>
                    </a:lnTo>
                    <a:lnTo>
                      <a:pt x="639" y="670"/>
                    </a:lnTo>
                    <a:lnTo>
                      <a:pt x="651" y="648"/>
                    </a:lnTo>
                    <a:lnTo>
                      <a:pt x="658" y="628"/>
                    </a:lnTo>
                    <a:lnTo>
                      <a:pt x="684" y="533"/>
                    </a:lnTo>
                    <a:lnTo>
                      <a:pt x="745" y="482"/>
                    </a:lnTo>
                    <a:lnTo>
                      <a:pt x="758" y="456"/>
                    </a:lnTo>
                    <a:lnTo>
                      <a:pt x="814" y="489"/>
                    </a:lnTo>
                    <a:lnTo>
                      <a:pt x="843" y="512"/>
                    </a:lnTo>
                    <a:lnTo>
                      <a:pt x="878" y="426"/>
                    </a:lnTo>
                    <a:lnTo>
                      <a:pt x="870" y="350"/>
                    </a:lnTo>
                    <a:lnTo>
                      <a:pt x="872" y="329"/>
                    </a:lnTo>
                    <a:lnTo>
                      <a:pt x="875" y="301"/>
                    </a:lnTo>
                    <a:close/>
                    <a:moveTo>
                      <a:pt x="187" y="1069"/>
                    </a:moveTo>
                    <a:lnTo>
                      <a:pt x="188" y="1065"/>
                    </a:lnTo>
                    <a:lnTo>
                      <a:pt x="187" y="1059"/>
                    </a:lnTo>
                    <a:lnTo>
                      <a:pt x="181" y="1054"/>
                    </a:lnTo>
                    <a:lnTo>
                      <a:pt x="173" y="1062"/>
                    </a:lnTo>
                    <a:lnTo>
                      <a:pt x="172" y="1074"/>
                    </a:lnTo>
                    <a:lnTo>
                      <a:pt x="173" y="1075"/>
                    </a:lnTo>
                    <a:lnTo>
                      <a:pt x="182" y="1071"/>
                    </a:lnTo>
                    <a:lnTo>
                      <a:pt x="187" y="1069"/>
                    </a:lnTo>
                    <a:close/>
                    <a:moveTo>
                      <a:pt x="81" y="1501"/>
                    </a:moveTo>
                    <a:lnTo>
                      <a:pt x="81" y="1498"/>
                    </a:lnTo>
                    <a:lnTo>
                      <a:pt x="78" y="1495"/>
                    </a:lnTo>
                    <a:lnTo>
                      <a:pt x="69" y="1495"/>
                    </a:lnTo>
                    <a:lnTo>
                      <a:pt x="76" y="1481"/>
                    </a:lnTo>
                    <a:lnTo>
                      <a:pt x="75" y="1479"/>
                    </a:lnTo>
                    <a:lnTo>
                      <a:pt x="72" y="1481"/>
                    </a:lnTo>
                    <a:lnTo>
                      <a:pt x="72" y="1472"/>
                    </a:lnTo>
                    <a:lnTo>
                      <a:pt x="64" y="1464"/>
                    </a:lnTo>
                    <a:lnTo>
                      <a:pt x="49" y="1475"/>
                    </a:lnTo>
                    <a:lnTo>
                      <a:pt x="49" y="1491"/>
                    </a:lnTo>
                    <a:lnTo>
                      <a:pt x="51" y="1495"/>
                    </a:lnTo>
                    <a:lnTo>
                      <a:pt x="48" y="1497"/>
                    </a:lnTo>
                    <a:lnTo>
                      <a:pt x="46" y="1491"/>
                    </a:lnTo>
                    <a:lnTo>
                      <a:pt x="42" y="1498"/>
                    </a:lnTo>
                    <a:lnTo>
                      <a:pt x="45" y="1504"/>
                    </a:lnTo>
                    <a:lnTo>
                      <a:pt x="42" y="1509"/>
                    </a:lnTo>
                    <a:lnTo>
                      <a:pt x="39" y="1504"/>
                    </a:lnTo>
                    <a:lnTo>
                      <a:pt x="36" y="1504"/>
                    </a:lnTo>
                    <a:lnTo>
                      <a:pt x="28" y="1509"/>
                    </a:lnTo>
                    <a:lnTo>
                      <a:pt x="46" y="1510"/>
                    </a:lnTo>
                    <a:lnTo>
                      <a:pt x="52" y="1518"/>
                    </a:lnTo>
                    <a:lnTo>
                      <a:pt x="66" y="1513"/>
                    </a:lnTo>
                    <a:lnTo>
                      <a:pt x="81" y="1501"/>
                    </a:lnTo>
                    <a:close/>
                    <a:moveTo>
                      <a:pt x="82" y="1177"/>
                    </a:moveTo>
                    <a:lnTo>
                      <a:pt x="98" y="1173"/>
                    </a:lnTo>
                    <a:lnTo>
                      <a:pt x="78" y="1190"/>
                    </a:lnTo>
                    <a:lnTo>
                      <a:pt x="76" y="1196"/>
                    </a:lnTo>
                    <a:lnTo>
                      <a:pt x="78" y="1198"/>
                    </a:lnTo>
                    <a:lnTo>
                      <a:pt x="100" y="1190"/>
                    </a:lnTo>
                    <a:lnTo>
                      <a:pt x="110" y="1183"/>
                    </a:lnTo>
                    <a:lnTo>
                      <a:pt x="116" y="1174"/>
                    </a:lnTo>
                    <a:lnTo>
                      <a:pt x="124" y="1171"/>
                    </a:lnTo>
                    <a:lnTo>
                      <a:pt x="124" y="1162"/>
                    </a:lnTo>
                    <a:lnTo>
                      <a:pt x="121" y="1156"/>
                    </a:lnTo>
                    <a:lnTo>
                      <a:pt x="121" y="1150"/>
                    </a:lnTo>
                    <a:lnTo>
                      <a:pt x="119" y="1149"/>
                    </a:lnTo>
                    <a:lnTo>
                      <a:pt x="121" y="1140"/>
                    </a:lnTo>
                    <a:lnTo>
                      <a:pt x="118" y="1135"/>
                    </a:lnTo>
                    <a:lnTo>
                      <a:pt x="119" y="1129"/>
                    </a:lnTo>
                    <a:lnTo>
                      <a:pt x="115" y="1126"/>
                    </a:lnTo>
                    <a:lnTo>
                      <a:pt x="110" y="1129"/>
                    </a:lnTo>
                    <a:lnTo>
                      <a:pt x="112" y="1131"/>
                    </a:lnTo>
                    <a:lnTo>
                      <a:pt x="110" y="1135"/>
                    </a:lnTo>
                    <a:lnTo>
                      <a:pt x="98" y="1140"/>
                    </a:lnTo>
                    <a:lnTo>
                      <a:pt x="94" y="1152"/>
                    </a:lnTo>
                    <a:lnTo>
                      <a:pt x="103" y="1144"/>
                    </a:lnTo>
                    <a:lnTo>
                      <a:pt x="107" y="1143"/>
                    </a:lnTo>
                    <a:lnTo>
                      <a:pt x="107" y="1147"/>
                    </a:lnTo>
                    <a:lnTo>
                      <a:pt x="109" y="1150"/>
                    </a:lnTo>
                    <a:lnTo>
                      <a:pt x="104" y="1156"/>
                    </a:lnTo>
                    <a:lnTo>
                      <a:pt x="100" y="1167"/>
                    </a:lnTo>
                    <a:lnTo>
                      <a:pt x="85" y="1171"/>
                    </a:lnTo>
                    <a:lnTo>
                      <a:pt x="83" y="1174"/>
                    </a:lnTo>
                    <a:lnTo>
                      <a:pt x="82" y="1177"/>
                    </a:lnTo>
                    <a:close/>
                    <a:moveTo>
                      <a:pt x="116" y="1196"/>
                    </a:moveTo>
                    <a:lnTo>
                      <a:pt x="109" y="1202"/>
                    </a:lnTo>
                    <a:lnTo>
                      <a:pt x="101" y="1213"/>
                    </a:lnTo>
                    <a:lnTo>
                      <a:pt x="95" y="1223"/>
                    </a:lnTo>
                    <a:lnTo>
                      <a:pt x="97" y="1228"/>
                    </a:lnTo>
                    <a:lnTo>
                      <a:pt x="91" y="1229"/>
                    </a:lnTo>
                    <a:lnTo>
                      <a:pt x="86" y="1237"/>
                    </a:lnTo>
                    <a:lnTo>
                      <a:pt x="88" y="1244"/>
                    </a:lnTo>
                    <a:lnTo>
                      <a:pt x="94" y="1240"/>
                    </a:lnTo>
                    <a:lnTo>
                      <a:pt x="109" y="1238"/>
                    </a:lnTo>
                    <a:lnTo>
                      <a:pt x="133" y="1214"/>
                    </a:lnTo>
                    <a:lnTo>
                      <a:pt x="148" y="1208"/>
                    </a:lnTo>
                    <a:lnTo>
                      <a:pt x="152" y="1208"/>
                    </a:lnTo>
                    <a:lnTo>
                      <a:pt x="161" y="1198"/>
                    </a:lnTo>
                    <a:lnTo>
                      <a:pt x="161" y="1195"/>
                    </a:lnTo>
                    <a:lnTo>
                      <a:pt x="155" y="1196"/>
                    </a:lnTo>
                    <a:lnTo>
                      <a:pt x="160" y="1189"/>
                    </a:lnTo>
                    <a:lnTo>
                      <a:pt x="151" y="1193"/>
                    </a:lnTo>
                    <a:lnTo>
                      <a:pt x="136" y="1198"/>
                    </a:lnTo>
                    <a:lnTo>
                      <a:pt x="124" y="1208"/>
                    </a:lnTo>
                    <a:lnTo>
                      <a:pt x="119" y="1208"/>
                    </a:lnTo>
                    <a:lnTo>
                      <a:pt x="125" y="1198"/>
                    </a:lnTo>
                    <a:lnTo>
                      <a:pt x="131" y="1193"/>
                    </a:lnTo>
                    <a:lnTo>
                      <a:pt x="122" y="1195"/>
                    </a:lnTo>
                    <a:lnTo>
                      <a:pt x="116" y="1196"/>
                    </a:lnTo>
                    <a:close/>
                    <a:moveTo>
                      <a:pt x="104" y="1240"/>
                    </a:moveTo>
                    <a:lnTo>
                      <a:pt x="94" y="1247"/>
                    </a:lnTo>
                    <a:lnTo>
                      <a:pt x="94" y="1252"/>
                    </a:lnTo>
                    <a:lnTo>
                      <a:pt x="100" y="1250"/>
                    </a:lnTo>
                    <a:lnTo>
                      <a:pt x="109" y="1240"/>
                    </a:lnTo>
                    <a:lnTo>
                      <a:pt x="104" y="1240"/>
                    </a:lnTo>
                    <a:close/>
                    <a:moveTo>
                      <a:pt x="122" y="1017"/>
                    </a:moveTo>
                    <a:lnTo>
                      <a:pt x="124" y="1015"/>
                    </a:lnTo>
                    <a:lnTo>
                      <a:pt x="128" y="1008"/>
                    </a:lnTo>
                    <a:lnTo>
                      <a:pt x="128" y="1001"/>
                    </a:lnTo>
                    <a:lnTo>
                      <a:pt x="124" y="996"/>
                    </a:lnTo>
                    <a:lnTo>
                      <a:pt x="121" y="998"/>
                    </a:lnTo>
                    <a:lnTo>
                      <a:pt x="118" y="1005"/>
                    </a:lnTo>
                    <a:lnTo>
                      <a:pt x="119" y="1010"/>
                    </a:lnTo>
                    <a:lnTo>
                      <a:pt x="118" y="1014"/>
                    </a:lnTo>
                    <a:lnTo>
                      <a:pt x="122" y="1017"/>
                    </a:lnTo>
                    <a:close/>
                    <a:moveTo>
                      <a:pt x="197" y="1107"/>
                    </a:moveTo>
                    <a:lnTo>
                      <a:pt x="185" y="1105"/>
                    </a:lnTo>
                    <a:lnTo>
                      <a:pt x="170" y="1111"/>
                    </a:lnTo>
                    <a:lnTo>
                      <a:pt x="161" y="1126"/>
                    </a:lnTo>
                    <a:lnTo>
                      <a:pt x="169" y="1126"/>
                    </a:lnTo>
                    <a:lnTo>
                      <a:pt x="184" y="1117"/>
                    </a:lnTo>
                    <a:lnTo>
                      <a:pt x="197" y="1107"/>
                    </a:lnTo>
                    <a:close/>
                    <a:moveTo>
                      <a:pt x="146" y="1027"/>
                    </a:moveTo>
                    <a:lnTo>
                      <a:pt x="155" y="1023"/>
                    </a:lnTo>
                    <a:lnTo>
                      <a:pt x="157" y="1020"/>
                    </a:lnTo>
                    <a:lnTo>
                      <a:pt x="152" y="1010"/>
                    </a:lnTo>
                    <a:lnTo>
                      <a:pt x="145" y="1014"/>
                    </a:lnTo>
                    <a:lnTo>
                      <a:pt x="143" y="1018"/>
                    </a:lnTo>
                    <a:lnTo>
                      <a:pt x="146" y="1024"/>
                    </a:lnTo>
                    <a:lnTo>
                      <a:pt x="146" y="1027"/>
                    </a:lnTo>
                    <a:close/>
                    <a:moveTo>
                      <a:pt x="161" y="1047"/>
                    </a:moveTo>
                    <a:lnTo>
                      <a:pt x="164" y="1051"/>
                    </a:lnTo>
                    <a:lnTo>
                      <a:pt x="160" y="1054"/>
                    </a:lnTo>
                    <a:lnTo>
                      <a:pt x="158" y="1068"/>
                    </a:lnTo>
                    <a:lnTo>
                      <a:pt x="161" y="1071"/>
                    </a:lnTo>
                    <a:lnTo>
                      <a:pt x="164" y="1069"/>
                    </a:lnTo>
                    <a:lnTo>
                      <a:pt x="166" y="1066"/>
                    </a:lnTo>
                    <a:lnTo>
                      <a:pt x="166" y="1057"/>
                    </a:lnTo>
                    <a:lnTo>
                      <a:pt x="169" y="1044"/>
                    </a:lnTo>
                    <a:lnTo>
                      <a:pt x="164" y="1047"/>
                    </a:lnTo>
                    <a:lnTo>
                      <a:pt x="161" y="1047"/>
                    </a:lnTo>
                    <a:close/>
                    <a:moveTo>
                      <a:pt x="91" y="1259"/>
                    </a:moveTo>
                    <a:lnTo>
                      <a:pt x="89" y="1252"/>
                    </a:lnTo>
                    <a:lnTo>
                      <a:pt x="88" y="1264"/>
                    </a:lnTo>
                    <a:lnTo>
                      <a:pt x="89" y="1265"/>
                    </a:lnTo>
                    <a:lnTo>
                      <a:pt x="92" y="1265"/>
                    </a:lnTo>
                    <a:lnTo>
                      <a:pt x="98" y="1259"/>
                    </a:lnTo>
                    <a:lnTo>
                      <a:pt x="101" y="1261"/>
                    </a:lnTo>
                    <a:lnTo>
                      <a:pt x="104" y="1250"/>
                    </a:lnTo>
                    <a:lnTo>
                      <a:pt x="98" y="1253"/>
                    </a:lnTo>
                    <a:lnTo>
                      <a:pt x="91" y="1259"/>
                    </a:lnTo>
                    <a:close/>
                    <a:moveTo>
                      <a:pt x="145" y="1147"/>
                    </a:moveTo>
                    <a:lnTo>
                      <a:pt x="142" y="1149"/>
                    </a:lnTo>
                    <a:lnTo>
                      <a:pt x="137" y="1144"/>
                    </a:lnTo>
                    <a:lnTo>
                      <a:pt x="139" y="1141"/>
                    </a:lnTo>
                    <a:lnTo>
                      <a:pt x="128" y="1141"/>
                    </a:lnTo>
                    <a:lnTo>
                      <a:pt x="127" y="1144"/>
                    </a:lnTo>
                    <a:lnTo>
                      <a:pt x="130" y="1149"/>
                    </a:lnTo>
                    <a:lnTo>
                      <a:pt x="130" y="1155"/>
                    </a:lnTo>
                    <a:lnTo>
                      <a:pt x="140" y="1156"/>
                    </a:lnTo>
                    <a:lnTo>
                      <a:pt x="145" y="1153"/>
                    </a:lnTo>
                    <a:lnTo>
                      <a:pt x="145" y="1150"/>
                    </a:lnTo>
                    <a:lnTo>
                      <a:pt x="145" y="1147"/>
                    </a:lnTo>
                    <a:close/>
                    <a:moveTo>
                      <a:pt x="131" y="1120"/>
                    </a:moveTo>
                    <a:lnTo>
                      <a:pt x="139" y="1120"/>
                    </a:lnTo>
                    <a:lnTo>
                      <a:pt x="137" y="1126"/>
                    </a:lnTo>
                    <a:lnTo>
                      <a:pt x="142" y="1131"/>
                    </a:lnTo>
                    <a:lnTo>
                      <a:pt x="146" y="1131"/>
                    </a:lnTo>
                    <a:lnTo>
                      <a:pt x="157" y="1120"/>
                    </a:lnTo>
                    <a:lnTo>
                      <a:pt x="157" y="1108"/>
                    </a:lnTo>
                    <a:lnTo>
                      <a:pt x="154" y="1104"/>
                    </a:lnTo>
                    <a:lnTo>
                      <a:pt x="146" y="1102"/>
                    </a:lnTo>
                    <a:lnTo>
                      <a:pt x="133" y="1113"/>
                    </a:lnTo>
                    <a:lnTo>
                      <a:pt x="134" y="1116"/>
                    </a:lnTo>
                    <a:lnTo>
                      <a:pt x="131" y="1119"/>
                    </a:lnTo>
                    <a:lnTo>
                      <a:pt x="131" y="1120"/>
                    </a:lnTo>
                    <a:close/>
                    <a:moveTo>
                      <a:pt x="116" y="634"/>
                    </a:moveTo>
                    <a:lnTo>
                      <a:pt x="118" y="625"/>
                    </a:lnTo>
                    <a:lnTo>
                      <a:pt x="121" y="624"/>
                    </a:lnTo>
                    <a:lnTo>
                      <a:pt x="124" y="627"/>
                    </a:lnTo>
                    <a:lnTo>
                      <a:pt x="125" y="622"/>
                    </a:lnTo>
                    <a:lnTo>
                      <a:pt x="127" y="621"/>
                    </a:lnTo>
                    <a:lnTo>
                      <a:pt x="128" y="627"/>
                    </a:lnTo>
                    <a:lnTo>
                      <a:pt x="134" y="628"/>
                    </a:lnTo>
                    <a:lnTo>
                      <a:pt x="134" y="624"/>
                    </a:lnTo>
                    <a:lnTo>
                      <a:pt x="131" y="619"/>
                    </a:lnTo>
                    <a:lnTo>
                      <a:pt x="134" y="612"/>
                    </a:lnTo>
                    <a:lnTo>
                      <a:pt x="127" y="612"/>
                    </a:lnTo>
                    <a:lnTo>
                      <a:pt x="125" y="615"/>
                    </a:lnTo>
                    <a:lnTo>
                      <a:pt x="121" y="616"/>
                    </a:lnTo>
                    <a:lnTo>
                      <a:pt x="118" y="624"/>
                    </a:lnTo>
                    <a:lnTo>
                      <a:pt x="112" y="627"/>
                    </a:lnTo>
                    <a:lnTo>
                      <a:pt x="113" y="634"/>
                    </a:lnTo>
                    <a:lnTo>
                      <a:pt x="116" y="634"/>
                    </a:lnTo>
                    <a:lnTo>
                      <a:pt x="116" y="634"/>
                    </a:lnTo>
                    <a:close/>
                    <a:moveTo>
                      <a:pt x="73" y="1219"/>
                    </a:moveTo>
                    <a:lnTo>
                      <a:pt x="73" y="1214"/>
                    </a:lnTo>
                    <a:lnTo>
                      <a:pt x="82" y="1210"/>
                    </a:lnTo>
                    <a:lnTo>
                      <a:pt x="83" y="1201"/>
                    </a:lnTo>
                    <a:lnTo>
                      <a:pt x="88" y="1198"/>
                    </a:lnTo>
                    <a:lnTo>
                      <a:pt x="75" y="1202"/>
                    </a:lnTo>
                    <a:lnTo>
                      <a:pt x="64" y="1216"/>
                    </a:lnTo>
                    <a:lnTo>
                      <a:pt x="72" y="1216"/>
                    </a:lnTo>
                    <a:lnTo>
                      <a:pt x="72" y="1217"/>
                    </a:lnTo>
                    <a:lnTo>
                      <a:pt x="64" y="1220"/>
                    </a:lnTo>
                    <a:lnTo>
                      <a:pt x="63" y="1226"/>
                    </a:lnTo>
                    <a:lnTo>
                      <a:pt x="67" y="1223"/>
                    </a:lnTo>
                    <a:lnTo>
                      <a:pt x="73" y="1219"/>
                    </a:lnTo>
                    <a:close/>
                    <a:moveTo>
                      <a:pt x="89" y="1279"/>
                    </a:moveTo>
                    <a:lnTo>
                      <a:pt x="86" y="1289"/>
                    </a:lnTo>
                    <a:lnTo>
                      <a:pt x="101" y="1279"/>
                    </a:lnTo>
                    <a:lnTo>
                      <a:pt x="103" y="1268"/>
                    </a:lnTo>
                    <a:lnTo>
                      <a:pt x="100" y="1271"/>
                    </a:lnTo>
                    <a:lnTo>
                      <a:pt x="89" y="1279"/>
                    </a:lnTo>
                    <a:close/>
                    <a:moveTo>
                      <a:pt x="83" y="1147"/>
                    </a:moveTo>
                    <a:lnTo>
                      <a:pt x="82" y="1144"/>
                    </a:lnTo>
                    <a:lnTo>
                      <a:pt x="79" y="1146"/>
                    </a:lnTo>
                    <a:lnTo>
                      <a:pt x="75" y="1155"/>
                    </a:lnTo>
                    <a:lnTo>
                      <a:pt x="76" y="1161"/>
                    </a:lnTo>
                    <a:lnTo>
                      <a:pt x="83" y="1147"/>
                    </a:lnTo>
                    <a:close/>
                    <a:moveTo>
                      <a:pt x="54" y="1310"/>
                    </a:moveTo>
                    <a:lnTo>
                      <a:pt x="52" y="1307"/>
                    </a:lnTo>
                    <a:lnTo>
                      <a:pt x="46" y="1307"/>
                    </a:lnTo>
                    <a:lnTo>
                      <a:pt x="42" y="1315"/>
                    </a:lnTo>
                    <a:lnTo>
                      <a:pt x="43" y="1316"/>
                    </a:lnTo>
                    <a:lnTo>
                      <a:pt x="51" y="1315"/>
                    </a:lnTo>
                    <a:lnTo>
                      <a:pt x="54" y="1310"/>
                    </a:lnTo>
                    <a:close/>
                    <a:moveTo>
                      <a:pt x="52" y="1340"/>
                    </a:moveTo>
                    <a:lnTo>
                      <a:pt x="57" y="1334"/>
                    </a:lnTo>
                    <a:lnTo>
                      <a:pt x="60" y="1324"/>
                    </a:lnTo>
                    <a:lnTo>
                      <a:pt x="58" y="1322"/>
                    </a:lnTo>
                    <a:lnTo>
                      <a:pt x="52" y="1331"/>
                    </a:lnTo>
                    <a:lnTo>
                      <a:pt x="52" y="1340"/>
                    </a:lnTo>
                    <a:close/>
                    <a:moveTo>
                      <a:pt x="57" y="1371"/>
                    </a:moveTo>
                    <a:lnTo>
                      <a:pt x="55" y="1371"/>
                    </a:lnTo>
                    <a:lnTo>
                      <a:pt x="49" y="1374"/>
                    </a:lnTo>
                    <a:lnTo>
                      <a:pt x="45" y="1380"/>
                    </a:lnTo>
                    <a:lnTo>
                      <a:pt x="45" y="1385"/>
                    </a:lnTo>
                    <a:lnTo>
                      <a:pt x="48" y="1385"/>
                    </a:lnTo>
                    <a:lnTo>
                      <a:pt x="57" y="1373"/>
                    </a:lnTo>
                    <a:lnTo>
                      <a:pt x="57" y="1371"/>
                    </a:lnTo>
                    <a:close/>
                    <a:moveTo>
                      <a:pt x="86" y="1226"/>
                    </a:moveTo>
                    <a:lnTo>
                      <a:pt x="82" y="1225"/>
                    </a:lnTo>
                    <a:lnTo>
                      <a:pt x="76" y="1228"/>
                    </a:lnTo>
                    <a:lnTo>
                      <a:pt x="76" y="1232"/>
                    </a:lnTo>
                    <a:lnTo>
                      <a:pt x="78" y="1232"/>
                    </a:lnTo>
                    <a:lnTo>
                      <a:pt x="73" y="1241"/>
                    </a:lnTo>
                    <a:lnTo>
                      <a:pt x="69" y="1244"/>
                    </a:lnTo>
                    <a:lnTo>
                      <a:pt x="67" y="1259"/>
                    </a:lnTo>
                    <a:lnTo>
                      <a:pt x="79" y="1237"/>
                    </a:lnTo>
                    <a:lnTo>
                      <a:pt x="86" y="1226"/>
                    </a:lnTo>
                    <a:close/>
                    <a:moveTo>
                      <a:pt x="86" y="1307"/>
                    </a:moveTo>
                    <a:lnTo>
                      <a:pt x="83" y="1307"/>
                    </a:lnTo>
                    <a:lnTo>
                      <a:pt x="78" y="1315"/>
                    </a:lnTo>
                    <a:lnTo>
                      <a:pt x="78" y="1321"/>
                    </a:lnTo>
                    <a:lnTo>
                      <a:pt x="83" y="1321"/>
                    </a:lnTo>
                    <a:lnTo>
                      <a:pt x="88" y="1309"/>
                    </a:lnTo>
                    <a:lnTo>
                      <a:pt x="95" y="1298"/>
                    </a:lnTo>
                    <a:lnTo>
                      <a:pt x="95" y="1295"/>
                    </a:lnTo>
                    <a:lnTo>
                      <a:pt x="89" y="1301"/>
                    </a:lnTo>
                    <a:lnTo>
                      <a:pt x="86" y="1307"/>
                    </a:lnTo>
                    <a:close/>
                    <a:moveTo>
                      <a:pt x="89" y="1155"/>
                    </a:moveTo>
                    <a:lnTo>
                      <a:pt x="89" y="1150"/>
                    </a:lnTo>
                    <a:lnTo>
                      <a:pt x="83" y="1153"/>
                    </a:lnTo>
                    <a:lnTo>
                      <a:pt x="82" y="1159"/>
                    </a:lnTo>
                    <a:lnTo>
                      <a:pt x="85" y="1156"/>
                    </a:lnTo>
                    <a:lnTo>
                      <a:pt x="89" y="1155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algn="ctr" defTabSz="1828800" hangingPunct="1">
                  <a:defRPr/>
                </a:pPr>
                <a:endParaRPr lang="en-US" sz="240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7" name="Gruppe 6">
                <a:extLst>
                  <a:ext uri="{FF2B5EF4-FFF2-40B4-BE49-F238E27FC236}">
                    <a16:creationId xmlns:a16="http://schemas.microsoft.com/office/drawing/2014/main" id="{361501C0-958A-49DB-AD96-CE845E9AFAA3}"/>
                  </a:ext>
                </a:extLst>
              </p:cNvPr>
              <p:cNvGrpSpPr/>
              <p:nvPr/>
            </p:nvGrpSpPr>
            <p:grpSpPr>
              <a:xfrm rot="1380000">
                <a:off x="2096948" y="3807945"/>
                <a:ext cx="951781" cy="1363822"/>
                <a:chOff x="5506083" y="4637046"/>
                <a:chExt cx="833130" cy="1193806"/>
              </a:xfrm>
              <a:grpFill/>
            </p:grpSpPr>
            <p:sp>
              <p:nvSpPr>
                <p:cNvPr id="107" name="Hordaland">
                  <a:extLst>
                    <a:ext uri="{FF2B5EF4-FFF2-40B4-BE49-F238E27FC236}">
                      <a16:creationId xmlns:a16="http://schemas.microsoft.com/office/drawing/2014/main" id="{7496006C-FDB4-43BA-B2F7-F4BD8E9F32B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487588">
                  <a:off x="5506083" y="5157470"/>
                  <a:ext cx="629637" cy="673382"/>
                </a:xfrm>
                <a:custGeom>
                  <a:avLst/>
                  <a:gdLst>
                    <a:gd name="T0" fmla="*/ 133 w 403"/>
                    <a:gd name="T1" fmla="*/ 354 h 431"/>
                    <a:gd name="T2" fmla="*/ 127 w 403"/>
                    <a:gd name="T3" fmla="*/ 371 h 431"/>
                    <a:gd name="T4" fmla="*/ 66 w 403"/>
                    <a:gd name="T5" fmla="*/ 262 h 431"/>
                    <a:gd name="T6" fmla="*/ 48 w 403"/>
                    <a:gd name="T7" fmla="*/ 121 h 431"/>
                    <a:gd name="T8" fmla="*/ 87 w 403"/>
                    <a:gd name="T9" fmla="*/ 266 h 431"/>
                    <a:gd name="T10" fmla="*/ 118 w 403"/>
                    <a:gd name="T11" fmla="*/ 317 h 431"/>
                    <a:gd name="T12" fmla="*/ 114 w 403"/>
                    <a:gd name="T13" fmla="*/ 272 h 431"/>
                    <a:gd name="T14" fmla="*/ 56 w 403"/>
                    <a:gd name="T15" fmla="*/ 284 h 431"/>
                    <a:gd name="T16" fmla="*/ 75 w 403"/>
                    <a:gd name="T17" fmla="*/ 301 h 431"/>
                    <a:gd name="T18" fmla="*/ 102 w 403"/>
                    <a:gd name="T19" fmla="*/ 338 h 431"/>
                    <a:gd name="T20" fmla="*/ 71 w 403"/>
                    <a:gd name="T21" fmla="*/ 377 h 431"/>
                    <a:gd name="T22" fmla="*/ 45 w 403"/>
                    <a:gd name="T23" fmla="*/ 347 h 431"/>
                    <a:gd name="T24" fmla="*/ 77 w 403"/>
                    <a:gd name="T25" fmla="*/ 141 h 431"/>
                    <a:gd name="T26" fmla="*/ 126 w 403"/>
                    <a:gd name="T27" fmla="*/ 94 h 431"/>
                    <a:gd name="T28" fmla="*/ 91 w 403"/>
                    <a:gd name="T29" fmla="*/ 396 h 431"/>
                    <a:gd name="T30" fmla="*/ 84 w 403"/>
                    <a:gd name="T31" fmla="*/ 426 h 431"/>
                    <a:gd name="T32" fmla="*/ 163 w 403"/>
                    <a:gd name="T33" fmla="*/ 268 h 431"/>
                    <a:gd name="T34" fmla="*/ 63 w 403"/>
                    <a:gd name="T35" fmla="*/ 57 h 431"/>
                    <a:gd name="T36" fmla="*/ 100 w 403"/>
                    <a:gd name="T37" fmla="*/ 51 h 431"/>
                    <a:gd name="T38" fmla="*/ 94 w 403"/>
                    <a:gd name="T39" fmla="*/ 102 h 431"/>
                    <a:gd name="T40" fmla="*/ 23 w 403"/>
                    <a:gd name="T41" fmla="*/ 63 h 431"/>
                    <a:gd name="T42" fmla="*/ 59 w 403"/>
                    <a:gd name="T43" fmla="*/ 115 h 431"/>
                    <a:gd name="T44" fmla="*/ 124 w 403"/>
                    <a:gd name="T45" fmla="*/ 84 h 431"/>
                    <a:gd name="T46" fmla="*/ 83 w 403"/>
                    <a:gd name="T47" fmla="*/ 150 h 431"/>
                    <a:gd name="T48" fmla="*/ 57 w 403"/>
                    <a:gd name="T49" fmla="*/ 208 h 431"/>
                    <a:gd name="T50" fmla="*/ 77 w 403"/>
                    <a:gd name="T51" fmla="*/ 232 h 431"/>
                    <a:gd name="T52" fmla="*/ 118 w 403"/>
                    <a:gd name="T53" fmla="*/ 186 h 431"/>
                    <a:gd name="T54" fmla="*/ 121 w 403"/>
                    <a:gd name="T55" fmla="*/ 221 h 431"/>
                    <a:gd name="T56" fmla="*/ 129 w 403"/>
                    <a:gd name="T57" fmla="*/ 241 h 431"/>
                    <a:gd name="T58" fmla="*/ 129 w 403"/>
                    <a:gd name="T59" fmla="*/ 269 h 431"/>
                    <a:gd name="T60" fmla="*/ 160 w 403"/>
                    <a:gd name="T61" fmla="*/ 245 h 431"/>
                    <a:gd name="T62" fmla="*/ 197 w 403"/>
                    <a:gd name="T63" fmla="*/ 194 h 431"/>
                    <a:gd name="T64" fmla="*/ 221 w 403"/>
                    <a:gd name="T65" fmla="*/ 174 h 431"/>
                    <a:gd name="T66" fmla="*/ 260 w 403"/>
                    <a:gd name="T67" fmla="*/ 169 h 431"/>
                    <a:gd name="T68" fmla="*/ 308 w 403"/>
                    <a:gd name="T69" fmla="*/ 126 h 431"/>
                    <a:gd name="T70" fmla="*/ 271 w 403"/>
                    <a:gd name="T71" fmla="*/ 169 h 431"/>
                    <a:gd name="T72" fmla="*/ 239 w 403"/>
                    <a:gd name="T73" fmla="*/ 263 h 431"/>
                    <a:gd name="T74" fmla="*/ 251 w 403"/>
                    <a:gd name="T75" fmla="*/ 169 h 431"/>
                    <a:gd name="T76" fmla="*/ 200 w 403"/>
                    <a:gd name="T77" fmla="*/ 208 h 431"/>
                    <a:gd name="T78" fmla="*/ 186 w 403"/>
                    <a:gd name="T79" fmla="*/ 259 h 431"/>
                    <a:gd name="T80" fmla="*/ 165 w 403"/>
                    <a:gd name="T81" fmla="*/ 292 h 431"/>
                    <a:gd name="T82" fmla="*/ 136 w 403"/>
                    <a:gd name="T83" fmla="*/ 335 h 431"/>
                    <a:gd name="T84" fmla="*/ 189 w 403"/>
                    <a:gd name="T85" fmla="*/ 344 h 431"/>
                    <a:gd name="T86" fmla="*/ 139 w 403"/>
                    <a:gd name="T87" fmla="*/ 386 h 431"/>
                    <a:gd name="T88" fmla="*/ 118 w 403"/>
                    <a:gd name="T89" fmla="*/ 410 h 431"/>
                    <a:gd name="T90" fmla="*/ 191 w 403"/>
                    <a:gd name="T91" fmla="*/ 401 h 431"/>
                    <a:gd name="T92" fmla="*/ 260 w 403"/>
                    <a:gd name="T93" fmla="*/ 344 h 431"/>
                    <a:gd name="T94" fmla="*/ 327 w 403"/>
                    <a:gd name="T95" fmla="*/ 314 h 431"/>
                    <a:gd name="T96" fmla="*/ 398 w 403"/>
                    <a:gd name="T97" fmla="*/ 180 h 431"/>
                    <a:gd name="T98" fmla="*/ 327 w 403"/>
                    <a:gd name="T99" fmla="*/ 96 h 431"/>
                    <a:gd name="T100" fmla="*/ 271 w 403"/>
                    <a:gd name="T101" fmla="*/ 34 h 431"/>
                    <a:gd name="T102" fmla="*/ 227 w 403"/>
                    <a:gd name="T103" fmla="*/ 30 h 431"/>
                    <a:gd name="T104" fmla="*/ 151 w 403"/>
                    <a:gd name="T105" fmla="*/ 23 h 431"/>
                    <a:gd name="T106" fmla="*/ 75 w 403"/>
                    <a:gd name="T107" fmla="*/ 33 h 431"/>
                    <a:gd name="T108" fmla="*/ 59 w 403"/>
                    <a:gd name="T109" fmla="*/ 154 h 431"/>
                    <a:gd name="T110" fmla="*/ 50 w 403"/>
                    <a:gd name="T111" fmla="*/ 171 h 431"/>
                    <a:gd name="T112" fmla="*/ 45 w 403"/>
                    <a:gd name="T113" fmla="*/ 178 h 431"/>
                    <a:gd name="T114" fmla="*/ 29 w 403"/>
                    <a:gd name="T115" fmla="*/ 209 h 431"/>
                    <a:gd name="T116" fmla="*/ 53 w 403"/>
                    <a:gd name="T117" fmla="*/ 229 h 431"/>
                    <a:gd name="T118" fmla="*/ 9 w 403"/>
                    <a:gd name="T119" fmla="*/ 138 h 431"/>
                    <a:gd name="T120" fmla="*/ 29 w 403"/>
                    <a:gd name="T121" fmla="*/ 130 h 431"/>
                    <a:gd name="T122" fmla="*/ 11 w 403"/>
                    <a:gd name="T123" fmla="*/ 64 h 4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403" h="431">
                      <a:moveTo>
                        <a:pt x="124" y="343"/>
                      </a:moveTo>
                      <a:lnTo>
                        <a:pt x="129" y="338"/>
                      </a:lnTo>
                      <a:lnTo>
                        <a:pt x="132" y="341"/>
                      </a:lnTo>
                      <a:lnTo>
                        <a:pt x="132" y="346"/>
                      </a:lnTo>
                      <a:lnTo>
                        <a:pt x="139" y="346"/>
                      </a:lnTo>
                      <a:lnTo>
                        <a:pt x="144" y="350"/>
                      </a:lnTo>
                      <a:lnTo>
                        <a:pt x="145" y="356"/>
                      </a:lnTo>
                      <a:lnTo>
                        <a:pt x="139" y="354"/>
                      </a:lnTo>
                      <a:lnTo>
                        <a:pt x="136" y="363"/>
                      </a:lnTo>
                      <a:lnTo>
                        <a:pt x="132" y="365"/>
                      </a:lnTo>
                      <a:lnTo>
                        <a:pt x="130" y="360"/>
                      </a:lnTo>
                      <a:lnTo>
                        <a:pt x="133" y="354"/>
                      </a:lnTo>
                      <a:lnTo>
                        <a:pt x="130" y="353"/>
                      </a:lnTo>
                      <a:lnTo>
                        <a:pt x="130" y="347"/>
                      </a:lnTo>
                      <a:lnTo>
                        <a:pt x="121" y="349"/>
                      </a:lnTo>
                      <a:lnTo>
                        <a:pt x="117" y="341"/>
                      </a:lnTo>
                      <a:lnTo>
                        <a:pt x="120" y="338"/>
                      </a:lnTo>
                      <a:lnTo>
                        <a:pt x="121" y="343"/>
                      </a:lnTo>
                      <a:lnTo>
                        <a:pt x="124" y="343"/>
                      </a:lnTo>
                      <a:close/>
                      <a:moveTo>
                        <a:pt x="130" y="369"/>
                      </a:moveTo>
                      <a:lnTo>
                        <a:pt x="127" y="362"/>
                      </a:lnTo>
                      <a:lnTo>
                        <a:pt x="120" y="359"/>
                      </a:lnTo>
                      <a:lnTo>
                        <a:pt x="120" y="366"/>
                      </a:lnTo>
                      <a:lnTo>
                        <a:pt x="127" y="371"/>
                      </a:lnTo>
                      <a:lnTo>
                        <a:pt x="130" y="369"/>
                      </a:lnTo>
                      <a:close/>
                      <a:moveTo>
                        <a:pt x="59" y="254"/>
                      </a:moveTo>
                      <a:lnTo>
                        <a:pt x="57" y="256"/>
                      </a:lnTo>
                      <a:lnTo>
                        <a:pt x="59" y="263"/>
                      </a:lnTo>
                      <a:lnTo>
                        <a:pt x="54" y="274"/>
                      </a:lnTo>
                      <a:lnTo>
                        <a:pt x="59" y="286"/>
                      </a:lnTo>
                      <a:lnTo>
                        <a:pt x="66" y="286"/>
                      </a:lnTo>
                      <a:lnTo>
                        <a:pt x="63" y="290"/>
                      </a:lnTo>
                      <a:lnTo>
                        <a:pt x="65" y="292"/>
                      </a:lnTo>
                      <a:lnTo>
                        <a:pt x="72" y="280"/>
                      </a:lnTo>
                      <a:lnTo>
                        <a:pt x="71" y="268"/>
                      </a:lnTo>
                      <a:lnTo>
                        <a:pt x="66" y="262"/>
                      </a:lnTo>
                      <a:lnTo>
                        <a:pt x="59" y="254"/>
                      </a:lnTo>
                      <a:close/>
                      <a:moveTo>
                        <a:pt x="30" y="87"/>
                      </a:moveTo>
                      <a:lnTo>
                        <a:pt x="26" y="87"/>
                      </a:lnTo>
                      <a:lnTo>
                        <a:pt x="15" y="81"/>
                      </a:lnTo>
                      <a:lnTo>
                        <a:pt x="12" y="84"/>
                      </a:lnTo>
                      <a:lnTo>
                        <a:pt x="17" y="90"/>
                      </a:lnTo>
                      <a:lnTo>
                        <a:pt x="17" y="94"/>
                      </a:lnTo>
                      <a:lnTo>
                        <a:pt x="30" y="109"/>
                      </a:lnTo>
                      <a:lnTo>
                        <a:pt x="30" y="112"/>
                      </a:lnTo>
                      <a:lnTo>
                        <a:pt x="39" y="115"/>
                      </a:lnTo>
                      <a:lnTo>
                        <a:pt x="44" y="120"/>
                      </a:lnTo>
                      <a:lnTo>
                        <a:pt x="48" y="121"/>
                      </a:lnTo>
                      <a:lnTo>
                        <a:pt x="50" y="120"/>
                      </a:lnTo>
                      <a:lnTo>
                        <a:pt x="60" y="133"/>
                      </a:lnTo>
                      <a:lnTo>
                        <a:pt x="62" y="130"/>
                      </a:lnTo>
                      <a:lnTo>
                        <a:pt x="56" y="117"/>
                      </a:lnTo>
                      <a:lnTo>
                        <a:pt x="41" y="105"/>
                      </a:lnTo>
                      <a:lnTo>
                        <a:pt x="35" y="91"/>
                      </a:lnTo>
                      <a:lnTo>
                        <a:pt x="30" y="87"/>
                      </a:lnTo>
                      <a:close/>
                      <a:moveTo>
                        <a:pt x="77" y="283"/>
                      </a:moveTo>
                      <a:lnTo>
                        <a:pt x="80" y="289"/>
                      </a:lnTo>
                      <a:lnTo>
                        <a:pt x="90" y="284"/>
                      </a:lnTo>
                      <a:lnTo>
                        <a:pt x="90" y="275"/>
                      </a:lnTo>
                      <a:lnTo>
                        <a:pt x="87" y="266"/>
                      </a:lnTo>
                      <a:lnTo>
                        <a:pt x="80" y="265"/>
                      </a:lnTo>
                      <a:lnTo>
                        <a:pt x="80" y="277"/>
                      </a:lnTo>
                      <a:lnTo>
                        <a:pt x="77" y="283"/>
                      </a:lnTo>
                      <a:close/>
                      <a:moveTo>
                        <a:pt x="85" y="287"/>
                      </a:moveTo>
                      <a:lnTo>
                        <a:pt x="81" y="292"/>
                      </a:lnTo>
                      <a:lnTo>
                        <a:pt x="96" y="305"/>
                      </a:lnTo>
                      <a:lnTo>
                        <a:pt x="97" y="302"/>
                      </a:lnTo>
                      <a:lnTo>
                        <a:pt x="99" y="304"/>
                      </a:lnTo>
                      <a:lnTo>
                        <a:pt x="105" y="320"/>
                      </a:lnTo>
                      <a:lnTo>
                        <a:pt x="106" y="320"/>
                      </a:lnTo>
                      <a:lnTo>
                        <a:pt x="114" y="310"/>
                      </a:lnTo>
                      <a:lnTo>
                        <a:pt x="118" y="317"/>
                      </a:lnTo>
                      <a:lnTo>
                        <a:pt x="121" y="316"/>
                      </a:lnTo>
                      <a:lnTo>
                        <a:pt x="120" y="310"/>
                      </a:lnTo>
                      <a:lnTo>
                        <a:pt x="117" y="308"/>
                      </a:lnTo>
                      <a:lnTo>
                        <a:pt x="117" y="302"/>
                      </a:lnTo>
                      <a:lnTo>
                        <a:pt x="118" y="298"/>
                      </a:lnTo>
                      <a:lnTo>
                        <a:pt x="126" y="289"/>
                      </a:lnTo>
                      <a:lnTo>
                        <a:pt x="127" y="280"/>
                      </a:lnTo>
                      <a:lnTo>
                        <a:pt x="126" y="268"/>
                      </a:lnTo>
                      <a:lnTo>
                        <a:pt x="123" y="266"/>
                      </a:lnTo>
                      <a:lnTo>
                        <a:pt x="118" y="268"/>
                      </a:lnTo>
                      <a:lnTo>
                        <a:pt x="115" y="274"/>
                      </a:lnTo>
                      <a:lnTo>
                        <a:pt x="114" y="272"/>
                      </a:lnTo>
                      <a:lnTo>
                        <a:pt x="112" y="269"/>
                      </a:lnTo>
                      <a:lnTo>
                        <a:pt x="96" y="274"/>
                      </a:lnTo>
                      <a:lnTo>
                        <a:pt x="93" y="281"/>
                      </a:lnTo>
                      <a:lnTo>
                        <a:pt x="97" y="290"/>
                      </a:lnTo>
                      <a:lnTo>
                        <a:pt x="96" y="292"/>
                      </a:lnTo>
                      <a:lnTo>
                        <a:pt x="93" y="289"/>
                      </a:lnTo>
                      <a:lnTo>
                        <a:pt x="90" y="289"/>
                      </a:lnTo>
                      <a:lnTo>
                        <a:pt x="85" y="287"/>
                      </a:lnTo>
                      <a:close/>
                      <a:moveTo>
                        <a:pt x="50" y="298"/>
                      </a:moveTo>
                      <a:lnTo>
                        <a:pt x="59" y="293"/>
                      </a:lnTo>
                      <a:lnTo>
                        <a:pt x="60" y="292"/>
                      </a:lnTo>
                      <a:lnTo>
                        <a:pt x="56" y="284"/>
                      </a:lnTo>
                      <a:lnTo>
                        <a:pt x="44" y="289"/>
                      </a:lnTo>
                      <a:lnTo>
                        <a:pt x="44" y="292"/>
                      </a:lnTo>
                      <a:lnTo>
                        <a:pt x="47" y="296"/>
                      </a:lnTo>
                      <a:lnTo>
                        <a:pt x="50" y="298"/>
                      </a:lnTo>
                      <a:close/>
                      <a:moveTo>
                        <a:pt x="102" y="338"/>
                      </a:moveTo>
                      <a:lnTo>
                        <a:pt x="102" y="320"/>
                      </a:lnTo>
                      <a:lnTo>
                        <a:pt x="99" y="313"/>
                      </a:lnTo>
                      <a:lnTo>
                        <a:pt x="80" y="298"/>
                      </a:lnTo>
                      <a:lnTo>
                        <a:pt x="74" y="295"/>
                      </a:lnTo>
                      <a:lnTo>
                        <a:pt x="69" y="299"/>
                      </a:lnTo>
                      <a:lnTo>
                        <a:pt x="72" y="302"/>
                      </a:lnTo>
                      <a:lnTo>
                        <a:pt x="75" y="301"/>
                      </a:lnTo>
                      <a:lnTo>
                        <a:pt x="75" y="305"/>
                      </a:lnTo>
                      <a:lnTo>
                        <a:pt x="72" y="307"/>
                      </a:lnTo>
                      <a:lnTo>
                        <a:pt x="74" y="311"/>
                      </a:lnTo>
                      <a:lnTo>
                        <a:pt x="71" y="311"/>
                      </a:lnTo>
                      <a:lnTo>
                        <a:pt x="68" y="320"/>
                      </a:lnTo>
                      <a:lnTo>
                        <a:pt x="72" y="329"/>
                      </a:lnTo>
                      <a:lnTo>
                        <a:pt x="77" y="349"/>
                      </a:lnTo>
                      <a:lnTo>
                        <a:pt x="85" y="354"/>
                      </a:lnTo>
                      <a:lnTo>
                        <a:pt x="85" y="357"/>
                      </a:lnTo>
                      <a:lnTo>
                        <a:pt x="93" y="357"/>
                      </a:lnTo>
                      <a:lnTo>
                        <a:pt x="103" y="347"/>
                      </a:lnTo>
                      <a:lnTo>
                        <a:pt x="102" y="338"/>
                      </a:lnTo>
                      <a:close/>
                      <a:moveTo>
                        <a:pt x="65" y="390"/>
                      </a:moveTo>
                      <a:lnTo>
                        <a:pt x="60" y="384"/>
                      </a:lnTo>
                      <a:lnTo>
                        <a:pt x="65" y="380"/>
                      </a:lnTo>
                      <a:lnTo>
                        <a:pt x="62" y="380"/>
                      </a:lnTo>
                      <a:lnTo>
                        <a:pt x="62" y="377"/>
                      </a:lnTo>
                      <a:lnTo>
                        <a:pt x="65" y="368"/>
                      </a:lnTo>
                      <a:lnTo>
                        <a:pt x="63" y="359"/>
                      </a:lnTo>
                      <a:lnTo>
                        <a:pt x="66" y="357"/>
                      </a:lnTo>
                      <a:lnTo>
                        <a:pt x="71" y="363"/>
                      </a:lnTo>
                      <a:lnTo>
                        <a:pt x="77" y="368"/>
                      </a:lnTo>
                      <a:lnTo>
                        <a:pt x="75" y="371"/>
                      </a:lnTo>
                      <a:lnTo>
                        <a:pt x="71" y="377"/>
                      </a:lnTo>
                      <a:lnTo>
                        <a:pt x="74" y="378"/>
                      </a:lnTo>
                      <a:lnTo>
                        <a:pt x="83" y="372"/>
                      </a:lnTo>
                      <a:lnTo>
                        <a:pt x="84" y="368"/>
                      </a:lnTo>
                      <a:lnTo>
                        <a:pt x="80" y="366"/>
                      </a:lnTo>
                      <a:lnTo>
                        <a:pt x="69" y="341"/>
                      </a:lnTo>
                      <a:lnTo>
                        <a:pt x="65" y="338"/>
                      </a:lnTo>
                      <a:lnTo>
                        <a:pt x="66" y="331"/>
                      </a:lnTo>
                      <a:lnTo>
                        <a:pt x="62" y="331"/>
                      </a:lnTo>
                      <a:lnTo>
                        <a:pt x="54" y="322"/>
                      </a:lnTo>
                      <a:lnTo>
                        <a:pt x="51" y="323"/>
                      </a:lnTo>
                      <a:lnTo>
                        <a:pt x="51" y="334"/>
                      </a:lnTo>
                      <a:lnTo>
                        <a:pt x="45" y="347"/>
                      </a:lnTo>
                      <a:lnTo>
                        <a:pt x="45" y="352"/>
                      </a:lnTo>
                      <a:lnTo>
                        <a:pt x="48" y="356"/>
                      </a:lnTo>
                      <a:lnTo>
                        <a:pt x="54" y="352"/>
                      </a:lnTo>
                      <a:lnTo>
                        <a:pt x="54" y="357"/>
                      </a:lnTo>
                      <a:lnTo>
                        <a:pt x="60" y="357"/>
                      </a:lnTo>
                      <a:lnTo>
                        <a:pt x="53" y="366"/>
                      </a:lnTo>
                      <a:lnTo>
                        <a:pt x="51" y="380"/>
                      </a:lnTo>
                      <a:lnTo>
                        <a:pt x="56" y="405"/>
                      </a:lnTo>
                      <a:lnTo>
                        <a:pt x="63" y="399"/>
                      </a:lnTo>
                      <a:lnTo>
                        <a:pt x="65" y="390"/>
                      </a:lnTo>
                      <a:close/>
                      <a:moveTo>
                        <a:pt x="77" y="139"/>
                      </a:moveTo>
                      <a:lnTo>
                        <a:pt x="77" y="141"/>
                      </a:lnTo>
                      <a:lnTo>
                        <a:pt x="85" y="148"/>
                      </a:lnTo>
                      <a:lnTo>
                        <a:pt x="99" y="165"/>
                      </a:lnTo>
                      <a:lnTo>
                        <a:pt x="102" y="168"/>
                      </a:lnTo>
                      <a:lnTo>
                        <a:pt x="114" y="168"/>
                      </a:lnTo>
                      <a:lnTo>
                        <a:pt x="115" y="162"/>
                      </a:lnTo>
                      <a:lnTo>
                        <a:pt x="121" y="157"/>
                      </a:lnTo>
                      <a:lnTo>
                        <a:pt x="127" y="159"/>
                      </a:lnTo>
                      <a:lnTo>
                        <a:pt x="126" y="141"/>
                      </a:lnTo>
                      <a:lnTo>
                        <a:pt x="129" y="126"/>
                      </a:lnTo>
                      <a:lnTo>
                        <a:pt x="130" y="105"/>
                      </a:lnTo>
                      <a:lnTo>
                        <a:pt x="127" y="96"/>
                      </a:lnTo>
                      <a:lnTo>
                        <a:pt x="126" y="94"/>
                      </a:lnTo>
                      <a:lnTo>
                        <a:pt x="123" y="97"/>
                      </a:lnTo>
                      <a:lnTo>
                        <a:pt x="120" y="93"/>
                      </a:lnTo>
                      <a:lnTo>
                        <a:pt x="114" y="97"/>
                      </a:lnTo>
                      <a:lnTo>
                        <a:pt x="111" y="117"/>
                      </a:lnTo>
                      <a:lnTo>
                        <a:pt x="99" y="120"/>
                      </a:lnTo>
                      <a:lnTo>
                        <a:pt x="93" y="129"/>
                      </a:lnTo>
                      <a:lnTo>
                        <a:pt x="83" y="136"/>
                      </a:lnTo>
                      <a:lnTo>
                        <a:pt x="77" y="139"/>
                      </a:lnTo>
                      <a:close/>
                      <a:moveTo>
                        <a:pt x="93" y="369"/>
                      </a:moveTo>
                      <a:lnTo>
                        <a:pt x="87" y="380"/>
                      </a:lnTo>
                      <a:lnTo>
                        <a:pt x="94" y="390"/>
                      </a:lnTo>
                      <a:lnTo>
                        <a:pt x="91" y="396"/>
                      </a:lnTo>
                      <a:lnTo>
                        <a:pt x="85" y="383"/>
                      </a:lnTo>
                      <a:lnTo>
                        <a:pt x="74" y="392"/>
                      </a:lnTo>
                      <a:lnTo>
                        <a:pt x="74" y="398"/>
                      </a:lnTo>
                      <a:lnTo>
                        <a:pt x="69" y="401"/>
                      </a:lnTo>
                      <a:lnTo>
                        <a:pt x="62" y="417"/>
                      </a:lnTo>
                      <a:lnTo>
                        <a:pt x="63" y="423"/>
                      </a:lnTo>
                      <a:lnTo>
                        <a:pt x="63" y="423"/>
                      </a:lnTo>
                      <a:lnTo>
                        <a:pt x="71" y="431"/>
                      </a:lnTo>
                      <a:lnTo>
                        <a:pt x="77" y="426"/>
                      </a:lnTo>
                      <a:lnTo>
                        <a:pt x="80" y="429"/>
                      </a:lnTo>
                      <a:lnTo>
                        <a:pt x="83" y="429"/>
                      </a:lnTo>
                      <a:lnTo>
                        <a:pt x="84" y="426"/>
                      </a:lnTo>
                      <a:lnTo>
                        <a:pt x="91" y="423"/>
                      </a:lnTo>
                      <a:lnTo>
                        <a:pt x="91" y="423"/>
                      </a:lnTo>
                      <a:lnTo>
                        <a:pt x="93" y="419"/>
                      </a:lnTo>
                      <a:lnTo>
                        <a:pt x="97" y="419"/>
                      </a:lnTo>
                      <a:lnTo>
                        <a:pt x="99" y="417"/>
                      </a:lnTo>
                      <a:lnTo>
                        <a:pt x="99" y="410"/>
                      </a:lnTo>
                      <a:lnTo>
                        <a:pt x="103" y="405"/>
                      </a:lnTo>
                      <a:lnTo>
                        <a:pt x="102" y="393"/>
                      </a:lnTo>
                      <a:lnTo>
                        <a:pt x="103" y="375"/>
                      </a:lnTo>
                      <a:lnTo>
                        <a:pt x="103" y="362"/>
                      </a:lnTo>
                      <a:lnTo>
                        <a:pt x="93" y="369"/>
                      </a:lnTo>
                      <a:close/>
                      <a:moveTo>
                        <a:pt x="163" y="268"/>
                      </a:moveTo>
                      <a:lnTo>
                        <a:pt x="166" y="266"/>
                      </a:lnTo>
                      <a:lnTo>
                        <a:pt x="172" y="259"/>
                      </a:lnTo>
                      <a:lnTo>
                        <a:pt x="172" y="256"/>
                      </a:lnTo>
                      <a:lnTo>
                        <a:pt x="175" y="253"/>
                      </a:lnTo>
                      <a:lnTo>
                        <a:pt x="175" y="248"/>
                      </a:lnTo>
                      <a:lnTo>
                        <a:pt x="169" y="242"/>
                      </a:lnTo>
                      <a:lnTo>
                        <a:pt x="157" y="250"/>
                      </a:lnTo>
                      <a:lnTo>
                        <a:pt x="163" y="268"/>
                      </a:lnTo>
                      <a:close/>
                      <a:moveTo>
                        <a:pt x="50" y="55"/>
                      </a:moveTo>
                      <a:lnTo>
                        <a:pt x="54" y="54"/>
                      </a:lnTo>
                      <a:lnTo>
                        <a:pt x="63" y="60"/>
                      </a:lnTo>
                      <a:lnTo>
                        <a:pt x="63" y="57"/>
                      </a:lnTo>
                      <a:lnTo>
                        <a:pt x="66" y="57"/>
                      </a:lnTo>
                      <a:lnTo>
                        <a:pt x="69" y="63"/>
                      </a:lnTo>
                      <a:lnTo>
                        <a:pt x="71" y="63"/>
                      </a:lnTo>
                      <a:lnTo>
                        <a:pt x="74" y="58"/>
                      </a:lnTo>
                      <a:lnTo>
                        <a:pt x="77" y="57"/>
                      </a:lnTo>
                      <a:lnTo>
                        <a:pt x="78" y="46"/>
                      </a:lnTo>
                      <a:lnTo>
                        <a:pt x="83" y="43"/>
                      </a:lnTo>
                      <a:lnTo>
                        <a:pt x="87" y="45"/>
                      </a:lnTo>
                      <a:lnTo>
                        <a:pt x="94" y="42"/>
                      </a:lnTo>
                      <a:lnTo>
                        <a:pt x="100" y="45"/>
                      </a:lnTo>
                      <a:lnTo>
                        <a:pt x="111" y="45"/>
                      </a:lnTo>
                      <a:lnTo>
                        <a:pt x="100" y="51"/>
                      </a:lnTo>
                      <a:lnTo>
                        <a:pt x="96" y="45"/>
                      </a:lnTo>
                      <a:lnTo>
                        <a:pt x="87" y="48"/>
                      </a:lnTo>
                      <a:lnTo>
                        <a:pt x="81" y="48"/>
                      </a:lnTo>
                      <a:lnTo>
                        <a:pt x="78" y="55"/>
                      </a:lnTo>
                      <a:lnTo>
                        <a:pt x="83" y="61"/>
                      </a:lnTo>
                      <a:lnTo>
                        <a:pt x="75" y="61"/>
                      </a:lnTo>
                      <a:lnTo>
                        <a:pt x="75" y="66"/>
                      </a:lnTo>
                      <a:lnTo>
                        <a:pt x="71" y="66"/>
                      </a:lnTo>
                      <a:lnTo>
                        <a:pt x="66" y="75"/>
                      </a:lnTo>
                      <a:lnTo>
                        <a:pt x="68" y="78"/>
                      </a:lnTo>
                      <a:lnTo>
                        <a:pt x="81" y="84"/>
                      </a:lnTo>
                      <a:lnTo>
                        <a:pt x="94" y="102"/>
                      </a:lnTo>
                      <a:lnTo>
                        <a:pt x="94" y="106"/>
                      </a:lnTo>
                      <a:lnTo>
                        <a:pt x="84" y="94"/>
                      </a:lnTo>
                      <a:lnTo>
                        <a:pt x="81" y="102"/>
                      </a:lnTo>
                      <a:lnTo>
                        <a:pt x="80" y="103"/>
                      </a:lnTo>
                      <a:lnTo>
                        <a:pt x="75" y="94"/>
                      </a:lnTo>
                      <a:lnTo>
                        <a:pt x="78" y="93"/>
                      </a:lnTo>
                      <a:lnTo>
                        <a:pt x="72" y="85"/>
                      </a:lnTo>
                      <a:lnTo>
                        <a:pt x="57" y="79"/>
                      </a:lnTo>
                      <a:lnTo>
                        <a:pt x="48" y="72"/>
                      </a:lnTo>
                      <a:lnTo>
                        <a:pt x="41" y="72"/>
                      </a:lnTo>
                      <a:lnTo>
                        <a:pt x="33" y="61"/>
                      </a:lnTo>
                      <a:lnTo>
                        <a:pt x="23" y="63"/>
                      </a:lnTo>
                      <a:lnTo>
                        <a:pt x="35" y="72"/>
                      </a:lnTo>
                      <a:lnTo>
                        <a:pt x="39" y="79"/>
                      </a:lnTo>
                      <a:lnTo>
                        <a:pt x="45" y="87"/>
                      </a:lnTo>
                      <a:lnTo>
                        <a:pt x="45" y="90"/>
                      </a:lnTo>
                      <a:lnTo>
                        <a:pt x="63" y="105"/>
                      </a:lnTo>
                      <a:lnTo>
                        <a:pt x="62" y="111"/>
                      </a:lnTo>
                      <a:lnTo>
                        <a:pt x="59" y="111"/>
                      </a:lnTo>
                      <a:lnTo>
                        <a:pt x="57" y="106"/>
                      </a:lnTo>
                      <a:lnTo>
                        <a:pt x="53" y="102"/>
                      </a:lnTo>
                      <a:lnTo>
                        <a:pt x="47" y="100"/>
                      </a:lnTo>
                      <a:lnTo>
                        <a:pt x="45" y="106"/>
                      </a:lnTo>
                      <a:lnTo>
                        <a:pt x="59" y="115"/>
                      </a:lnTo>
                      <a:lnTo>
                        <a:pt x="69" y="139"/>
                      </a:lnTo>
                      <a:lnTo>
                        <a:pt x="77" y="133"/>
                      </a:lnTo>
                      <a:lnTo>
                        <a:pt x="84" y="130"/>
                      </a:lnTo>
                      <a:lnTo>
                        <a:pt x="99" y="114"/>
                      </a:lnTo>
                      <a:lnTo>
                        <a:pt x="105" y="115"/>
                      </a:lnTo>
                      <a:lnTo>
                        <a:pt x="108" y="112"/>
                      </a:lnTo>
                      <a:lnTo>
                        <a:pt x="109" y="106"/>
                      </a:lnTo>
                      <a:lnTo>
                        <a:pt x="105" y="94"/>
                      </a:lnTo>
                      <a:lnTo>
                        <a:pt x="108" y="96"/>
                      </a:lnTo>
                      <a:lnTo>
                        <a:pt x="114" y="93"/>
                      </a:lnTo>
                      <a:lnTo>
                        <a:pt x="123" y="84"/>
                      </a:lnTo>
                      <a:lnTo>
                        <a:pt x="124" y="84"/>
                      </a:lnTo>
                      <a:lnTo>
                        <a:pt x="121" y="90"/>
                      </a:lnTo>
                      <a:lnTo>
                        <a:pt x="132" y="97"/>
                      </a:lnTo>
                      <a:lnTo>
                        <a:pt x="132" y="121"/>
                      </a:lnTo>
                      <a:lnTo>
                        <a:pt x="129" y="139"/>
                      </a:lnTo>
                      <a:lnTo>
                        <a:pt x="132" y="159"/>
                      </a:lnTo>
                      <a:lnTo>
                        <a:pt x="130" y="163"/>
                      </a:lnTo>
                      <a:lnTo>
                        <a:pt x="126" y="163"/>
                      </a:lnTo>
                      <a:lnTo>
                        <a:pt x="120" y="162"/>
                      </a:lnTo>
                      <a:lnTo>
                        <a:pt x="115" y="171"/>
                      </a:lnTo>
                      <a:lnTo>
                        <a:pt x="102" y="172"/>
                      </a:lnTo>
                      <a:lnTo>
                        <a:pt x="91" y="163"/>
                      </a:lnTo>
                      <a:lnTo>
                        <a:pt x="83" y="150"/>
                      </a:lnTo>
                      <a:lnTo>
                        <a:pt x="71" y="144"/>
                      </a:lnTo>
                      <a:lnTo>
                        <a:pt x="66" y="148"/>
                      </a:lnTo>
                      <a:lnTo>
                        <a:pt x="65" y="156"/>
                      </a:lnTo>
                      <a:lnTo>
                        <a:pt x="69" y="169"/>
                      </a:lnTo>
                      <a:lnTo>
                        <a:pt x="75" y="177"/>
                      </a:lnTo>
                      <a:lnTo>
                        <a:pt x="65" y="180"/>
                      </a:lnTo>
                      <a:lnTo>
                        <a:pt x="63" y="178"/>
                      </a:lnTo>
                      <a:lnTo>
                        <a:pt x="59" y="181"/>
                      </a:lnTo>
                      <a:lnTo>
                        <a:pt x="56" y="184"/>
                      </a:lnTo>
                      <a:lnTo>
                        <a:pt x="54" y="193"/>
                      </a:lnTo>
                      <a:lnTo>
                        <a:pt x="57" y="196"/>
                      </a:lnTo>
                      <a:lnTo>
                        <a:pt x="57" y="208"/>
                      </a:lnTo>
                      <a:lnTo>
                        <a:pt x="65" y="221"/>
                      </a:lnTo>
                      <a:lnTo>
                        <a:pt x="75" y="214"/>
                      </a:lnTo>
                      <a:lnTo>
                        <a:pt x="77" y="217"/>
                      </a:lnTo>
                      <a:lnTo>
                        <a:pt x="69" y="226"/>
                      </a:lnTo>
                      <a:lnTo>
                        <a:pt x="65" y="227"/>
                      </a:lnTo>
                      <a:lnTo>
                        <a:pt x="65" y="232"/>
                      </a:lnTo>
                      <a:lnTo>
                        <a:pt x="68" y="232"/>
                      </a:lnTo>
                      <a:lnTo>
                        <a:pt x="80" y="224"/>
                      </a:lnTo>
                      <a:lnTo>
                        <a:pt x="83" y="230"/>
                      </a:lnTo>
                      <a:lnTo>
                        <a:pt x="81" y="233"/>
                      </a:lnTo>
                      <a:lnTo>
                        <a:pt x="78" y="230"/>
                      </a:lnTo>
                      <a:lnTo>
                        <a:pt x="77" y="232"/>
                      </a:lnTo>
                      <a:lnTo>
                        <a:pt x="75" y="235"/>
                      </a:lnTo>
                      <a:lnTo>
                        <a:pt x="78" y="236"/>
                      </a:lnTo>
                      <a:lnTo>
                        <a:pt x="83" y="244"/>
                      </a:lnTo>
                      <a:lnTo>
                        <a:pt x="81" y="248"/>
                      </a:lnTo>
                      <a:lnTo>
                        <a:pt x="88" y="244"/>
                      </a:lnTo>
                      <a:lnTo>
                        <a:pt x="90" y="253"/>
                      </a:lnTo>
                      <a:lnTo>
                        <a:pt x="94" y="239"/>
                      </a:lnTo>
                      <a:lnTo>
                        <a:pt x="105" y="233"/>
                      </a:lnTo>
                      <a:lnTo>
                        <a:pt x="109" y="221"/>
                      </a:lnTo>
                      <a:lnTo>
                        <a:pt x="108" y="217"/>
                      </a:lnTo>
                      <a:lnTo>
                        <a:pt x="114" y="209"/>
                      </a:lnTo>
                      <a:lnTo>
                        <a:pt x="118" y="186"/>
                      </a:lnTo>
                      <a:lnTo>
                        <a:pt x="124" y="187"/>
                      </a:lnTo>
                      <a:lnTo>
                        <a:pt x="127" y="184"/>
                      </a:lnTo>
                      <a:lnTo>
                        <a:pt x="129" y="178"/>
                      </a:lnTo>
                      <a:lnTo>
                        <a:pt x="135" y="180"/>
                      </a:lnTo>
                      <a:lnTo>
                        <a:pt x="135" y="183"/>
                      </a:lnTo>
                      <a:lnTo>
                        <a:pt x="133" y="187"/>
                      </a:lnTo>
                      <a:lnTo>
                        <a:pt x="120" y="196"/>
                      </a:lnTo>
                      <a:lnTo>
                        <a:pt x="117" y="214"/>
                      </a:lnTo>
                      <a:lnTo>
                        <a:pt x="112" y="217"/>
                      </a:lnTo>
                      <a:lnTo>
                        <a:pt x="112" y="224"/>
                      </a:lnTo>
                      <a:lnTo>
                        <a:pt x="115" y="224"/>
                      </a:lnTo>
                      <a:lnTo>
                        <a:pt x="121" y="221"/>
                      </a:lnTo>
                      <a:lnTo>
                        <a:pt x="132" y="221"/>
                      </a:lnTo>
                      <a:lnTo>
                        <a:pt x="133" y="223"/>
                      </a:lnTo>
                      <a:lnTo>
                        <a:pt x="126" y="226"/>
                      </a:lnTo>
                      <a:lnTo>
                        <a:pt x="121" y="224"/>
                      </a:lnTo>
                      <a:lnTo>
                        <a:pt x="115" y="232"/>
                      </a:lnTo>
                      <a:lnTo>
                        <a:pt x="111" y="232"/>
                      </a:lnTo>
                      <a:lnTo>
                        <a:pt x="112" y="238"/>
                      </a:lnTo>
                      <a:lnTo>
                        <a:pt x="109" y="245"/>
                      </a:lnTo>
                      <a:lnTo>
                        <a:pt x="111" y="250"/>
                      </a:lnTo>
                      <a:lnTo>
                        <a:pt x="118" y="248"/>
                      </a:lnTo>
                      <a:lnTo>
                        <a:pt x="126" y="241"/>
                      </a:lnTo>
                      <a:lnTo>
                        <a:pt x="129" y="241"/>
                      </a:lnTo>
                      <a:lnTo>
                        <a:pt x="130" y="247"/>
                      </a:lnTo>
                      <a:lnTo>
                        <a:pt x="135" y="254"/>
                      </a:lnTo>
                      <a:lnTo>
                        <a:pt x="130" y="256"/>
                      </a:lnTo>
                      <a:lnTo>
                        <a:pt x="129" y="260"/>
                      </a:lnTo>
                      <a:lnTo>
                        <a:pt x="130" y="262"/>
                      </a:lnTo>
                      <a:lnTo>
                        <a:pt x="138" y="268"/>
                      </a:lnTo>
                      <a:lnTo>
                        <a:pt x="139" y="263"/>
                      </a:lnTo>
                      <a:lnTo>
                        <a:pt x="145" y="263"/>
                      </a:lnTo>
                      <a:lnTo>
                        <a:pt x="139" y="275"/>
                      </a:lnTo>
                      <a:lnTo>
                        <a:pt x="135" y="271"/>
                      </a:lnTo>
                      <a:lnTo>
                        <a:pt x="130" y="268"/>
                      </a:lnTo>
                      <a:lnTo>
                        <a:pt x="129" y="269"/>
                      </a:lnTo>
                      <a:lnTo>
                        <a:pt x="130" y="287"/>
                      </a:lnTo>
                      <a:lnTo>
                        <a:pt x="132" y="289"/>
                      </a:lnTo>
                      <a:lnTo>
                        <a:pt x="136" y="293"/>
                      </a:lnTo>
                      <a:lnTo>
                        <a:pt x="144" y="293"/>
                      </a:lnTo>
                      <a:lnTo>
                        <a:pt x="156" y="280"/>
                      </a:lnTo>
                      <a:lnTo>
                        <a:pt x="157" y="272"/>
                      </a:lnTo>
                      <a:lnTo>
                        <a:pt x="156" y="259"/>
                      </a:lnTo>
                      <a:lnTo>
                        <a:pt x="153" y="251"/>
                      </a:lnTo>
                      <a:lnTo>
                        <a:pt x="154" y="245"/>
                      </a:lnTo>
                      <a:lnTo>
                        <a:pt x="157" y="242"/>
                      </a:lnTo>
                      <a:lnTo>
                        <a:pt x="157" y="247"/>
                      </a:lnTo>
                      <a:lnTo>
                        <a:pt x="160" y="245"/>
                      </a:lnTo>
                      <a:lnTo>
                        <a:pt x="162" y="230"/>
                      </a:lnTo>
                      <a:lnTo>
                        <a:pt x="168" y="224"/>
                      </a:lnTo>
                      <a:lnTo>
                        <a:pt x="169" y="214"/>
                      </a:lnTo>
                      <a:lnTo>
                        <a:pt x="172" y="212"/>
                      </a:lnTo>
                      <a:lnTo>
                        <a:pt x="180" y="218"/>
                      </a:lnTo>
                      <a:lnTo>
                        <a:pt x="187" y="217"/>
                      </a:lnTo>
                      <a:lnTo>
                        <a:pt x="187" y="221"/>
                      </a:lnTo>
                      <a:lnTo>
                        <a:pt x="193" y="214"/>
                      </a:lnTo>
                      <a:lnTo>
                        <a:pt x="194" y="209"/>
                      </a:lnTo>
                      <a:lnTo>
                        <a:pt x="191" y="209"/>
                      </a:lnTo>
                      <a:lnTo>
                        <a:pt x="190" y="202"/>
                      </a:lnTo>
                      <a:lnTo>
                        <a:pt x="197" y="194"/>
                      </a:lnTo>
                      <a:lnTo>
                        <a:pt x="196" y="193"/>
                      </a:lnTo>
                      <a:lnTo>
                        <a:pt x="191" y="192"/>
                      </a:lnTo>
                      <a:lnTo>
                        <a:pt x="190" y="189"/>
                      </a:lnTo>
                      <a:lnTo>
                        <a:pt x="194" y="187"/>
                      </a:lnTo>
                      <a:lnTo>
                        <a:pt x="194" y="181"/>
                      </a:lnTo>
                      <a:lnTo>
                        <a:pt x="202" y="186"/>
                      </a:lnTo>
                      <a:lnTo>
                        <a:pt x="205" y="183"/>
                      </a:lnTo>
                      <a:lnTo>
                        <a:pt x="202" y="177"/>
                      </a:lnTo>
                      <a:lnTo>
                        <a:pt x="208" y="181"/>
                      </a:lnTo>
                      <a:lnTo>
                        <a:pt x="214" y="178"/>
                      </a:lnTo>
                      <a:lnTo>
                        <a:pt x="217" y="174"/>
                      </a:lnTo>
                      <a:lnTo>
                        <a:pt x="221" y="174"/>
                      </a:lnTo>
                      <a:lnTo>
                        <a:pt x="223" y="169"/>
                      </a:lnTo>
                      <a:lnTo>
                        <a:pt x="230" y="168"/>
                      </a:lnTo>
                      <a:lnTo>
                        <a:pt x="239" y="162"/>
                      </a:lnTo>
                      <a:lnTo>
                        <a:pt x="250" y="162"/>
                      </a:lnTo>
                      <a:lnTo>
                        <a:pt x="250" y="159"/>
                      </a:lnTo>
                      <a:lnTo>
                        <a:pt x="254" y="157"/>
                      </a:lnTo>
                      <a:lnTo>
                        <a:pt x="265" y="144"/>
                      </a:lnTo>
                      <a:lnTo>
                        <a:pt x="262" y="151"/>
                      </a:lnTo>
                      <a:lnTo>
                        <a:pt x="253" y="159"/>
                      </a:lnTo>
                      <a:lnTo>
                        <a:pt x="254" y="165"/>
                      </a:lnTo>
                      <a:lnTo>
                        <a:pt x="257" y="165"/>
                      </a:lnTo>
                      <a:lnTo>
                        <a:pt x="260" y="169"/>
                      </a:lnTo>
                      <a:lnTo>
                        <a:pt x="263" y="169"/>
                      </a:lnTo>
                      <a:lnTo>
                        <a:pt x="263" y="166"/>
                      </a:lnTo>
                      <a:lnTo>
                        <a:pt x="271" y="162"/>
                      </a:lnTo>
                      <a:lnTo>
                        <a:pt x="272" y="157"/>
                      </a:lnTo>
                      <a:lnTo>
                        <a:pt x="281" y="154"/>
                      </a:lnTo>
                      <a:lnTo>
                        <a:pt x="290" y="153"/>
                      </a:lnTo>
                      <a:lnTo>
                        <a:pt x="293" y="144"/>
                      </a:lnTo>
                      <a:lnTo>
                        <a:pt x="292" y="132"/>
                      </a:lnTo>
                      <a:lnTo>
                        <a:pt x="296" y="130"/>
                      </a:lnTo>
                      <a:lnTo>
                        <a:pt x="293" y="133"/>
                      </a:lnTo>
                      <a:lnTo>
                        <a:pt x="295" y="142"/>
                      </a:lnTo>
                      <a:lnTo>
                        <a:pt x="308" y="126"/>
                      </a:lnTo>
                      <a:lnTo>
                        <a:pt x="293" y="151"/>
                      </a:lnTo>
                      <a:lnTo>
                        <a:pt x="295" y="153"/>
                      </a:lnTo>
                      <a:lnTo>
                        <a:pt x="303" y="148"/>
                      </a:lnTo>
                      <a:lnTo>
                        <a:pt x="314" y="154"/>
                      </a:lnTo>
                      <a:lnTo>
                        <a:pt x="324" y="150"/>
                      </a:lnTo>
                      <a:lnTo>
                        <a:pt x="317" y="154"/>
                      </a:lnTo>
                      <a:lnTo>
                        <a:pt x="312" y="160"/>
                      </a:lnTo>
                      <a:lnTo>
                        <a:pt x="303" y="154"/>
                      </a:lnTo>
                      <a:lnTo>
                        <a:pt x="289" y="159"/>
                      </a:lnTo>
                      <a:lnTo>
                        <a:pt x="281" y="157"/>
                      </a:lnTo>
                      <a:lnTo>
                        <a:pt x="277" y="163"/>
                      </a:lnTo>
                      <a:lnTo>
                        <a:pt x="271" y="169"/>
                      </a:lnTo>
                      <a:lnTo>
                        <a:pt x="268" y="175"/>
                      </a:lnTo>
                      <a:lnTo>
                        <a:pt x="265" y="178"/>
                      </a:lnTo>
                      <a:lnTo>
                        <a:pt x="266" y="184"/>
                      </a:lnTo>
                      <a:lnTo>
                        <a:pt x="265" y="184"/>
                      </a:lnTo>
                      <a:lnTo>
                        <a:pt x="262" y="181"/>
                      </a:lnTo>
                      <a:lnTo>
                        <a:pt x="257" y="192"/>
                      </a:lnTo>
                      <a:lnTo>
                        <a:pt x="256" y="202"/>
                      </a:lnTo>
                      <a:lnTo>
                        <a:pt x="251" y="211"/>
                      </a:lnTo>
                      <a:lnTo>
                        <a:pt x="253" y="221"/>
                      </a:lnTo>
                      <a:lnTo>
                        <a:pt x="245" y="242"/>
                      </a:lnTo>
                      <a:lnTo>
                        <a:pt x="242" y="269"/>
                      </a:lnTo>
                      <a:lnTo>
                        <a:pt x="239" y="263"/>
                      </a:lnTo>
                      <a:lnTo>
                        <a:pt x="241" y="265"/>
                      </a:lnTo>
                      <a:lnTo>
                        <a:pt x="239" y="262"/>
                      </a:lnTo>
                      <a:lnTo>
                        <a:pt x="244" y="245"/>
                      </a:lnTo>
                      <a:lnTo>
                        <a:pt x="242" y="241"/>
                      </a:lnTo>
                      <a:lnTo>
                        <a:pt x="245" y="227"/>
                      </a:lnTo>
                      <a:lnTo>
                        <a:pt x="245" y="221"/>
                      </a:lnTo>
                      <a:lnTo>
                        <a:pt x="251" y="203"/>
                      </a:lnTo>
                      <a:lnTo>
                        <a:pt x="250" y="197"/>
                      </a:lnTo>
                      <a:lnTo>
                        <a:pt x="253" y="194"/>
                      </a:lnTo>
                      <a:lnTo>
                        <a:pt x="256" y="181"/>
                      </a:lnTo>
                      <a:lnTo>
                        <a:pt x="259" y="175"/>
                      </a:lnTo>
                      <a:lnTo>
                        <a:pt x="251" y="169"/>
                      </a:lnTo>
                      <a:lnTo>
                        <a:pt x="244" y="168"/>
                      </a:lnTo>
                      <a:lnTo>
                        <a:pt x="236" y="177"/>
                      </a:lnTo>
                      <a:lnTo>
                        <a:pt x="235" y="183"/>
                      </a:lnTo>
                      <a:lnTo>
                        <a:pt x="224" y="187"/>
                      </a:lnTo>
                      <a:lnTo>
                        <a:pt x="215" y="186"/>
                      </a:lnTo>
                      <a:lnTo>
                        <a:pt x="215" y="192"/>
                      </a:lnTo>
                      <a:lnTo>
                        <a:pt x="218" y="194"/>
                      </a:lnTo>
                      <a:lnTo>
                        <a:pt x="214" y="196"/>
                      </a:lnTo>
                      <a:lnTo>
                        <a:pt x="206" y="203"/>
                      </a:lnTo>
                      <a:lnTo>
                        <a:pt x="205" y="203"/>
                      </a:lnTo>
                      <a:lnTo>
                        <a:pt x="197" y="208"/>
                      </a:lnTo>
                      <a:lnTo>
                        <a:pt x="200" y="208"/>
                      </a:lnTo>
                      <a:lnTo>
                        <a:pt x="202" y="212"/>
                      </a:lnTo>
                      <a:lnTo>
                        <a:pt x="199" y="212"/>
                      </a:lnTo>
                      <a:lnTo>
                        <a:pt x="199" y="217"/>
                      </a:lnTo>
                      <a:lnTo>
                        <a:pt x="194" y="217"/>
                      </a:lnTo>
                      <a:lnTo>
                        <a:pt x="194" y="226"/>
                      </a:lnTo>
                      <a:lnTo>
                        <a:pt x="190" y="229"/>
                      </a:lnTo>
                      <a:lnTo>
                        <a:pt x="187" y="227"/>
                      </a:lnTo>
                      <a:lnTo>
                        <a:pt x="183" y="227"/>
                      </a:lnTo>
                      <a:lnTo>
                        <a:pt x="178" y="236"/>
                      </a:lnTo>
                      <a:lnTo>
                        <a:pt x="186" y="250"/>
                      </a:lnTo>
                      <a:lnTo>
                        <a:pt x="190" y="254"/>
                      </a:lnTo>
                      <a:lnTo>
                        <a:pt x="186" y="259"/>
                      </a:lnTo>
                      <a:lnTo>
                        <a:pt x="194" y="257"/>
                      </a:lnTo>
                      <a:lnTo>
                        <a:pt x="200" y="253"/>
                      </a:lnTo>
                      <a:lnTo>
                        <a:pt x="205" y="242"/>
                      </a:lnTo>
                      <a:lnTo>
                        <a:pt x="208" y="244"/>
                      </a:lnTo>
                      <a:lnTo>
                        <a:pt x="206" y="251"/>
                      </a:lnTo>
                      <a:lnTo>
                        <a:pt x="211" y="253"/>
                      </a:lnTo>
                      <a:lnTo>
                        <a:pt x="199" y="256"/>
                      </a:lnTo>
                      <a:lnTo>
                        <a:pt x="196" y="260"/>
                      </a:lnTo>
                      <a:lnTo>
                        <a:pt x="183" y="262"/>
                      </a:lnTo>
                      <a:lnTo>
                        <a:pt x="172" y="269"/>
                      </a:lnTo>
                      <a:lnTo>
                        <a:pt x="165" y="289"/>
                      </a:lnTo>
                      <a:lnTo>
                        <a:pt x="165" y="292"/>
                      </a:lnTo>
                      <a:lnTo>
                        <a:pt x="168" y="293"/>
                      </a:lnTo>
                      <a:lnTo>
                        <a:pt x="166" y="298"/>
                      </a:lnTo>
                      <a:lnTo>
                        <a:pt x="162" y="304"/>
                      </a:lnTo>
                      <a:lnTo>
                        <a:pt x="156" y="301"/>
                      </a:lnTo>
                      <a:lnTo>
                        <a:pt x="147" y="308"/>
                      </a:lnTo>
                      <a:lnTo>
                        <a:pt x="141" y="307"/>
                      </a:lnTo>
                      <a:lnTo>
                        <a:pt x="135" y="316"/>
                      </a:lnTo>
                      <a:lnTo>
                        <a:pt x="136" y="320"/>
                      </a:lnTo>
                      <a:lnTo>
                        <a:pt x="123" y="329"/>
                      </a:lnTo>
                      <a:lnTo>
                        <a:pt x="123" y="332"/>
                      </a:lnTo>
                      <a:lnTo>
                        <a:pt x="127" y="335"/>
                      </a:lnTo>
                      <a:lnTo>
                        <a:pt x="136" y="335"/>
                      </a:lnTo>
                      <a:lnTo>
                        <a:pt x="139" y="337"/>
                      </a:lnTo>
                      <a:lnTo>
                        <a:pt x="142" y="346"/>
                      </a:lnTo>
                      <a:lnTo>
                        <a:pt x="150" y="352"/>
                      </a:lnTo>
                      <a:lnTo>
                        <a:pt x="159" y="346"/>
                      </a:lnTo>
                      <a:lnTo>
                        <a:pt x="162" y="340"/>
                      </a:lnTo>
                      <a:lnTo>
                        <a:pt x="165" y="341"/>
                      </a:lnTo>
                      <a:lnTo>
                        <a:pt x="162" y="346"/>
                      </a:lnTo>
                      <a:lnTo>
                        <a:pt x="165" y="353"/>
                      </a:lnTo>
                      <a:lnTo>
                        <a:pt x="171" y="356"/>
                      </a:lnTo>
                      <a:lnTo>
                        <a:pt x="175" y="356"/>
                      </a:lnTo>
                      <a:lnTo>
                        <a:pt x="181" y="347"/>
                      </a:lnTo>
                      <a:lnTo>
                        <a:pt x="189" y="344"/>
                      </a:lnTo>
                      <a:lnTo>
                        <a:pt x="197" y="335"/>
                      </a:lnTo>
                      <a:lnTo>
                        <a:pt x="214" y="329"/>
                      </a:lnTo>
                      <a:lnTo>
                        <a:pt x="214" y="331"/>
                      </a:lnTo>
                      <a:lnTo>
                        <a:pt x="202" y="335"/>
                      </a:lnTo>
                      <a:lnTo>
                        <a:pt x="196" y="343"/>
                      </a:lnTo>
                      <a:lnTo>
                        <a:pt x="187" y="349"/>
                      </a:lnTo>
                      <a:lnTo>
                        <a:pt x="181" y="360"/>
                      </a:lnTo>
                      <a:lnTo>
                        <a:pt x="162" y="357"/>
                      </a:lnTo>
                      <a:lnTo>
                        <a:pt x="154" y="359"/>
                      </a:lnTo>
                      <a:lnTo>
                        <a:pt x="147" y="363"/>
                      </a:lnTo>
                      <a:lnTo>
                        <a:pt x="138" y="375"/>
                      </a:lnTo>
                      <a:lnTo>
                        <a:pt x="139" y="386"/>
                      </a:lnTo>
                      <a:lnTo>
                        <a:pt x="124" y="380"/>
                      </a:lnTo>
                      <a:lnTo>
                        <a:pt x="118" y="378"/>
                      </a:lnTo>
                      <a:lnTo>
                        <a:pt x="114" y="374"/>
                      </a:lnTo>
                      <a:lnTo>
                        <a:pt x="111" y="374"/>
                      </a:lnTo>
                      <a:lnTo>
                        <a:pt x="105" y="384"/>
                      </a:lnTo>
                      <a:lnTo>
                        <a:pt x="108" y="408"/>
                      </a:lnTo>
                      <a:lnTo>
                        <a:pt x="105" y="414"/>
                      </a:lnTo>
                      <a:lnTo>
                        <a:pt x="105" y="414"/>
                      </a:lnTo>
                      <a:lnTo>
                        <a:pt x="106" y="416"/>
                      </a:lnTo>
                      <a:lnTo>
                        <a:pt x="111" y="416"/>
                      </a:lnTo>
                      <a:lnTo>
                        <a:pt x="117" y="411"/>
                      </a:lnTo>
                      <a:lnTo>
                        <a:pt x="118" y="410"/>
                      </a:lnTo>
                      <a:lnTo>
                        <a:pt x="117" y="405"/>
                      </a:lnTo>
                      <a:lnTo>
                        <a:pt x="121" y="401"/>
                      </a:lnTo>
                      <a:lnTo>
                        <a:pt x="127" y="402"/>
                      </a:lnTo>
                      <a:lnTo>
                        <a:pt x="127" y="407"/>
                      </a:lnTo>
                      <a:lnTo>
                        <a:pt x="136" y="405"/>
                      </a:lnTo>
                      <a:lnTo>
                        <a:pt x="145" y="405"/>
                      </a:lnTo>
                      <a:lnTo>
                        <a:pt x="154" y="395"/>
                      </a:lnTo>
                      <a:lnTo>
                        <a:pt x="162" y="398"/>
                      </a:lnTo>
                      <a:lnTo>
                        <a:pt x="163" y="402"/>
                      </a:lnTo>
                      <a:lnTo>
                        <a:pt x="175" y="398"/>
                      </a:lnTo>
                      <a:lnTo>
                        <a:pt x="183" y="401"/>
                      </a:lnTo>
                      <a:lnTo>
                        <a:pt x="191" y="401"/>
                      </a:lnTo>
                      <a:lnTo>
                        <a:pt x="193" y="389"/>
                      </a:lnTo>
                      <a:lnTo>
                        <a:pt x="197" y="375"/>
                      </a:lnTo>
                      <a:lnTo>
                        <a:pt x="203" y="369"/>
                      </a:lnTo>
                      <a:lnTo>
                        <a:pt x="203" y="363"/>
                      </a:lnTo>
                      <a:lnTo>
                        <a:pt x="208" y="353"/>
                      </a:lnTo>
                      <a:lnTo>
                        <a:pt x="212" y="353"/>
                      </a:lnTo>
                      <a:lnTo>
                        <a:pt x="212" y="350"/>
                      </a:lnTo>
                      <a:lnTo>
                        <a:pt x="242" y="332"/>
                      </a:lnTo>
                      <a:lnTo>
                        <a:pt x="248" y="334"/>
                      </a:lnTo>
                      <a:lnTo>
                        <a:pt x="257" y="332"/>
                      </a:lnTo>
                      <a:lnTo>
                        <a:pt x="263" y="335"/>
                      </a:lnTo>
                      <a:lnTo>
                        <a:pt x="260" y="344"/>
                      </a:lnTo>
                      <a:lnTo>
                        <a:pt x="262" y="353"/>
                      </a:lnTo>
                      <a:lnTo>
                        <a:pt x="257" y="368"/>
                      </a:lnTo>
                      <a:lnTo>
                        <a:pt x="262" y="372"/>
                      </a:lnTo>
                      <a:lnTo>
                        <a:pt x="272" y="369"/>
                      </a:lnTo>
                      <a:lnTo>
                        <a:pt x="300" y="352"/>
                      </a:lnTo>
                      <a:lnTo>
                        <a:pt x="318" y="349"/>
                      </a:lnTo>
                      <a:lnTo>
                        <a:pt x="318" y="349"/>
                      </a:lnTo>
                      <a:lnTo>
                        <a:pt x="327" y="335"/>
                      </a:lnTo>
                      <a:lnTo>
                        <a:pt x="324" y="328"/>
                      </a:lnTo>
                      <a:lnTo>
                        <a:pt x="327" y="323"/>
                      </a:lnTo>
                      <a:lnTo>
                        <a:pt x="326" y="322"/>
                      </a:lnTo>
                      <a:lnTo>
                        <a:pt x="327" y="314"/>
                      </a:lnTo>
                      <a:lnTo>
                        <a:pt x="324" y="314"/>
                      </a:lnTo>
                      <a:lnTo>
                        <a:pt x="333" y="296"/>
                      </a:lnTo>
                      <a:lnTo>
                        <a:pt x="342" y="289"/>
                      </a:lnTo>
                      <a:lnTo>
                        <a:pt x="357" y="286"/>
                      </a:lnTo>
                      <a:lnTo>
                        <a:pt x="362" y="283"/>
                      </a:lnTo>
                      <a:lnTo>
                        <a:pt x="365" y="268"/>
                      </a:lnTo>
                      <a:lnTo>
                        <a:pt x="371" y="260"/>
                      </a:lnTo>
                      <a:lnTo>
                        <a:pt x="371" y="260"/>
                      </a:lnTo>
                      <a:lnTo>
                        <a:pt x="384" y="238"/>
                      </a:lnTo>
                      <a:lnTo>
                        <a:pt x="387" y="217"/>
                      </a:lnTo>
                      <a:lnTo>
                        <a:pt x="396" y="203"/>
                      </a:lnTo>
                      <a:lnTo>
                        <a:pt x="398" y="180"/>
                      </a:lnTo>
                      <a:lnTo>
                        <a:pt x="403" y="141"/>
                      </a:lnTo>
                      <a:lnTo>
                        <a:pt x="398" y="138"/>
                      </a:lnTo>
                      <a:lnTo>
                        <a:pt x="392" y="130"/>
                      </a:lnTo>
                      <a:lnTo>
                        <a:pt x="389" y="117"/>
                      </a:lnTo>
                      <a:lnTo>
                        <a:pt x="392" y="109"/>
                      </a:lnTo>
                      <a:lnTo>
                        <a:pt x="381" y="103"/>
                      </a:lnTo>
                      <a:lnTo>
                        <a:pt x="363" y="102"/>
                      </a:lnTo>
                      <a:lnTo>
                        <a:pt x="366" y="99"/>
                      </a:lnTo>
                      <a:lnTo>
                        <a:pt x="366" y="99"/>
                      </a:lnTo>
                      <a:lnTo>
                        <a:pt x="354" y="99"/>
                      </a:lnTo>
                      <a:lnTo>
                        <a:pt x="330" y="93"/>
                      </a:lnTo>
                      <a:lnTo>
                        <a:pt x="327" y="96"/>
                      </a:lnTo>
                      <a:lnTo>
                        <a:pt x="323" y="96"/>
                      </a:lnTo>
                      <a:lnTo>
                        <a:pt x="317" y="90"/>
                      </a:lnTo>
                      <a:lnTo>
                        <a:pt x="302" y="88"/>
                      </a:lnTo>
                      <a:lnTo>
                        <a:pt x="297" y="54"/>
                      </a:lnTo>
                      <a:lnTo>
                        <a:pt x="286" y="49"/>
                      </a:lnTo>
                      <a:lnTo>
                        <a:pt x="278" y="54"/>
                      </a:lnTo>
                      <a:lnTo>
                        <a:pt x="266" y="54"/>
                      </a:lnTo>
                      <a:lnTo>
                        <a:pt x="272" y="43"/>
                      </a:lnTo>
                      <a:lnTo>
                        <a:pt x="280" y="39"/>
                      </a:lnTo>
                      <a:lnTo>
                        <a:pt x="280" y="36"/>
                      </a:lnTo>
                      <a:lnTo>
                        <a:pt x="277" y="32"/>
                      </a:lnTo>
                      <a:lnTo>
                        <a:pt x="271" y="34"/>
                      </a:lnTo>
                      <a:lnTo>
                        <a:pt x="269" y="27"/>
                      </a:lnTo>
                      <a:lnTo>
                        <a:pt x="265" y="29"/>
                      </a:lnTo>
                      <a:lnTo>
                        <a:pt x="262" y="21"/>
                      </a:lnTo>
                      <a:lnTo>
                        <a:pt x="259" y="21"/>
                      </a:lnTo>
                      <a:lnTo>
                        <a:pt x="259" y="29"/>
                      </a:lnTo>
                      <a:lnTo>
                        <a:pt x="250" y="33"/>
                      </a:lnTo>
                      <a:lnTo>
                        <a:pt x="247" y="37"/>
                      </a:lnTo>
                      <a:lnTo>
                        <a:pt x="242" y="39"/>
                      </a:lnTo>
                      <a:lnTo>
                        <a:pt x="236" y="34"/>
                      </a:lnTo>
                      <a:lnTo>
                        <a:pt x="238" y="30"/>
                      </a:lnTo>
                      <a:lnTo>
                        <a:pt x="235" y="24"/>
                      </a:lnTo>
                      <a:lnTo>
                        <a:pt x="227" y="30"/>
                      </a:lnTo>
                      <a:lnTo>
                        <a:pt x="220" y="30"/>
                      </a:lnTo>
                      <a:lnTo>
                        <a:pt x="208" y="43"/>
                      </a:lnTo>
                      <a:lnTo>
                        <a:pt x="196" y="34"/>
                      </a:lnTo>
                      <a:lnTo>
                        <a:pt x="190" y="33"/>
                      </a:lnTo>
                      <a:lnTo>
                        <a:pt x="187" y="27"/>
                      </a:lnTo>
                      <a:lnTo>
                        <a:pt x="189" y="15"/>
                      </a:lnTo>
                      <a:lnTo>
                        <a:pt x="178" y="11"/>
                      </a:lnTo>
                      <a:lnTo>
                        <a:pt x="175" y="2"/>
                      </a:lnTo>
                      <a:lnTo>
                        <a:pt x="171" y="0"/>
                      </a:lnTo>
                      <a:lnTo>
                        <a:pt x="160" y="8"/>
                      </a:lnTo>
                      <a:lnTo>
                        <a:pt x="159" y="8"/>
                      </a:lnTo>
                      <a:lnTo>
                        <a:pt x="151" y="23"/>
                      </a:lnTo>
                      <a:lnTo>
                        <a:pt x="147" y="23"/>
                      </a:lnTo>
                      <a:lnTo>
                        <a:pt x="139" y="14"/>
                      </a:lnTo>
                      <a:lnTo>
                        <a:pt x="132" y="17"/>
                      </a:lnTo>
                      <a:lnTo>
                        <a:pt x="127" y="21"/>
                      </a:lnTo>
                      <a:lnTo>
                        <a:pt x="123" y="20"/>
                      </a:lnTo>
                      <a:lnTo>
                        <a:pt x="118" y="15"/>
                      </a:lnTo>
                      <a:lnTo>
                        <a:pt x="115" y="17"/>
                      </a:lnTo>
                      <a:lnTo>
                        <a:pt x="100" y="30"/>
                      </a:lnTo>
                      <a:lnTo>
                        <a:pt x="96" y="32"/>
                      </a:lnTo>
                      <a:lnTo>
                        <a:pt x="94" y="27"/>
                      </a:lnTo>
                      <a:lnTo>
                        <a:pt x="83" y="34"/>
                      </a:lnTo>
                      <a:lnTo>
                        <a:pt x="75" y="33"/>
                      </a:lnTo>
                      <a:lnTo>
                        <a:pt x="72" y="27"/>
                      </a:lnTo>
                      <a:lnTo>
                        <a:pt x="69" y="27"/>
                      </a:lnTo>
                      <a:lnTo>
                        <a:pt x="68" y="30"/>
                      </a:lnTo>
                      <a:lnTo>
                        <a:pt x="60" y="32"/>
                      </a:lnTo>
                      <a:lnTo>
                        <a:pt x="53" y="39"/>
                      </a:lnTo>
                      <a:lnTo>
                        <a:pt x="47" y="51"/>
                      </a:lnTo>
                      <a:lnTo>
                        <a:pt x="47" y="58"/>
                      </a:lnTo>
                      <a:lnTo>
                        <a:pt x="47" y="58"/>
                      </a:lnTo>
                      <a:lnTo>
                        <a:pt x="47" y="58"/>
                      </a:lnTo>
                      <a:lnTo>
                        <a:pt x="50" y="55"/>
                      </a:lnTo>
                      <a:close/>
                      <a:moveTo>
                        <a:pt x="62" y="160"/>
                      </a:moveTo>
                      <a:lnTo>
                        <a:pt x="59" y="154"/>
                      </a:lnTo>
                      <a:lnTo>
                        <a:pt x="44" y="144"/>
                      </a:lnTo>
                      <a:lnTo>
                        <a:pt x="41" y="145"/>
                      </a:lnTo>
                      <a:lnTo>
                        <a:pt x="29" y="136"/>
                      </a:lnTo>
                      <a:lnTo>
                        <a:pt x="27" y="139"/>
                      </a:lnTo>
                      <a:lnTo>
                        <a:pt x="32" y="148"/>
                      </a:lnTo>
                      <a:lnTo>
                        <a:pt x="38" y="153"/>
                      </a:lnTo>
                      <a:lnTo>
                        <a:pt x="39" y="150"/>
                      </a:lnTo>
                      <a:lnTo>
                        <a:pt x="41" y="151"/>
                      </a:lnTo>
                      <a:lnTo>
                        <a:pt x="39" y="166"/>
                      </a:lnTo>
                      <a:lnTo>
                        <a:pt x="51" y="166"/>
                      </a:lnTo>
                      <a:lnTo>
                        <a:pt x="53" y="168"/>
                      </a:lnTo>
                      <a:lnTo>
                        <a:pt x="50" y="171"/>
                      </a:lnTo>
                      <a:lnTo>
                        <a:pt x="50" y="175"/>
                      </a:lnTo>
                      <a:lnTo>
                        <a:pt x="57" y="180"/>
                      </a:lnTo>
                      <a:lnTo>
                        <a:pt x="63" y="174"/>
                      </a:lnTo>
                      <a:lnTo>
                        <a:pt x="63" y="169"/>
                      </a:lnTo>
                      <a:lnTo>
                        <a:pt x="62" y="160"/>
                      </a:lnTo>
                      <a:close/>
                      <a:moveTo>
                        <a:pt x="53" y="229"/>
                      </a:moveTo>
                      <a:lnTo>
                        <a:pt x="47" y="215"/>
                      </a:lnTo>
                      <a:lnTo>
                        <a:pt x="50" y="212"/>
                      </a:lnTo>
                      <a:lnTo>
                        <a:pt x="50" y="199"/>
                      </a:lnTo>
                      <a:lnTo>
                        <a:pt x="53" y="189"/>
                      </a:lnTo>
                      <a:lnTo>
                        <a:pt x="51" y="181"/>
                      </a:lnTo>
                      <a:lnTo>
                        <a:pt x="45" y="178"/>
                      </a:lnTo>
                      <a:lnTo>
                        <a:pt x="41" y="184"/>
                      </a:lnTo>
                      <a:lnTo>
                        <a:pt x="38" y="184"/>
                      </a:lnTo>
                      <a:lnTo>
                        <a:pt x="38" y="180"/>
                      </a:lnTo>
                      <a:lnTo>
                        <a:pt x="30" y="172"/>
                      </a:lnTo>
                      <a:lnTo>
                        <a:pt x="32" y="169"/>
                      </a:lnTo>
                      <a:lnTo>
                        <a:pt x="29" y="166"/>
                      </a:lnTo>
                      <a:lnTo>
                        <a:pt x="26" y="165"/>
                      </a:lnTo>
                      <a:lnTo>
                        <a:pt x="26" y="154"/>
                      </a:lnTo>
                      <a:lnTo>
                        <a:pt x="21" y="151"/>
                      </a:lnTo>
                      <a:lnTo>
                        <a:pt x="20" y="159"/>
                      </a:lnTo>
                      <a:lnTo>
                        <a:pt x="32" y="206"/>
                      </a:lnTo>
                      <a:lnTo>
                        <a:pt x="29" y="209"/>
                      </a:lnTo>
                      <a:lnTo>
                        <a:pt x="27" y="209"/>
                      </a:lnTo>
                      <a:lnTo>
                        <a:pt x="26" y="205"/>
                      </a:lnTo>
                      <a:lnTo>
                        <a:pt x="23" y="205"/>
                      </a:lnTo>
                      <a:lnTo>
                        <a:pt x="23" y="212"/>
                      </a:lnTo>
                      <a:lnTo>
                        <a:pt x="27" y="221"/>
                      </a:lnTo>
                      <a:lnTo>
                        <a:pt x="27" y="226"/>
                      </a:lnTo>
                      <a:lnTo>
                        <a:pt x="30" y="230"/>
                      </a:lnTo>
                      <a:lnTo>
                        <a:pt x="36" y="232"/>
                      </a:lnTo>
                      <a:lnTo>
                        <a:pt x="44" y="241"/>
                      </a:lnTo>
                      <a:lnTo>
                        <a:pt x="50" y="238"/>
                      </a:lnTo>
                      <a:lnTo>
                        <a:pt x="53" y="232"/>
                      </a:lnTo>
                      <a:lnTo>
                        <a:pt x="53" y="229"/>
                      </a:lnTo>
                      <a:close/>
                      <a:moveTo>
                        <a:pt x="11" y="118"/>
                      </a:moveTo>
                      <a:lnTo>
                        <a:pt x="6" y="106"/>
                      </a:lnTo>
                      <a:lnTo>
                        <a:pt x="2" y="102"/>
                      </a:lnTo>
                      <a:lnTo>
                        <a:pt x="0" y="106"/>
                      </a:lnTo>
                      <a:lnTo>
                        <a:pt x="2" y="126"/>
                      </a:lnTo>
                      <a:lnTo>
                        <a:pt x="9" y="126"/>
                      </a:lnTo>
                      <a:lnTo>
                        <a:pt x="11" y="118"/>
                      </a:lnTo>
                      <a:close/>
                      <a:moveTo>
                        <a:pt x="21" y="150"/>
                      </a:moveTo>
                      <a:lnTo>
                        <a:pt x="12" y="127"/>
                      </a:lnTo>
                      <a:lnTo>
                        <a:pt x="8" y="130"/>
                      </a:lnTo>
                      <a:lnTo>
                        <a:pt x="6" y="138"/>
                      </a:lnTo>
                      <a:lnTo>
                        <a:pt x="9" y="138"/>
                      </a:lnTo>
                      <a:lnTo>
                        <a:pt x="11" y="145"/>
                      </a:lnTo>
                      <a:lnTo>
                        <a:pt x="12" y="144"/>
                      </a:lnTo>
                      <a:lnTo>
                        <a:pt x="20" y="153"/>
                      </a:lnTo>
                      <a:lnTo>
                        <a:pt x="21" y="150"/>
                      </a:lnTo>
                      <a:close/>
                      <a:moveTo>
                        <a:pt x="51" y="126"/>
                      </a:moveTo>
                      <a:lnTo>
                        <a:pt x="41" y="123"/>
                      </a:lnTo>
                      <a:lnTo>
                        <a:pt x="36" y="118"/>
                      </a:lnTo>
                      <a:lnTo>
                        <a:pt x="29" y="121"/>
                      </a:lnTo>
                      <a:lnTo>
                        <a:pt x="23" y="118"/>
                      </a:lnTo>
                      <a:lnTo>
                        <a:pt x="23" y="121"/>
                      </a:lnTo>
                      <a:lnTo>
                        <a:pt x="32" y="129"/>
                      </a:lnTo>
                      <a:lnTo>
                        <a:pt x="29" y="130"/>
                      </a:lnTo>
                      <a:lnTo>
                        <a:pt x="36" y="138"/>
                      </a:lnTo>
                      <a:lnTo>
                        <a:pt x="51" y="142"/>
                      </a:lnTo>
                      <a:lnTo>
                        <a:pt x="62" y="148"/>
                      </a:lnTo>
                      <a:lnTo>
                        <a:pt x="65" y="147"/>
                      </a:lnTo>
                      <a:lnTo>
                        <a:pt x="65" y="142"/>
                      </a:lnTo>
                      <a:lnTo>
                        <a:pt x="60" y="135"/>
                      </a:lnTo>
                      <a:lnTo>
                        <a:pt x="51" y="126"/>
                      </a:lnTo>
                      <a:close/>
                      <a:moveTo>
                        <a:pt x="12" y="76"/>
                      </a:moveTo>
                      <a:lnTo>
                        <a:pt x="26" y="85"/>
                      </a:lnTo>
                      <a:lnTo>
                        <a:pt x="29" y="85"/>
                      </a:lnTo>
                      <a:lnTo>
                        <a:pt x="18" y="61"/>
                      </a:lnTo>
                      <a:lnTo>
                        <a:pt x="11" y="64"/>
                      </a:lnTo>
                      <a:lnTo>
                        <a:pt x="11" y="70"/>
                      </a:lnTo>
                      <a:lnTo>
                        <a:pt x="12" y="75"/>
                      </a:lnTo>
                      <a:lnTo>
                        <a:pt x="12" y="76"/>
                      </a:lnTo>
                      <a:close/>
                    </a:path>
                  </a:pathLst>
                </a:custGeom>
                <a:grpFill/>
                <a:ln w="4763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0" tIns="0" rIns="0" bIns="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1828800" hangingPunct="1">
                    <a:defRPr/>
                  </a:pPr>
                  <a:endParaRPr lang="en-US" sz="2400" dirty="0">
                    <a:solidFill>
                      <a:prstClr val="white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Sogn og Fjordane">
                  <a:extLst>
                    <a:ext uri="{FF2B5EF4-FFF2-40B4-BE49-F238E27FC236}">
                      <a16:creationId xmlns:a16="http://schemas.microsoft.com/office/drawing/2014/main" id="{A243D646-0E98-4ED5-BD76-9077070751B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487588">
                  <a:off x="5550215" y="4637046"/>
                  <a:ext cx="788998" cy="687444"/>
                </a:xfrm>
                <a:custGeom>
                  <a:avLst/>
                  <a:gdLst>
                    <a:gd name="T0" fmla="*/ 45 w 505"/>
                    <a:gd name="T1" fmla="*/ 389 h 440"/>
                    <a:gd name="T2" fmla="*/ 39 w 505"/>
                    <a:gd name="T3" fmla="*/ 349 h 440"/>
                    <a:gd name="T4" fmla="*/ 24 w 505"/>
                    <a:gd name="T5" fmla="*/ 325 h 440"/>
                    <a:gd name="T6" fmla="*/ 52 w 505"/>
                    <a:gd name="T7" fmla="*/ 302 h 440"/>
                    <a:gd name="T8" fmla="*/ 37 w 505"/>
                    <a:gd name="T9" fmla="*/ 323 h 440"/>
                    <a:gd name="T10" fmla="*/ 51 w 505"/>
                    <a:gd name="T11" fmla="*/ 244 h 440"/>
                    <a:gd name="T12" fmla="*/ 25 w 505"/>
                    <a:gd name="T13" fmla="*/ 151 h 440"/>
                    <a:gd name="T14" fmla="*/ 82 w 505"/>
                    <a:gd name="T15" fmla="*/ 102 h 440"/>
                    <a:gd name="T16" fmla="*/ 34 w 505"/>
                    <a:gd name="T17" fmla="*/ 108 h 440"/>
                    <a:gd name="T18" fmla="*/ 69 w 505"/>
                    <a:gd name="T19" fmla="*/ 69 h 440"/>
                    <a:gd name="T20" fmla="*/ 84 w 505"/>
                    <a:gd name="T21" fmla="*/ 11 h 440"/>
                    <a:gd name="T22" fmla="*/ 112 w 505"/>
                    <a:gd name="T23" fmla="*/ 66 h 440"/>
                    <a:gd name="T24" fmla="*/ 179 w 505"/>
                    <a:gd name="T25" fmla="*/ 64 h 440"/>
                    <a:gd name="T26" fmla="*/ 230 w 505"/>
                    <a:gd name="T27" fmla="*/ 76 h 440"/>
                    <a:gd name="T28" fmla="*/ 306 w 505"/>
                    <a:gd name="T29" fmla="*/ 72 h 440"/>
                    <a:gd name="T30" fmla="*/ 372 w 505"/>
                    <a:gd name="T31" fmla="*/ 60 h 440"/>
                    <a:gd name="T32" fmla="*/ 452 w 505"/>
                    <a:gd name="T33" fmla="*/ 181 h 440"/>
                    <a:gd name="T34" fmla="*/ 491 w 505"/>
                    <a:gd name="T35" fmla="*/ 263 h 440"/>
                    <a:gd name="T36" fmla="*/ 467 w 505"/>
                    <a:gd name="T37" fmla="*/ 380 h 440"/>
                    <a:gd name="T38" fmla="*/ 385 w 505"/>
                    <a:gd name="T39" fmla="*/ 440 h 440"/>
                    <a:gd name="T40" fmla="*/ 291 w 505"/>
                    <a:gd name="T41" fmla="*/ 384 h 440"/>
                    <a:gd name="T42" fmla="*/ 261 w 505"/>
                    <a:gd name="T43" fmla="*/ 381 h 440"/>
                    <a:gd name="T44" fmla="*/ 194 w 505"/>
                    <a:gd name="T45" fmla="*/ 343 h 440"/>
                    <a:gd name="T46" fmla="*/ 119 w 505"/>
                    <a:gd name="T47" fmla="*/ 371 h 440"/>
                    <a:gd name="T48" fmla="*/ 66 w 505"/>
                    <a:gd name="T49" fmla="*/ 399 h 440"/>
                    <a:gd name="T50" fmla="*/ 69 w 505"/>
                    <a:gd name="T51" fmla="*/ 368 h 440"/>
                    <a:gd name="T52" fmla="*/ 94 w 505"/>
                    <a:gd name="T53" fmla="*/ 340 h 440"/>
                    <a:gd name="T54" fmla="*/ 158 w 505"/>
                    <a:gd name="T55" fmla="*/ 334 h 440"/>
                    <a:gd name="T56" fmla="*/ 230 w 505"/>
                    <a:gd name="T57" fmla="*/ 340 h 440"/>
                    <a:gd name="T58" fmla="*/ 267 w 505"/>
                    <a:gd name="T59" fmla="*/ 325 h 440"/>
                    <a:gd name="T60" fmla="*/ 325 w 505"/>
                    <a:gd name="T61" fmla="*/ 338 h 440"/>
                    <a:gd name="T62" fmla="*/ 330 w 505"/>
                    <a:gd name="T63" fmla="*/ 355 h 440"/>
                    <a:gd name="T64" fmla="*/ 330 w 505"/>
                    <a:gd name="T65" fmla="*/ 334 h 440"/>
                    <a:gd name="T66" fmla="*/ 388 w 505"/>
                    <a:gd name="T67" fmla="*/ 322 h 440"/>
                    <a:gd name="T68" fmla="*/ 414 w 505"/>
                    <a:gd name="T69" fmla="*/ 283 h 440"/>
                    <a:gd name="T70" fmla="*/ 399 w 505"/>
                    <a:gd name="T71" fmla="*/ 221 h 440"/>
                    <a:gd name="T72" fmla="*/ 372 w 505"/>
                    <a:gd name="T73" fmla="*/ 253 h 440"/>
                    <a:gd name="T74" fmla="*/ 348 w 505"/>
                    <a:gd name="T75" fmla="*/ 310 h 440"/>
                    <a:gd name="T76" fmla="*/ 342 w 505"/>
                    <a:gd name="T77" fmla="*/ 280 h 440"/>
                    <a:gd name="T78" fmla="*/ 281 w 505"/>
                    <a:gd name="T79" fmla="*/ 293 h 440"/>
                    <a:gd name="T80" fmla="*/ 261 w 505"/>
                    <a:gd name="T81" fmla="*/ 274 h 440"/>
                    <a:gd name="T82" fmla="*/ 228 w 505"/>
                    <a:gd name="T83" fmla="*/ 313 h 440"/>
                    <a:gd name="T84" fmla="*/ 170 w 505"/>
                    <a:gd name="T85" fmla="*/ 305 h 440"/>
                    <a:gd name="T86" fmla="*/ 94 w 505"/>
                    <a:gd name="T87" fmla="*/ 316 h 440"/>
                    <a:gd name="T88" fmla="*/ 60 w 505"/>
                    <a:gd name="T89" fmla="*/ 304 h 440"/>
                    <a:gd name="T90" fmla="*/ 54 w 505"/>
                    <a:gd name="T91" fmla="*/ 266 h 440"/>
                    <a:gd name="T92" fmla="*/ 121 w 505"/>
                    <a:gd name="T93" fmla="*/ 244 h 440"/>
                    <a:gd name="T94" fmla="*/ 51 w 505"/>
                    <a:gd name="T95" fmla="*/ 236 h 440"/>
                    <a:gd name="T96" fmla="*/ 163 w 505"/>
                    <a:gd name="T97" fmla="*/ 220 h 440"/>
                    <a:gd name="T98" fmla="*/ 90 w 505"/>
                    <a:gd name="T99" fmla="*/ 196 h 440"/>
                    <a:gd name="T100" fmla="*/ 49 w 505"/>
                    <a:gd name="T101" fmla="*/ 180 h 440"/>
                    <a:gd name="T102" fmla="*/ 66 w 505"/>
                    <a:gd name="T103" fmla="*/ 138 h 440"/>
                    <a:gd name="T104" fmla="*/ 72 w 505"/>
                    <a:gd name="T105" fmla="*/ 120 h 440"/>
                    <a:gd name="T106" fmla="*/ 151 w 505"/>
                    <a:gd name="T107" fmla="*/ 106 h 440"/>
                    <a:gd name="T108" fmla="*/ 215 w 505"/>
                    <a:gd name="T109" fmla="*/ 129 h 440"/>
                    <a:gd name="T110" fmla="*/ 266 w 505"/>
                    <a:gd name="T111" fmla="*/ 103 h 440"/>
                    <a:gd name="T112" fmla="*/ 273 w 505"/>
                    <a:gd name="T113" fmla="*/ 96 h 440"/>
                    <a:gd name="T114" fmla="*/ 149 w 505"/>
                    <a:gd name="T115" fmla="*/ 94 h 440"/>
                    <a:gd name="T116" fmla="*/ 93 w 505"/>
                    <a:gd name="T117" fmla="*/ 90 h 440"/>
                    <a:gd name="T118" fmla="*/ 87 w 505"/>
                    <a:gd name="T119" fmla="*/ 70 h 440"/>
                    <a:gd name="T120" fmla="*/ 64 w 505"/>
                    <a:gd name="T121" fmla="*/ 33 h 4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505" h="440">
                      <a:moveTo>
                        <a:pt x="34" y="375"/>
                      </a:moveTo>
                      <a:lnTo>
                        <a:pt x="40" y="392"/>
                      </a:lnTo>
                      <a:lnTo>
                        <a:pt x="33" y="390"/>
                      </a:lnTo>
                      <a:lnTo>
                        <a:pt x="28" y="380"/>
                      </a:lnTo>
                      <a:lnTo>
                        <a:pt x="25" y="380"/>
                      </a:lnTo>
                      <a:lnTo>
                        <a:pt x="27" y="375"/>
                      </a:lnTo>
                      <a:lnTo>
                        <a:pt x="34" y="375"/>
                      </a:lnTo>
                      <a:close/>
                      <a:moveTo>
                        <a:pt x="52" y="375"/>
                      </a:moveTo>
                      <a:lnTo>
                        <a:pt x="52" y="386"/>
                      </a:lnTo>
                      <a:lnTo>
                        <a:pt x="54" y="393"/>
                      </a:lnTo>
                      <a:lnTo>
                        <a:pt x="46" y="393"/>
                      </a:lnTo>
                      <a:lnTo>
                        <a:pt x="45" y="389"/>
                      </a:lnTo>
                      <a:lnTo>
                        <a:pt x="45" y="374"/>
                      </a:lnTo>
                      <a:lnTo>
                        <a:pt x="43" y="368"/>
                      </a:lnTo>
                      <a:lnTo>
                        <a:pt x="45" y="367"/>
                      </a:lnTo>
                      <a:lnTo>
                        <a:pt x="46" y="370"/>
                      </a:lnTo>
                      <a:lnTo>
                        <a:pt x="52" y="375"/>
                      </a:lnTo>
                      <a:close/>
                      <a:moveTo>
                        <a:pt x="46" y="347"/>
                      </a:moveTo>
                      <a:lnTo>
                        <a:pt x="51" y="349"/>
                      </a:lnTo>
                      <a:lnTo>
                        <a:pt x="52" y="353"/>
                      </a:lnTo>
                      <a:lnTo>
                        <a:pt x="46" y="359"/>
                      </a:lnTo>
                      <a:lnTo>
                        <a:pt x="40" y="359"/>
                      </a:lnTo>
                      <a:lnTo>
                        <a:pt x="39" y="353"/>
                      </a:lnTo>
                      <a:lnTo>
                        <a:pt x="39" y="349"/>
                      </a:lnTo>
                      <a:lnTo>
                        <a:pt x="46" y="347"/>
                      </a:lnTo>
                      <a:close/>
                      <a:moveTo>
                        <a:pt x="9" y="328"/>
                      </a:moveTo>
                      <a:lnTo>
                        <a:pt x="10" y="338"/>
                      </a:lnTo>
                      <a:lnTo>
                        <a:pt x="13" y="344"/>
                      </a:lnTo>
                      <a:lnTo>
                        <a:pt x="12" y="352"/>
                      </a:lnTo>
                      <a:lnTo>
                        <a:pt x="9" y="355"/>
                      </a:lnTo>
                      <a:lnTo>
                        <a:pt x="3" y="350"/>
                      </a:lnTo>
                      <a:lnTo>
                        <a:pt x="0" y="341"/>
                      </a:lnTo>
                      <a:lnTo>
                        <a:pt x="1" y="334"/>
                      </a:lnTo>
                      <a:lnTo>
                        <a:pt x="9" y="323"/>
                      </a:lnTo>
                      <a:lnTo>
                        <a:pt x="9" y="328"/>
                      </a:lnTo>
                      <a:close/>
                      <a:moveTo>
                        <a:pt x="24" y="325"/>
                      </a:moveTo>
                      <a:lnTo>
                        <a:pt x="24" y="338"/>
                      </a:lnTo>
                      <a:lnTo>
                        <a:pt x="21" y="335"/>
                      </a:lnTo>
                      <a:lnTo>
                        <a:pt x="19" y="344"/>
                      </a:lnTo>
                      <a:lnTo>
                        <a:pt x="16" y="338"/>
                      </a:lnTo>
                      <a:lnTo>
                        <a:pt x="15" y="323"/>
                      </a:lnTo>
                      <a:lnTo>
                        <a:pt x="22" y="322"/>
                      </a:lnTo>
                      <a:lnTo>
                        <a:pt x="24" y="325"/>
                      </a:lnTo>
                      <a:close/>
                      <a:moveTo>
                        <a:pt x="57" y="305"/>
                      </a:moveTo>
                      <a:lnTo>
                        <a:pt x="61" y="311"/>
                      </a:lnTo>
                      <a:lnTo>
                        <a:pt x="61" y="319"/>
                      </a:lnTo>
                      <a:lnTo>
                        <a:pt x="54" y="317"/>
                      </a:lnTo>
                      <a:lnTo>
                        <a:pt x="52" y="302"/>
                      </a:lnTo>
                      <a:lnTo>
                        <a:pt x="57" y="305"/>
                      </a:lnTo>
                      <a:close/>
                      <a:moveTo>
                        <a:pt x="37" y="290"/>
                      </a:moveTo>
                      <a:lnTo>
                        <a:pt x="42" y="293"/>
                      </a:lnTo>
                      <a:lnTo>
                        <a:pt x="43" y="292"/>
                      </a:lnTo>
                      <a:lnTo>
                        <a:pt x="49" y="295"/>
                      </a:lnTo>
                      <a:lnTo>
                        <a:pt x="48" y="301"/>
                      </a:lnTo>
                      <a:lnTo>
                        <a:pt x="52" y="320"/>
                      </a:lnTo>
                      <a:lnTo>
                        <a:pt x="51" y="323"/>
                      </a:lnTo>
                      <a:lnTo>
                        <a:pt x="42" y="331"/>
                      </a:lnTo>
                      <a:lnTo>
                        <a:pt x="40" y="335"/>
                      </a:lnTo>
                      <a:lnTo>
                        <a:pt x="39" y="335"/>
                      </a:lnTo>
                      <a:lnTo>
                        <a:pt x="37" y="323"/>
                      </a:lnTo>
                      <a:lnTo>
                        <a:pt x="30" y="329"/>
                      </a:lnTo>
                      <a:lnTo>
                        <a:pt x="30" y="334"/>
                      </a:lnTo>
                      <a:lnTo>
                        <a:pt x="25" y="328"/>
                      </a:lnTo>
                      <a:lnTo>
                        <a:pt x="24" y="307"/>
                      </a:lnTo>
                      <a:lnTo>
                        <a:pt x="30" y="301"/>
                      </a:lnTo>
                      <a:lnTo>
                        <a:pt x="34" y="302"/>
                      </a:lnTo>
                      <a:lnTo>
                        <a:pt x="36" y="301"/>
                      </a:lnTo>
                      <a:lnTo>
                        <a:pt x="33" y="292"/>
                      </a:lnTo>
                      <a:lnTo>
                        <a:pt x="34" y="290"/>
                      </a:lnTo>
                      <a:lnTo>
                        <a:pt x="37" y="290"/>
                      </a:lnTo>
                      <a:close/>
                      <a:moveTo>
                        <a:pt x="37" y="242"/>
                      </a:moveTo>
                      <a:lnTo>
                        <a:pt x="51" y="244"/>
                      </a:lnTo>
                      <a:lnTo>
                        <a:pt x="54" y="259"/>
                      </a:lnTo>
                      <a:lnTo>
                        <a:pt x="43" y="262"/>
                      </a:lnTo>
                      <a:lnTo>
                        <a:pt x="40" y="260"/>
                      </a:lnTo>
                      <a:lnTo>
                        <a:pt x="40" y="256"/>
                      </a:lnTo>
                      <a:lnTo>
                        <a:pt x="34" y="254"/>
                      </a:lnTo>
                      <a:lnTo>
                        <a:pt x="33" y="250"/>
                      </a:lnTo>
                      <a:lnTo>
                        <a:pt x="37" y="242"/>
                      </a:lnTo>
                      <a:close/>
                      <a:moveTo>
                        <a:pt x="34" y="148"/>
                      </a:moveTo>
                      <a:lnTo>
                        <a:pt x="36" y="162"/>
                      </a:lnTo>
                      <a:lnTo>
                        <a:pt x="31" y="163"/>
                      </a:lnTo>
                      <a:lnTo>
                        <a:pt x="27" y="159"/>
                      </a:lnTo>
                      <a:lnTo>
                        <a:pt x="25" y="151"/>
                      </a:lnTo>
                      <a:lnTo>
                        <a:pt x="33" y="145"/>
                      </a:lnTo>
                      <a:lnTo>
                        <a:pt x="34" y="148"/>
                      </a:lnTo>
                      <a:close/>
                      <a:moveTo>
                        <a:pt x="30" y="120"/>
                      </a:moveTo>
                      <a:lnTo>
                        <a:pt x="36" y="127"/>
                      </a:lnTo>
                      <a:lnTo>
                        <a:pt x="28" y="136"/>
                      </a:lnTo>
                      <a:lnTo>
                        <a:pt x="27" y="129"/>
                      </a:lnTo>
                      <a:lnTo>
                        <a:pt x="21" y="124"/>
                      </a:lnTo>
                      <a:lnTo>
                        <a:pt x="28" y="118"/>
                      </a:lnTo>
                      <a:lnTo>
                        <a:pt x="30" y="120"/>
                      </a:lnTo>
                      <a:close/>
                      <a:moveTo>
                        <a:pt x="43" y="90"/>
                      </a:moveTo>
                      <a:lnTo>
                        <a:pt x="61" y="99"/>
                      </a:lnTo>
                      <a:lnTo>
                        <a:pt x="82" y="102"/>
                      </a:lnTo>
                      <a:lnTo>
                        <a:pt x="84" y="105"/>
                      </a:lnTo>
                      <a:lnTo>
                        <a:pt x="84" y="111"/>
                      </a:lnTo>
                      <a:lnTo>
                        <a:pt x="66" y="114"/>
                      </a:lnTo>
                      <a:lnTo>
                        <a:pt x="49" y="126"/>
                      </a:lnTo>
                      <a:lnTo>
                        <a:pt x="43" y="129"/>
                      </a:lnTo>
                      <a:lnTo>
                        <a:pt x="43" y="126"/>
                      </a:lnTo>
                      <a:lnTo>
                        <a:pt x="37" y="121"/>
                      </a:lnTo>
                      <a:lnTo>
                        <a:pt x="36" y="117"/>
                      </a:lnTo>
                      <a:lnTo>
                        <a:pt x="42" y="115"/>
                      </a:lnTo>
                      <a:lnTo>
                        <a:pt x="45" y="111"/>
                      </a:lnTo>
                      <a:lnTo>
                        <a:pt x="36" y="111"/>
                      </a:lnTo>
                      <a:lnTo>
                        <a:pt x="34" y="108"/>
                      </a:lnTo>
                      <a:lnTo>
                        <a:pt x="25" y="108"/>
                      </a:lnTo>
                      <a:lnTo>
                        <a:pt x="24" y="106"/>
                      </a:lnTo>
                      <a:lnTo>
                        <a:pt x="31" y="100"/>
                      </a:lnTo>
                      <a:lnTo>
                        <a:pt x="39" y="97"/>
                      </a:lnTo>
                      <a:lnTo>
                        <a:pt x="36" y="94"/>
                      </a:lnTo>
                      <a:lnTo>
                        <a:pt x="43" y="90"/>
                      </a:lnTo>
                      <a:close/>
                      <a:moveTo>
                        <a:pt x="51" y="54"/>
                      </a:moveTo>
                      <a:lnTo>
                        <a:pt x="60" y="58"/>
                      </a:lnTo>
                      <a:lnTo>
                        <a:pt x="66" y="54"/>
                      </a:lnTo>
                      <a:lnTo>
                        <a:pt x="67" y="57"/>
                      </a:lnTo>
                      <a:lnTo>
                        <a:pt x="70" y="63"/>
                      </a:lnTo>
                      <a:lnTo>
                        <a:pt x="69" y="69"/>
                      </a:lnTo>
                      <a:lnTo>
                        <a:pt x="69" y="76"/>
                      </a:lnTo>
                      <a:lnTo>
                        <a:pt x="64" y="85"/>
                      </a:lnTo>
                      <a:lnTo>
                        <a:pt x="58" y="85"/>
                      </a:lnTo>
                      <a:lnTo>
                        <a:pt x="51" y="81"/>
                      </a:lnTo>
                      <a:lnTo>
                        <a:pt x="51" y="78"/>
                      </a:lnTo>
                      <a:lnTo>
                        <a:pt x="58" y="72"/>
                      </a:lnTo>
                      <a:lnTo>
                        <a:pt x="48" y="66"/>
                      </a:lnTo>
                      <a:lnTo>
                        <a:pt x="46" y="54"/>
                      </a:lnTo>
                      <a:lnTo>
                        <a:pt x="51" y="54"/>
                      </a:lnTo>
                      <a:close/>
                      <a:moveTo>
                        <a:pt x="81" y="2"/>
                      </a:moveTo>
                      <a:lnTo>
                        <a:pt x="81" y="6"/>
                      </a:lnTo>
                      <a:lnTo>
                        <a:pt x="84" y="11"/>
                      </a:lnTo>
                      <a:lnTo>
                        <a:pt x="94" y="15"/>
                      </a:lnTo>
                      <a:lnTo>
                        <a:pt x="94" y="18"/>
                      </a:lnTo>
                      <a:lnTo>
                        <a:pt x="91" y="20"/>
                      </a:lnTo>
                      <a:lnTo>
                        <a:pt x="93" y="21"/>
                      </a:lnTo>
                      <a:lnTo>
                        <a:pt x="93" y="29"/>
                      </a:lnTo>
                      <a:lnTo>
                        <a:pt x="115" y="47"/>
                      </a:lnTo>
                      <a:lnTo>
                        <a:pt x="116" y="54"/>
                      </a:lnTo>
                      <a:lnTo>
                        <a:pt x="115" y="60"/>
                      </a:lnTo>
                      <a:lnTo>
                        <a:pt x="116" y="60"/>
                      </a:lnTo>
                      <a:lnTo>
                        <a:pt x="116" y="60"/>
                      </a:lnTo>
                      <a:lnTo>
                        <a:pt x="116" y="63"/>
                      </a:lnTo>
                      <a:lnTo>
                        <a:pt x="112" y="66"/>
                      </a:lnTo>
                      <a:lnTo>
                        <a:pt x="110" y="70"/>
                      </a:lnTo>
                      <a:lnTo>
                        <a:pt x="115" y="67"/>
                      </a:lnTo>
                      <a:lnTo>
                        <a:pt x="125" y="75"/>
                      </a:lnTo>
                      <a:lnTo>
                        <a:pt x="131" y="73"/>
                      </a:lnTo>
                      <a:lnTo>
                        <a:pt x="142" y="70"/>
                      </a:lnTo>
                      <a:lnTo>
                        <a:pt x="145" y="72"/>
                      </a:lnTo>
                      <a:lnTo>
                        <a:pt x="149" y="69"/>
                      </a:lnTo>
                      <a:lnTo>
                        <a:pt x="152" y="70"/>
                      </a:lnTo>
                      <a:lnTo>
                        <a:pt x="157" y="70"/>
                      </a:lnTo>
                      <a:lnTo>
                        <a:pt x="160" y="73"/>
                      </a:lnTo>
                      <a:lnTo>
                        <a:pt x="172" y="66"/>
                      </a:lnTo>
                      <a:lnTo>
                        <a:pt x="179" y="64"/>
                      </a:lnTo>
                      <a:lnTo>
                        <a:pt x="185" y="66"/>
                      </a:lnTo>
                      <a:lnTo>
                        <a:pt x="190" y="73"/>
                      </a:lnTo>
                      <a:lnTo>
                        <a:pt x="193" y="75"/>
                      </a:lnTo>
                      <a:lnTo>
                        <a:pt x="205" y="70"/>
                      </a:lnTo>
                      <a:lnTo>
                        <a:pt x="205" y="67"/>
                      </a:lnTo>
                      <a:lnTo>
                        <a:pt x="210" y="64"/>
                      </a:lnTo>
                      <a:lnTo>
                        <a:pt x="212" y="60"/>
                      </a:lnTo>
                      <a:lnTo>
                        <a:pt x="219" y="60"/>
                      </a:lnTo>
                      <a:lnTo>
                        <a:pt x="222" y="61"/>
                      </a:lnTo>
                      <a:lnTo>
                        <a:pt x="219" y="66"/>
                      </a:lnTo>
                      <a:lnTo>
                        <a:pt x="227" y="72"/>
                      </a:lnTo>
                      <a:lnTo>
                        <a:pt x="230" y="76"/>
                      </a:lnTo>
                      <a:lnTo>
                        <a:pt x="242" y="66"/>
                      </a:lnTo>
                      <a:lnTo>
                        <a:pt x="245" y="58"/>
                      </a:lnTo>
                      <a:lnTo>
                        <a:pt x="255" y="58"/>
                      </a:lnTo>
                      <a:lnTo>
                        <a:pt x="255" y="53"/>
                      </a:lnTo>
                      <a:lnTo>
                        <a:pt x="267" y="45"/>
                      </a:lnTo>
                      <a:lnTo>
                        <a:pt x="273" y="48"/>
                      </a:lnTo>
                      <a:lnTo>
                        <a:pt x="276" y="42"/>
                      </a:lnTo>
                      <a:lnTo>
                        <a:pt x="281" y="45"/>
                      </a:lnTo>
                      <a:lnTo>
                        <a:pt x="290" y="63"/>
                      </a:lnTo>
                      <a:lnTo>
                        <a:pt x="293" y="64"/>
                      </a:lnTo>
                      <a:lnTo>
                        <a:pt x="296" y="72"/>
                      </a:lnTo>
                      <a:lnTo>
                        <a:pt x="306" y="72"/>
                      </a:lnTo>
                      <a:lnTo>
                        <a:pt x="316" y="67"/>
                      </a:lnTo>
                      <a:lnTo>
                        <a:pt x="321" y="69"/>
                      </a:lnTo>
                      <a:lnTo>
                        <a:pt x="325" y="67"/>
                      </a:lnTo>
                      <a:lnTo>
                        <a:pt x="330" y="67"/>
                      </a:lnTo>
                      <a:lnTo>
                        <a:pt x="336" y="60"/>
                      </a:lnTo>
                      <a:lnTo>
                        <a:pt x="349" y="58"/>
                      </a:lnTo>
                      <a:lnTo>
                        <a:pt x="352" y="54"/>
                      </a:lnTo>
                      <a:lnTo>
                        <a:pt x="355" y="53"/>
                      </a:lnTo>
                      <a:lnTo>
                        <a:pt x="358" y="57"/>
                      </a:lnTo>
                      <a:lnTo>
                        <a:pt x="364" y="57"/>
                      </a:lnTo>
                      <a:lnTo>
                        <a:pt x="372" y="60"/>
                      </a:lnTo>
                      <a:lnTo>
                        <a:pt x="372" y="60"/>
                      </a:lnTo>
                      <a:lnTo>
                        <a:pt x="372" y="60"/>
                      </a:lnTo>
                      <a:lnTo>
                        <a:pt x="372" y="60"/>
                      </a:lnTo>
                      <a:lnTo>
                        <a:pt x="381" y="67"/>
                      </a:lnTo>
                      <a:lnTo>
                        <a:pt x="379" y="102"/>
                      </a:lnTo>
                      <a:lnTo>
                        <a:pt x="391" y="126"/>
                      </a:lnTo>
                      <a:lnTo>
                        <a:pt x="391" y="142"/>
                      </a:lnTo>
                      <a:lnTo>
                        <a:pt x="417" y="138"/>
                      </a:lnTo>
                      <a:lnTo>
                        <a:pt x="427" y="135"/>
                      </a:lnTo>
                      <a:lnTo>
                        <a:pt x="440" y="139"/>
                      </a:lnTo>
                      <a:lnTo>
                        <a:pt x="448" y="145"/>
                      </a:lnTo>
                      <a:lnTo>
                        <a:pt x="446" y="168"/>
                      </a:lnTo>
                      <a:lnTo>
                        <a:pt x="452" y="181"/>
                      </a:lnTo>
                      <a:lnTo>
                        <a:pt x="454" y="193"/>
                      </a:lnTo>
                      <a:lnTo>
                        <a:pt x="476" y="201"/>
                      </a:lnTo>
                      <a:lnTo>
                        <a:pt x="488" y="195"/>
                      </a:lnTo>
                      <a:lnTo>
                        <a:pt x="497" y="199"/>
                      </a:lnTo>
                      <a:lnTo>
                        <a:pt x="505" y="221"/>
                      </a:lnTo>
                      <a:lnTo>
                        <a:pt x="499" y="227"/>
                      </a:lnTo>
                      <a:lnTo>
                        <a:pt x="491" y="227"/>
                      </a:lnTo>
                      <a:lnTo>
                        <a:pt x="487" y="226"/>
                      </a:lnTo>
                      <a:lnTo>
                        <a:pt x="482" y="230"/>
                      </a:lnTo>
                      <a:lnTo>
                        <a:pt x="482" y="244"/>
                      </a:lnTo>
                      <a:lnTo>
                        <a:pt x="496" y="256"/>
                      </a:lnTo>
                      <a:lnTo>
                        <a:pt x="491" y="263"/>
                      </a:lnTo>
                      <a:lnTo>
                        <a:pt x="484" y="265"/>
                      </a:lnTo>
                      <a:lnTo>
                        <a:pt x="479" y="271"/>
                      </a:lnTo>
                      <a:lnTo>
                        <a:pt x="479" y="275"/>
                      </a:lnTo>
                      <a:lnTo>
                        <a:pt x="470" y="281"/>
                      </a:lnTo>
                      <a:lnTo>
                        <a:pt x="467" y="289"/>
                      </a:lnTo>
                      <a:lnTo>
                        <a:pt x="469" y="296"/>
                      </a:lnTo>
                      <a:lnTo>
                        <a:pt x="472" y="305"/>
                      </a:lnTo>
                      <a:lnTo>
                        <a:pt x="490" y="332"/>
                      </a:lnTo>
                      <a:lnTo>
                        <a:pt x="490" y="332"/>
                      </a:lnTo>
                      <a:lnTo>
                        <a:pt x="488" y="352"/>
                      </a:lnTo>
                      <a:lnTo>
                        <a:pt x="481" y="356"/>
                      </a:lnTo>
                      <a:lnTo>
                        <a:pt x="467" y="380"/>
                      </a:lnTo>
                      <a:lnTo>
                        <a:pt x="458" y="380"/>
                      </a:lnTo>
                      <a:lnTo>
                        <a:pt x="443" y="373"/>
                      </a:lnTo>
                      <a:lnTo>
                        <a:pt x="431" y="383"/>
                      </a:lnTo>
                      <a:lnTo>
                        <a:pt x="422" y="399"/>
                      </a:lnTo>
                      <a:lnTo>
                        <a:pt x="421" y="402"/>
                      </a:lnTo>
                      <a:lnTo>
                        <a:pt x="422" y="413"/>
                      </a:lnTo>
                      <a:lnTo>
                        <a:pt x="421" y="419"/>
                      </a:lnTo>
                      <a:lnTo>
                        <a:pt x="415" y="422"/>
                      </a:lnTo>
                      <a:lnTo>
                        <a:pt x="408" y="420"/>
                      </a:lnTo>
                      <a:lnTo>
                        <a:pt x="400" y="425"/>
                      </a:lnTo>
                      <a:lnTo>
                        <a:pt x="394" y="435"/>
                      </a:lnTo>
                      <a:lnTo>
                        <a:pt x="385" y="440"/>
                      </a:lnTo>
                      <a:lnTo>
                        <a:pt x="385" y="440"/>
                      </a:lnTo>
                      <a:lnTo>
                        <a:pt x="373" y="440"/>
                      </a:lnTo>
                      <a:lnTo>
                        <a:pt x="349" y="434"/>
                      </a:lnTo>
                      <a:lnTo>
                        <a:pt x="346" y="437"/>
                      </a:lnTo>
                      <a:lnTo>
                        <a:pt x="342" y="437"/>
                      </a:lnTo>
                      <a:lnTo>
                        <a:pt x="336" y="432"/>
                      </a:lnTo>
                      <a:lnTo>
                        <a:pt x="321" y="429"/>
                      </a:lnTo>
                      <a:lnTo>
                        <a:pt x="316" y="395"/>
                      </a:lnTo>
                      <a:lnTo>
                        <a:pt x="305" y="392"/>
                      </a:lnTo>
                      <a:lnTo>
                        <a:pt x="297" y="395"/>
                      </a:lnTo>
                      <a:lnTo>
                        <a:pt x="285" y="395"/>
                      </a:lnTo>
                      <a:lnTo>
                        <a:pt x="291" y="384"/>
                      </a:lnTo>
                      <a:lnTo>
                        <a:pt x="299" y="380"/>
                      </a:lnTo>
                      <a:lnTo>
                        <a:pt x="299" y="378"/>
                      </a:lnTo>
                      <a:lnTo>
                        <a:pt x="296" y="373"/>
                      </a:lnTo>
                      <a:lnTo>
                        <a:pt x="290" y="375"/>
                      </a:lnTo>
                      <a:lnTo>
                        <a:pt x="288" y="370"/>
                      </a:lnTo>
                      <a:lnTo>
                        <a:pt x="284" y="370"/>
                      </a:lnTo>
                      <a:lnTo>
                        <a:pt x="281" y="362"/>
                      </a:lnTo>
                      <a:lnTo>
                        <a:pt x="278" y="364"/>
                      </a:lnTo>
                      <a:lnTo>
                        <a:pt x="278" y="370"/>
                      </a:lnTo>
                      <a:lnTo>
                        <a:pt x="269" y="374"/>
                      </a:lnTo>
                      <a:lnTo>
                        <a:pt x="266" y="378"/>
                      </a:lnTo>
                      <a:lnTo>
                        <a:pt x="261" y="381"/>
                      </a:lnTo>
                      <a:lnTo>
                        <a:pt x="255" y="375"/>
                      </a:lnTo>
                      <a:lnTo>
                        <a:pt x="257" y="371"/>
                      </a:lnTo>
                      <a:lnTo>
                        <a:pt x="254" y="365"/>
                      </a:lnTo>
                      <a:lnTo>
                        <a:pt x="246" y="371"/>
                      </a:lnTo>
                      <a:lnTo>
                        <a:pt x="239" y="371"/>
                      </a:lnTo>
                      <a:lnTo>
                        <a:pt x="227" y="384"/>
                      </a:lnTo>
                      <a:lnTo>
                        <a:pt x="216" y="375"/>
                      </a:lnTo>
                      <a:lnTo>
                        <a:pt x="209" y="374"/>
                      </a:lnTo>
                      <a:lnTo>
                        <a:pt x="206" y="368"/>
                      </a:lnTo>
                      <a:lnTo>
                        <a:pt x="208" y="356"/>
                      </a:lnTo>
                      <a:lnTo>
                        <a:pt x="197" y="352"/>
                      </a:lnTo>
                      <a:lnTo>
                        <a:pt x="194" y="343"/>
                      </a:lnTo>
                      <a:lnTo>
                        <a:pt x="190" y="341"/>
                      </a:lnTo>
                      <a:lnTo>
                        <a:pt x="179" y="349"/>
                      </a:lnTo>
                      <a:lnTo>
                        <a:pt x="178" y="349"/>
                      </a:lnTo>
                      <a:lnTo>
                        <a:pt x="170" y="364"/>
                      </a:lnTo>
                      <a:lnTo>
                        <a:pt x="166" y="364"/>
                      </a:lnTo>
                      <a:lnTo>
                        <a:pt x="158" y="355"/>
                      </a:lnTo>
                      <a:lnTo>
                        <a:pt x="151" y="358"/>
                      </a:lnTo>
                      <a:lnTo>
                        <a:pt x="146" y="362"/>
                      </a:lnTo>
                      <a:lnTo>
                        <a:pt x="142" y="362"/>
                      </a:lnTo>
                      <a:lnTo>
                        <a:pt x="137" y="358"/>
                      </a:lnTo>
                      <a:lnTo>
                        <a:pt x="134" y="358"/>
                      </a:lnTo>
                      <a:lnTo>
                        <a:pt x="119" y="371"/>
                      </a:lnTo>
                      <a:lnTo>
                        <a:pt x="115" y="373"/>
                      </a:lnTo>
                      <a:lnTo>
                        <a:pt x="113" y="368"/>
                      </a:lnTo>
                      <a:lnTo>
                        <a:pt x="102" y="375"/>
                      </a:lnTo>
                      <a:lnTo>
                        <a:pt x="94" y="374"/>
                      </a:lnTo>
                      <a:lnTo>
                        <a:pt x="91" y="368"/>
                      </a:lnTo>
                      <a:lnTo>
                        <a:pt x="88" y="368"/>
                      </a:lnTo>
                      <a:lnTo>
                        <a:pt x="87" y="371"/>
                      </a:lnTo>
                      <a:lnTo>
                        <a:pt x="79" y="373"/>
                      </a:lnTo>
                      <a:lnTo>
                        <a:pt x="72" y="380"/>
                      </a:lnTo>
                      <a:lnTo>
                        <a:pt x="66" y="392"/>
                      </a:lnTo>
                      <a:lnTo>
                        <a:pt x="66" y="399"/>
                      </a:lnTo>
                      <a:lnTo>
                        <a:pt x="66" y="399"/>
                      </a:lnTo>
                      <a:lnTo>
                        <a:pt x="58" y="395"/>
                      </a:lnTo>
                      <a:lnTo>
                        <a:pt x="54" y="380"/>
                      </a:lnTo>
                      <a:lnTo>
                        <a:pt x="54" y="371"/>
                      </a:lnTo>
                      <a:lnTo>
                        <a:pt x="52" y="371"/>
                      </a:lnTo>
                      <a:lnTo>
                        <a:pt x="51" y="370"/>
                      </a:lnTo>
                      <a:lnTo>
                        <a:pt x="49" y="364"/>
                      </a:lnTo>
                      <a:lnTo>
                        <a:pt x="49" y="362"/>
                      </a:lnTo>
                      <a:lnTo>
                        <a:pt x="54" y="361"/>
                      </a:lnTo>
                      <a:lnTo>
                        <a:pt x="55" y="362"/>
                      </a:lnTo>
                      <a:lnTo>
                        <a:pt x="64" y="362"/>
                      </a:lnTo>
                      <a:lnTo>
                        <a:pt x="66" y="371"/>
                      </a:lnTo>
                      <a:lnTo>
                        <a:pt x="69" y="368"/>
                      </a:lnTo>
                      <a:lnTo>
                        <a:pt x="67" y="361"/>
                      </a:lnTo>
                      <a:lnTo>
                        <a:pt x="58" y="356"/>
                      </a:lnTo>
                      <a:lnTo>
                        <a:pt x="55" y="356"/>
                      </a:lnTo>
                      <a:lnTo>
                        <a:pt x="52" y="341"/>
                      </a:lnTo>
                      <a:lnTo>
                        <a:pt x="57" y="332"/>
                      </a:lnTo>
                      <a:lnTo>
                        <a:pt x="63" y="331"/>
                      </a:lnTo>
                      <a:lnTo>
                        <a:pt x="69" y="331"/>
                      </a:lnTo>
                      <a:lnTo>
                        <a:pt x="70" y="326"/>
                      </a:lnTo>
                      <a:lnTo>
                        <a:pt x="78" y="329"/>
                      </a:lnTo>
                      <a:lnTo>
                        <a:pt x="82" y="332"/>
                      </a:lnTo>
                      <a:lnTo>
                        <a:pt x="90" y="332"/>
                      </a:lnTo>
                      <a:lnTo>
                        <a:pt x="94" y="340"/>
                      </a:lnTo>
                      <a:lnTo>
                        <a:pt x="106" y="344"/>
                      </a:lnTo>
                      <a:lnTo>
                        <a:pt x="116" y="346"/>
                      </a:lnTo>
                      <a:lnTo>
                        <a:pt x="115" y="338"/>
                      </a:lnTo>
                      <a:lnTo>
                        <a:pt x="121" y="334"/>
                      </a:lnTo>
                      <a:lnTo>
                        <a:pt x="128" y="332"/>
                      </a:lnTo>
                      <a:lnTo>
                        <a:pt x="139" y="322"/>
                      </a:lnTo>
                      <a:lnTo>
                        <a:pt x="142" y="322"/>
                      </a:lnTo>
                      <a:lnTo>
                        <a:pt x="145" y="326"/>
                      </a:lnTo>
                      <a:lnTo>
                        <a:pt x="158" y="316"/>
                      </a:lnTo>
                      <a:lnTo>
                        <a:pt x="163" y="317"/>
                      </a:lnTo>
                      <a:lnTo>
                        <a:pt x="163" y="328"/>
                      </a:lnTo>
                      <a:lnTo>
                        <a:pt x="158" y="334"/>
                      </a:lnTo>
                      <a:lnTo>
                        <a:pt x="160" y="337"/>
                      </a:lnTo>
                      <a:lnTo>
                        <a:pt x="167" y="320"/>
                      </a:lnTo>
                      <a:lnTo>
                        <a:pt x="172" y="314"/>
                      </a:lnTo>
                      <a:lnTo>
                        <a:pt x="185" y="314"/>
                      </a:lnTo>
                      <a:lnTo>
                        <a:pt x="191" y="319"/>
                      </a:lnTo>
                      <a:lnTo>
                        <a:pt x="209" y="317"/>
                      </a:lnTo>
                      <a:lnTo>
                        <a:pt x="213" y="319"/>
                      </a:lnTo>
                      <a:lnTo>
                        <a:pt x="216" y="323"/>
                      </a:lnTo>
                      <a:lnTo>
                        <a:pt x="227" y="323"/>
                      </a:lnTo>
                      <a:lnTo>
                        <a:pt x="231" y="331"/>
                      </a:lnTo>
                      <a:lnTo>
                        <a:pt x="228" y="338"/>
                      </a:lnTo>
                      <a:lnTo>
                        <a:pt x="230" y="340"/>
                      </a:lnTo>
                      <a:lnTo>
                        <a:pt x="234" y="331"/>
                      </a:lnTo>
                      <a:lnTo>
                        <a:pt x="243" y="331"/>
                      </a:lnTo>
                      <a:lnTo>
                        <a:pt x="240" y="346"/>
                      </a:lnTo>
                      <a:lnTo>
                        <a:pt x="234" y="349"/>
                      </a:lnTo>
                      <a:lnTo>
                        <a:pt x="236" y="350"/>
                      </a:lnTo>
                      <a:lnTo>
                        <a:pt x="243" y="349"/>
                      </a:lnTo>
                      <a:lnTo>
                        <a:pt x="242" y="344"/>
                      </a:lnTo>
                      <a:lnTo>
                        <a:pt x="248" y="329"/>
                      </a:lnTo>
                      <a:lnTo>
                        <a:pt x="255" y="328"/>
                      </a:lnTo>
                      <a:lnTo>
                        <a:pt x="261" y="322"/>
                      </a:lnTo>
                      <a:lnTo>
                        <a:pt x="264" y="322"/>
                      </a:lnTo>
                      <a:lnTo>
                        <a:pt x="267" y="325"/>
                      </a:lnTo>
                      <a:lnTo>
                        <a:pt x="273" y="301"/>
                      </a:lnTo>
                      <a:lnTo>
                        <a:pt x="282" y="308"/>
                      </a:lnTo>
                      <a:lnTo>
                        <a:pt x="291" y="308"/>
                      </a:lnTo>
                      <a:lnTo>
                        <a:pt x="293" y="310"/>
                      </a:lnTo>
                      <a:lnTo>
                        <a:pt x="303" y="310"/>
                      </a:lnTo>
                      <a:lnTo>
                        <a:pt x="306" y="314"/>
                      </a:lnTo>
                      <a:lnTo>
                        <a:pt x="308" y="325"/>
                      </a:lnTo>
                      <a:lnTo>
                        <a:pt x="315" y="329"/>
                      </a:lnTo>
                      <a:lnTo>
                        <a:pt x="318" y="326"/>
                      </a:lnTo>
                      <a:lnTo>
                        <a:pt x="324" y="331"/>
                      </a:lnTo>
                      <a:lnTo>
                        <a:pt x="325" y="334"/>
                      </a:lnTo>
                      <a:lnTo>
                        <a:pt x="325" y="338"/>
                      </a:lnTo>
                      <a:lnTo>
                        <a:pt x="328" y="350"/>
                      </a:lnTo>
                      <a:lnTo>
                        <a:pt x="325" y="356"/>
                      </a:lnTo>
                      <a:lnTo>
                        <a:pt x="318" y="359"/>
                      </a:lnTo>
                      <a:lnTo>
                        <a:pt x="314" y="362"/>
                      </a:lnTo>
                      <a:lnTo>
                        <a:pt x="314" y="365"/>
                      </a:lnTo>
                      <a:lnTo>
                        <a:pt x="306" y="370"/>
                      </a:lnTo>
                      <a:lnTo>
                        <a:pt x="305" y="377"/>
                      </a:lnTo>
                      <a:lnTo>
                        <a:pt x="300" y="386"/>
                      </a:lnTo>
                      <a:lnTo>
                        <a:pt x="306" y="378"/>
                      </a:lnTo>
                      <a:lnTo>
                        <a:pt x="306" y="371"/>
                      </a:lnTo>
                      <a:lnTo>
                        <a:pt x="327" y="358"/>
                      </a:lnTo>
                      <a:lnTo>
                        <a:pt x="330" y="355"/>
                      </a:lnTo>
                      <a:lnTo>
                        <a:pt x="336" y="362"/>
                      </a:lnTo>
                      <a:lnTo>
                        <a:pt x="345" y="368"/>
                      </a:lnTo>
                      <a:lnTo>
                        <a:pt x="345" y="374"/>
                      </a:lnTo>
                      <a:lnTo>
                        <a:pt x="339" y="389"/>
                      </a:lnTo>
                      <a:lnTo>
                        <a:pt x="340" y="389"/>
                      </a:lnTo>
                      <a:lnTo>
                        <a:pt x="348" y="377"/>
                      </a:lnTo>
                      <a:lnTo>
                        <a:pt x="349" y="368"/>
                      </a:lnTo>
                      <a:lnTo>
                        <a:pt x="348" y="365"/>
                      </a:lnTo>
                      <a:lnTo>
                        <a:pt x="340" y="362"/>
                      </a:lnTo>
                      <a:lnTo>
                        <a:pt x="334" y="358"/>
                      </a:lnTo>
                      <a:lnTo>
                        <a:pt x="328" y="338"/>
                      </a:lnTo>
                      <a:lnTo>
                        <a:pt x="330" y="334"/>
                      </a:lnTo>
                      <a:lnTo>
                        <a:pt x="327" y="326"/>
                      </a:lnTo>
                      <a:lnTo>
                        <a:pt x="330" y="322"/>
                      </a:lnTo>
                      <a:lnTo>
                        <a:pt x="333" y="319"/>
                      </a:lnTo>
                      <a:lnTo>
                        <a:pt x="337" y="320"/>
                      </a:lnTo>
                      <a:lnTo>
                        <a:pt x="346" y="317"/>
                      </a:lnTo>
                      <a:lnTo>
                        <a:pt x="354" y="317"/>
                      </a:lnTo>
                      <a:lnTo>
                        <a:pt x="357" y="308"/>
                      </a:lnTo>
                      <a:lnTo>
                        <a:pt x="369" y="316"/>
                      </a:lnTo>
                      <a:lnTo>
                        <a:pt x="373" y="316"/>
                      </a:lnTo>
                      <a:lnTo>
                        <a:pt x="381" y="322"/>
                      </a:lnTo>
                      <a:lnTo>
                        <a:pt x="385" y="320"/>
                      </a:lnTo>
                      <a:lnTo>
                        <a:pt x="388" y="322"/>
                      </a:lnTo>
                      <a:lnTo>
                        <a:pt x="388" y="320"/>
                      </a:lnTo>
                      <a:lnTo>
                        <a:pt x="382" y="319"/>
                      </a:lnTo>
                      <a:lnTo>
                        <a:pt x="381" y="313"/>
                      </a:lnTo>
                      <a:lnTo>
                        <a:pt x="375" y="310"/>
                      </a:lnTo>
                      <a:lnTo>
                        <a:pt x="382" y="307"/>
                      </a:lnTo>
                      <a:lnTo>
                        <a:pt x="387" y="301"/>
                      </a:lnTo>
                      <a:lnTo>
                        <a:pt x="394" y="296"/>
                      </a:lnTo>
                      <a:lnTo>
                        <a:pt x="409" y="295"/>
                      </a:lnTo>
                      <a:lnTo>
                        <a:pt x="414" y="287"/>
                      </a:lnTo>
                      <a:lnTo>
                        <a:pt x="418" y="287"/>
                      </a:lnTo>
                      <a:lnTo>
                        <a:pt x="421" y="284"/>
                      </a:lnTo>
                      <a:lnTo>
                        <a:pt x="414" y="283"/>
                      </a:lnTo>
                      <a:lnTo>
                        <a:pt x="409" y="290"/>
                      </a:lnTo>
                      <a:lnTo>
                        <a:pt x="381" y="293"/>
                      </a:lnTo>
                      <a:lnTo>
                        <a:pt x="378" y="292"/>
                      </a:lnTo>
                      <a:lnTo>
                        <a:pt x="376" y="275"/>
                      </a:lnTo>
                      <a:lnTo>
                        <a:pt x="366" y="266"/>
                      </a:lnTo>
                      <a:lnTo>
                        <a:pt x="376" y="257"/>
                      </a:lnTo>
                      <a:lnTo>
                        <a:pt x="378" y="250"/>
                      </a:lnTo>
                      <a:lnTo>
                        <a:pt x="381" y="242"/>
                      </a:lnTo>
                      <a:lnTo>
                        <a:pt x="384" y="238"/>
                      </a:lnTo>
                      <a:lnTo>
                        <a:pt x="390" y="235"/>
                      </a:lnTo>
                      <a:lnTo>
                        <a:pt x="391" y="226"/>
                      </a:lnTo>
                      <a:lnTo>
                        <a:pt x="399" y="221"/>
                      </a:lnTo>
                      <a:lnTo>
                        <a:pt x="403" y="217"/>
                      </a:lnTo>
                      <a:lnTo>
                        <a:pt x="405" y="213"/>
                      </a:lnTo>
                      <a:lnTo>
                        <a:pt x="405" y="210"/>
                      </a:lnTo>
                      <a:lnTo>
                        <a:pt x="396" y="220"/>
                      </a:lnTo>
                      <a:lnTo>
                        <a:pt x="385" y="226"/>
                      </a:lnTo>
                      <a:lnTo>
                        <a:pt x="384" y="235"/>
                      </a:lnTo>
                      <a:lnTo>
                        <a:pt x="375" y="238"/>
                      </a:lnTo>
                      <a:lnTo>
                        <a:pt x="373" y="242"/>
                      </a:lnTo>
                      <a:lnTo>
                        <a:pt x="363" y="238"/>
                      </a:lnTo>
                      <a:lnTo>
                        <a:pt x="364" y="241"/>
                      </a:lnTo>
                      <a:lnTo>
                        <a:pt x="370" y="245"/>
                      </a:lnTo>
                      <a:lnTo>
                        <a:pt x="372" y="253"/>
                      </a:lnTo>
                      <a:lnTo>
                        <a:pt x="358" y="266"/>
                      </a:lnTo>
                      <a:lnTo>
                        <a:pt x="363" y="272"/>
                      </a:lnTo>
                      <a:lnTo>
                        <a:pt x="369" y="275"/>
                      </a:lnTo>
                      <a:lnTo>
                        <a:pt x="372" y="295"/>
                      </a:lnTo>
                      <a:lnTo>
                        <a:pt x="378" y="299"/>
                      </a:lnTo>
                      <a:lnTo>
                        <a:pt x="369" y="307"/>
                      </a:lnTo>
                      <a:lnTo>
                        <a:pt x="360" y="304"/>
                      </a:lnTo>
                      <a:lnTo>
                        <a:pt x="360" y="301"/>
                      </a:lnTo>
                      <a:lnTo>
                        <a:pt x="357" y="299"/>
                      </a:lnTo>
                      <a:lnTo>
                        <a:pt x="357" y="302"/>
                      </a:lnTo>
                      <a:lnTo>
                        <a:pt x="348" y="305"/>
                      </a:lnTo>
                      <a:lnTo>
                        <a:pt x="348" y="310"/>
                      </a:lnTo>
                      <a:lnTo>
                        <a:pt x="330" y="313"/>
                      </a:lnTo>
                      <a:lnTo>
                        <a:pt x="324" y="316"/>
                      </a:lnTo>
                      <a:lnTo>
                        <a:pt x="322" y="320"/>
                      </a:lnTo>
                      <a:lnTo>
                        <a:pt x="316" y="319"/>
                      </a:lnTo>
                      <a:lnTo>
                        <a:pt x="314" y="310"/>
                      </a:lnTo>
                      <a:lnTo>
                        <a:pt x="318" y="307"/>
                      </a:lnTo>
                      <a:lnTo>
                        <a:pt x="324" y="308"/>
                      </a:lnTo>
                      <a:lnTo>
                        <a:pt x="331" y="296"/>
                      </a:lnTo>
                      <a:lnTo>
                        <a:pt x="334" y="295"/>
                      </a:lnTo>
                      <a:lnTo>
                        <a:pt x="348" y="295"/>
                      </a:lnTo>
                      <a:lnTo>
                        <a:pt x="340" y="290"/>
                      </a:lnTo>
                      <a:lnTo>
                        <a:pt x="342" y="280"/>
                      </a:lnTo>
                      <a:lnTo>
                        <a:pt x="348" y="278"/>
                      </a:lnTo>
                      <a:lnTo>
                        <a:pt x="346" y="275"/>
                      </a:lnTo>
                      <a:lnTo>
                        <a:pt x="339" y="281"/>
                      </a:lnTo>
                      <a:lnTo>
                        <a:pt x="337" y="286"/>
                      </a:lnTo>
                      <a:lnTo>
                        <a:pt x="337" y="290"/>
                      </a:lnTo>
                      <a:lnTo>
                        <a:pt x="327" y="296"/>
                      </a:lnTo>
                      <a:lnTo>
                        <a:pt x="327" y="301"/>
                      </a:lnTo>
                      <a:lnTo>
                        <a:pt x="324" y="304"/>
                      </a:lnTo>
                      <a:lnTo>
                        <a:pt x="312" y="305"/>
                      </a:lnTo>
                      <a:lnTo>
                        <a:pt x="302" y="298"/>
                      </a:lnTo>
                      <a:lnTo>
                        <a:pt x="285" y="299"/>
                      </a:lnTo>
                      <a:lnTo>
                        <a:pt x="281" y="293"/>
                      </a:lnTo>
                      <a:lnTo>
                        <a:pt x="269" y="292"/>
                      </a:lnTo>
                      <a:lnTo>
                        <a:pt x="267" y="283"/>
                      </a:lnTo>
                      <a:lnTo>
                        <a:pt x="279" y="272"/>
                      </a:lnTo>
                      <a:lnTo>
                        <a:pt x="282" y="263"/>
                      </a:lnTo>
                      <a:lnTo>
                        <a:pt x="288" y="253"/>
                      </a:lnTo>
                      <a:lnTo>
                        <a:pt x="290" y="232"/>
                      </a:lnTo>
                      <a:lnTo>
                        <a:pt x="287" y="250"/>
                      </a:lnTo>
                      <a:lnTo>
                        <a:pt x="282" y="254"/>
                      </a:lnTo>
                      <a:lnTo>
                        <a:pt x="276" y="269"/>
                      </a:lnTo>
                      <a:lnTo>
                        <a:pt x="266" y="280"/>
                      </a:lnTo>
                      <a:lnTo>
                        <a:pt x="263" y="265"/>
                      </a:lnTo>
                      <a:lnTo>
                        <a:pt x="261" y="274"/>
                      </a:lnTo>
                      <a:lnTo>
                        <a:pt x="255" y="272"/>
                      </a:lnTo>
                      <a:lnTo>
                        <a:pt x="261" y="277"/>
                      </a:lnTo>
                      <a:lnTo>
                        <a:pt x="263" y="283"/>
                      </a:lnTo>
                      <a:lnTo>
                        <a:pt x="263" y="286"/>
                      </a:lnTo>
                      <a:lnTo>
                        <a:pt x="264" y="290"/>
                      </a:lnTo>
                      <a:lnTo>
                        <a:pt x="261" y="292"/>
                      </a:lnTo>
                      <a:lnTo>
                        <a:pt x="260" y="298"/>
                      </a:lnTo>
                      <a:lnTo>
                        <a:pt x="261" y="311"/>
                      </a:lnTo>
                      <a:lnTo>
                        <a:pt x="252" y="314"/>
                      </a:lnTo>
                      <a:lnTo>
                        <a:pt x="252" y="319"/>
                      </a:lnTo>
                      <a:lnTo>
                        <a:pt x="237" y="320"/>
                      </a:lnTo>
                      <a:lnTo>
                        <a:pt x="228" y="313"/>
                      </a:lnTo>
                      <a:lnTo>
                        <a:pt x="224" y="313"/>
                      </a:lnTo>
                      <a:lnTo>
                        <a:pt x="215" y="304"/>
                      </a:lnTo>
                      <a:lnTo>
                        <a:pt x="218" y="298"/>
                      </a:lnTo>
                      <a:lnTo>
                        <a:pt x="212" y="305"/>
                      </a:lnTo>
                      <a:lnTo>
                        <a:pt x="194" y="310"/>
                      </a:lnTo>
                      <a:lnTo>
                        <a:pt x="188" y="305"/>
                      </a:lnTo>
                      <a:lnTo>
                        <a:pt x="197" y="298"/>
                      </a:lnTo>
                      <a:lnTo>
                        <a:pt x="197" y="292"/>
                      </a:lnTo>
                      <a:lnTo>
                        <a:pt x="196" y="289"/>
                      </a:lnTo>
                      <a:lnTo>
                        <a:pt x="194" y="296"/>
                      </a:lnTo>
                      <a:lnTo>
                        <a:pt x="185" y="302"/>
                      </a:lnTo>
                      <a:lnTo>
                        <a:pt x="170" y="305"/>
                      </a:lnTo>
                      <a:lnTo>
                        <a:pt x="151" y="304"/>
                      </a:lnTo>
                      <a:lnTo>
                        <a:pt x="149" y="310"/>
                      </a:lnTo>
                      <a:lnTo>
                        <a:pt x="146" y="313"/>
                      </a:lnTo>
                      <a:lnTo>
                        <a:pt x="140" y="310"/>
                      </a:lnTo>
                      <a:lnTo>
                        <a:pt x="137" y="311"/>
                      </a:lnTo>
                      <a:lnTo>
                        <a:pt x="133" y="311"/>
                      </a:lnTo>
                      <a:lnTo>
                        <a:pt x="127" y="319"/>
                      </a:lnTo>
                      <a:lnTo>
                        <a:pt x="122" y="323"/>
                      </a:lnTo>
                      <a:lnTo>
                        <a:pt x="119" y="322"/>
                      </a:lnTo>
                      <a:lnTo>
                        <a:pt x="107" y="331"/>
                      </a:lnTo>
                      <a:lnTo>
                        <a:pt x="103" y="331"/>
                      </a:lnTo>
                      <a:lnTo>
                        <a:pt x="94" y="316"/>
                      </a:lnTo>
                      <a:lnTo>
                        <a:pt x="88" y="320"/>
                      </a:lnTo>
                      <a:lnTo>
                        <a:pt x="81" y="322"/>
                      </a:lnTo>
                      <a:lnTo>
                        <a:pt x="81" y="316"/>
                      </a:lnTo>
                      <a:lnTo>
                        <a:pt x="76" y="313"/>
                      </a:lnTo>
                      <a:lnTo>
                        <a:pt x="78" y="310"/>
                      </a:lnTo>
                      <a:lnTo>
                        <a:pt x="82" y="310"/>
                      </a:lnTo>
                      <a:lnTo>
                        <a:pt x="87" y="314"/>
                      </a:lnTo>
                      <a:lnTo>
                        <a:pt x="88" y="313"/>
                      </a:lnTo>
                      <a:lnTo>
                        <a:pt x="79" y="305"/>
                      </a:lnTo>
                      <a:lnTo>
                        <a:pt x="76" y="305"/>
                      </a:lnTo>
                      <a:lnTo>
                        <a:pt x="73" y="310"/>
                      </a:lnTo>
                      <a:lnTo>
                        <a:pt x="60" y="304"/>
                      </a:lnTo>
                      <a:lnTo>
                        <a:pt x="61" y="295"/>
                      </a:lnTo>
                      <a:lnTo>
                        <a:pt x="72" y="293"/>
                      </a:lnTo>
                      <a:lnTo>
                        <a:pt x="85" y="302"/>
                      </a:lnTo>
                      <a:lnTo>
                        <a:pt x="90" y="302"/>
                      </a:lnTo>
                      <a:lnTo>
                        <a:pt x="93" y="298"/>
                      </a:lnTo>
                      <a:lnTo>
                        <a:pt x="75" y="286"/>
                      </a:lnTo>
                      <a:lnTo>
                        <a:pt x="51" y="289"/>
                      </a:lnTo>
                      <a:lnTo>
                        <a:pt x="51" y="281"/>
                      </a:lnTo>
                      <a:lnTo>
                        <a:pt x="46" y="275"/>
                      </a:lnTo>
                      <a:lnTo>
                        <a:pt x="46" y="271"/>
                      </a:lnTo>
                      <a:lnTo>
                        <a:pt x="52" y="269"/>
                      </a:lnTo>
                      <a:lnTo>
                        <a:pt x="54" y="266"/>
                      </a:lnTo>
                      <a:lnTo>
                        <a:pt x="58" y="266"/>
                      </a:lnTo>
                      <a:lnTo>
                        <a:pt x="67" y="265"/>
                      </a:lnTo>
                      <a:lnTo>
                        <a:pt x="69" y="260"/>
                      </a:lnTo>
                      <a:lnTo>
                        <a:pt x="73" y="263"/>
                      </a:lnTo>
                      <a:lnTo>
                        <a:pt x="81" y="263"/>
                      </a:lnTo>
                      <a:lnTo>
                        <a:pt x="76" y="262"/>
                      </a:lnTo>
                      <a:lnTo>
                        <a:pt x="76" y="254"/>
                      </a:lnTo>
                      <a:lnTo>
                        <a:pt x="99" y="251"/>
                      </a:lnTo>
                      <a:lnTo>
                        <a:pt x="104" y="247"/>
                      </a:lnTo>
                      <a:lnTo>
                        <a:pt x="115" y="244"/>
                      </a:lnTo>
                      <a:lnTo>
                        <a:pt x="119" y="245"/>
                      </a:lnTo>
                      <a:lnTo>
                        <a:pt x="121" y="244"/>
                      </a:lnTo>
                      <a:lnTo>
                        <a:pt x="106" y="241"/>
                      </a:lnTo>
                      <a:lnTo>
                        <a:pt x="103" y="245"/>
                      </a:lnTo>
                      <a:lnTo>
                        <a:pt x="75" y="248"/>
                      </a:lnTo>
                      <a:lnTo>
                        <a:pt x="73" y="256"/>
                      </a:lnTo>
                      <a:lnTo>
                        <a:pt x="60" y="260"/>
                      </a:lnTo>
                      <a:lnTo>
                        <a:pt x="52" y="244"/>
                      </a:lnTo>
                      <a:lnTo>
                        <a:pt x="54" y="239"/>
                      </a:lnTo>
                      <a:lnTo>
                        <a:pt x="57" y="236"/>
                      </a:lnTo>
                      <a:lnTo>
                        <a:pt x="61" y="236"/>
                      </a:lnTo>
                      <a:lnTo>
                        <a:pt x="66" y="230"/>
                      </a:lnTo>
                      <a:lnTo>
                        <a:pt x="61" y="230"/>
                      </a:lnTo>
                      <a:lnTo>
                        <a:pt x="51" y="236"/>
                      </a:lnTo>
                      <a:lnTo>
                        <a:pt x="46" y="230"/>
                      </a:lnTo>
                      <a:lnTo>
                        <a:pt x="63" y="221"/>
                      </a:lnTo>
                      <a:lnTo>
                        <a:pt x="82" y="221"/>
                      </a:lnTo>
                      <a:lnTo>
                        <a:pt x="82" y="214"/>
                      </a:lnTo>
                      <a:lnTo>
                        <a:pt x="106" y="215"/>
                      </a:lnTo>
                      <a:lnTo>
                        <a:pt x="112" y="223"/>
                      </a:lnTo>
                      <a:lnTo>
                        <a:pt x="121" y="226"/>
                      </a:lnTo>
                      <a:lnTo>
                        <a:pt x="136" y="221"/>
                      </a:lnTo>
                      <a:lnTo>
                        <a:pt x="146" y="211"/>
                      </a:lnTo>
                      <a:lnTo>
                        <a:pt x="151" y="211"/>
                      </a:lnTo>
                      <a:lnTo>
                        <a:pt x="160" y="220"/>
                      </a:lnTo>
                      <a:lnTo>
                        <a:pt x="163" y="220"/>
                      </a:lnTo>
                      <a:lnTo>
                        <a:pt x="157" y="210"/>
                      </a:lnTo>
                      <a:lnTo>
                        <a:pt x="146" y="207"/>
                      </a:lnTo>
                      <a:lnTo>
                        <a:pt x="122" y="221"/>
                      </a:lnTo>
                      <a:lnTo>
                        <a:pt x="115" y="221"/>
                      </a:lnTo>
                      <a:lnTo>
                        <a:pt x="112" y="213"/>
                      </a:lnTo>
                      <a:lnTo>
                        <a:pt x="84" y="210"/>
                      </a:lnTo>
                      <a:lnTo>
                        <a:pt x="73" y="205"/>
                      </a:lnTo>
                      <a:lnTo>
                        <a:pt x="72" y="202"/>
                      </a:lnTo>
                      <a:lnTo>
                        <a:pt x="73" y="193"/>
                      </a:lnTo>
                      <a:lnTo>
                        <a:pt x="78" y="193"/>
                      </a:lnTo>
                      <a:lnTo>
                        <a:pt x="84" y="196"/>
                      </a:lnTo>
                      <a:lnTo>
                        <a:pt x="90" y="196"/>
                      </a:lnTo>
                      <a:lnTo>
                        <a:pt x="96" y="192"/>
                      </a:lnTo>
                      <a:lnTo>
                        <a:pt x="81" y="184"/>
                      </a:lnTo>
                      <a:lnTo>
                        <a:pt x="76" y="184"/>
                      </a:lnTo>
                      <a:lnTo>
                        <a:pt x="73" y="181"/>
                      </a:lnTo>
                      <a:lnTo>
                        <a:pt x="76" y="180"/>
                      </a:lnTo>
                      <a:lnTo>
                        <a:pt x="112" y="189"/>
                      </a:lnTo>
                      <a:lnTo>
                        <a:pt x="112" y="183"/>
                      </a:lnTo>
                      <a:lnTo>
                        <a:pt x="102" y="178"/>
                      </a:lnTo>
                      <a:lnTo>
                        <a:pt x="96" y="177"/>
                      </a:lnTo>
                      <a:lnTo>
                        <a:pt x="79" y="177"/>
                      </a:lnTo>
                      <a:lnTo>
                        <a:pt x="49" y="186"/>
                      </a:lnTo>
                      <a:lnTo>
                        <a:pt x="49" y="180"/>
                      </a:lnTo>
                      <a:lnTo>
                        <a:pt x="60" y="175"/>
                      </a:lnTo>
                      <a:lnTo>
                        <a:pt x="87" y="174"/>
                      </a:lnTo>
                      <a:lnTo>
                        <a:pt x="87" y="171"/>
                      </a:lnTo>
                      <a:lnTo>
                        <a:pt x="70" y="171"/>
                      </a:lnTo>
                      <a:lnTo>
                        <a:pt x="63" y="168"/>
                      </a:lnTo>
                      <a:lnTo>
                        <a:pt x="48" y="172"/>
                      </a:lnTo>
                      <a:lnTo>
                        <a:pt x="49" y="166"/>
                      </a:lnTo>
                      <a:lnTo>
                        <a:pt x="45" y="157"/>
                      </a:lnTo>
                      <a:lnTo>
                        <a:pt x="45" y="145"/>
                      </a:lnTo>
                      <a:lnTo>
                        <a:pt x="48" y="139"/>
                      </a:lnTo>
                      <a:lnTo>
                        <a:pt x="55" y="133"/>
                      </a:lnTo>
                      <a:lnTo>
                        <a:pt x="66" y="138"/>
                      </a:lnTo>
                      <a:lnTo>
                        <a:pt x="70" y="144"/>
                      </a:lnTo>
                      <a:lnTo>
                        <a:pt x="79" y="144"/>
                      </a:lnTo>
                      <a:lnTo>
                        <a:pt x="79" y="144"/>
                      </a:lnTo>
                      <a:lnTo>
                        <a:pt x="70" y="135"/>
                      </a:lnTo>
                      <a:lnTo>
                        <a:pt x="87" y="132"/>
                      </a:lnTo>
                      <a:lnTo>
                        <a:pt x="90" y="130"/>
                      </a:lnTo>
                      <a:lnTo>
                        <a:pt x="85" y="129"/>
                      </a:lnTo>
                      <a:lnTo>
                        <a:pt x="78" y="130"/>
                      </a:lnTo>
                      <a:lnTo>
                        <a:pt x="72" y="130"/>
                      </a:lnTo>
                      <a:lnTo>
                        <a:pt x="63" y="133"/>
                      </a:lnTo>
                      <a:lnTo>
                        <a:pt x="63" y="129"/>
                      </a:lnTo>
                      <a:lnTo>
                        <a:pt x="72" y="120"/>
                      </a:lnTo>
                      <a:lnTo>
                        <a:pt x="78" y="120"/>
                      </a:lnTo>
                      <a:lnTo>
                        <a:pt x="84" y="115"/>
                      </a:lnTo>
                      <a:lnTo>
                        <a:pt x="94" y="108"/>
                      </a:lnTo>
                      <a:lnTo>
                        <a:pt x="90" y="103"/>
                      </a:lnTo>
                      <a:lnTo>
                        <a:pt x="102" y="91"/>
                      </a:lnTo>
                      <a:lnTo>
                        <a:pt x="107" y="87"/>
                      </a:lnTo>
                      <a:lnTo>
                        <a:pt x="113" y="91"/>
                      </a:lnTo>
                      <a:lnTo>
                        <a:pt x="122" y="91"/>
                      </a:lnTo>
                      <a:lnTo>
                        <a:pt x="124" y="96"/>
                      </a:lnTo>
                      <a:lnTo>
                        <a:pt x="130" y="93"/>
                      </a:lnTo>
                      <a:lnTo>
                        <a:pt x="146" y="97"/>
                      </a:lnTo>
                      <a:lnTo>
                        <a:pt x="151" y="106"/>
                      </a:lnTo>
                      <a:lnTo>
                        <a:pt x="160" y="109"/>
                      </a:lnTo>
                      <a:lnTo>
                        <a:pt x="167" y="106"/>
                      </a:lnTo>
                      <a:lnTo>
                        <a:pt x="173" y="105"/>
                      </a:lnTo>
                      <a:lnTo>
                        <a:pt x="184" y="108"/>
                      </a:lnTo>
                      <a:lnTo>
                        <a:pt x="176" y="133"/>
                      </a:lnTo>
                      <a:lnTo>
                        <a:pt x="181" y="135"/>
                      </a:lnTo>
                      <a:lnTo>
                        <a:pt x="185" y="111"/>
                      </a:lnTo>
                      <a:lnTo>
                        <a:pt x="188" y="108"/>
                      </a:lnTo>
                      <a:lnTo>
                        <a:pt x="191" y="108"/>
                      </a:lnTo>
                      <a:lnTo>
                        <a:pt x="202" y="127"/>
                      </a:lnTo>
                      <a:lnTo>
                        <a:pt x="210" y="132"/>
                      </a:lnTo>
                      <a:lnTo>
                        <a:pt x="215" y="129"/>
                      </a:lnTo>
                      <a:lnTo>
                        <a:pt x="209" y="126"/>
                      </a:lnTo>
                      <a:lnTo>
                        <a:pt x="197" y="111"/>
                      </a:lnTo>
                      <a:lnTo>
                        <a:pt x="197" y="108"/>
                      </a:lnTo>
                      <a:lnTo>
                        <a:pt x="203" y="112"/>
                      </a:lnTo>
                      <a:lnTo>
                        <a:pt x="225" y="108"/>
                      </a:lnTo>
                      <a:lnTo>
                        <a:pt x="231" y="111"/>
                      </a:lnTo>
                      <a:lnTo>
                        <a:pt x="240" y="118"/>
                      </a:lnTo>
                      <a:lnTo>
                        <a:pt x="255" y="120"/>
                      </a:lnTo>
                      <a:lnTo>
                        <a:pt x="258" y="118"/>
                      </a:lnTo>
                      <a:lnTo>
                        <a:pt x="269" y="108"/>
                      </a:lnTo>
                      <a:lnTo>
                        <a:pt x="270" y="106"/>
                      </a:lnTo>
                      <a:lnTo>
                        <a:pt x="266" y="103"/>
                      </a:lnTo>
                      <a:lnTo>
                        <a:pt x="266" y="102"/>
                      </a:lnTo>
                      <a:lnTo>
                        <a:pt x="279" y="100"/>
                      </a:lnTo>
                      <a:lnTo>
                        <a:pt x="290" y="103"/>
                      </a:lnTo>
                      <a:lnTo>
                        <a:pt x="294" y="106"/>
                      </a:lnTo>
                      <a:lnTo>
                        <a:pt x="296" y="112"/>
                      </a:lnTo>
                      <a:lnTo>
                        <a:pt x="299" y="102"/>
                      </a:lnTo>
                      <a:lnTo>
                        <a:pt x="294" y="102"/>
                      </a:lnTo>
                      <a:lnTo>
                        <a:pt x="290" y="99"/>
                      </a:lnTo>
                      <a:lnTo>
                        <a:pt x="285" y="99"/>
                      </a:lnTo>
                      <a:lnTo>
                        <a:pt x="282" y="96"/>
                      </a:lnTo>
                      <a:lnTo>
                        <a:pt x="279" y="97"/>
                      </a:lnTo>
                      <a:lnTo>
                        <a:pt x="273" y="96"/>
                      </a:lnTo>
                      <a:lnTo>
                        <a:pt x="263" y="99"/>
                      </a:lnTo>
                      <a:lnTo>
                        <a:pt x="260" y="105"/>
                      </a:lnTo>
                      <a:lnTo>
                        <a:pt x="258" y="112"/>
                      </a:lnTo>
                      <a:lnTo>
                        <a:pt x="246" y="114"/>
                      </a:lnTo>
                      <a:lnTo>
                        <a:pt x="240" y="112"/>
                      </a:lnTo>
                      <a:lnTo>
                        <a:pt x="233" y="105"/>
                      </a:lnTo>
                      <a:lnTo>
                        <a:pt x="228" y="103"/>
                      </a:lnTo>
                      <a:lnTo>
                        <a:pt x="205" y="108"/>
                      </a:lnTo>
                      <a:lnTo>
                        <a:pt x="191" y="99"/>
                      </a:lnTo>
                      <a:lnTo>
                        <a:pt x="166" y="100"/>
                      </a:lnTo>
                      <a:lnTo>
                        <a:pt x="161" y="105"/>
                      </a:lnTo>
                      <a:lnTo>
                        <a:pt x="149" y="94"/>
                      </a:lnTo>
                      <a:lnTo>
                        <a:pt x="158" y="93"/>
                      </a:lnTo>
                      <a:lnTo>
                        <a:pt x="166" y="94"/>
                      </a:lnTo>
                      <a:lnTo>
                        <a:pt x="184" y="91"/>
                      </a:lnTo>
                      <a:lnTo>
                        <a:pt x="182" y="88"/>
                      </a:lnTo>
                      <a:lnTo>
                        <a:pt x="173" y="87"/>
                      </a:lnTo>
                      <a:lnTo>
                        <a:pt x="167" y="88"/>
                      </a:lnTo>
                      <a:lnTo>
                        <a:pt x="154" y="87"/>
                      </a:lnTo>
                      <a:lnTo>
                        <a:pt x="142" y="90"/>
                      </a:lnTo>
                      <a:lnTo>
                        <a:pt x="131" y="85"/>
                      </a:lnTo>
                      <a:lnTo>
                        <a:pt x="102" y="84"/>
                      </a:lnTo>
                      <a:lnTo>
                        <a:pt x="97" y="88"/>
                      </a:lnTo>
                      <a:lnTo>
                        <a:pt x="93" y="90"/>
                      </a:lnTo>
                      <a:lnTo>
                        <a:pt x="79" y="88"/>
                      </a:lnTo>
                      <a:lnTo>
                        <a:pt x="75" y="94"/>
                      </a:lnTo>
                      <a:lnTo>
                        <a:pt x="66" y="87"/>
                      </a:lnTo>
                      <a:lnTo>
                        <a:pt x="72" y="67"/>
                      </a:lnTo>
                      <a:lnTo>
                        <a:pt x="76" y="67"/>
                      </a:lnTo>
                      <a:lnTo>
                        <a:pt x="76" y="76"/>
                      </a:lnTo>
                      <a:lnTo>
                        <a:pt x="81" y="82"/>
                      </a:lnTo>
                      <a:lnTo>
                        <a:pt x="76" y="70"/>
                      </a:lnTo>
                      <a:lnTo>
                        <a:pt x="84" y="69"/>
                      </a:lnTo>
                      <a:lnTo>
                        <a:pt x="90" y="78"/>
                      </a:lnTo>
                      <a:lnTo>
                        <a:pt x="90" y="73"/>
                      </a:lnTo>
                      <a:lnTo>
                        <a:pt x="87" y="70"/>
                      </a:lnTo>
                      <a:lnTo>
                        <a:pt x="93" y="66"/>
                      </a:lnTo>
                      <a:lnTo>
                        <a:pt x="97" y="55"/>
                      </a:lnTo>
                      <a:lnTo>
                        <a:pt x="107" y="60"/>
                      </a:lnTo>
                      <a:lnTo>
                        <a:pt x="107" y="58"/>
                      </a:lnTo>
                      <a:lnTo>
                        <a:pt x="103" y="54"/>
                      </a:lnTo>
                      <a:lnTo>
                        <a:pt x="96" y="53"/>
                      </a:lnTo>
                      <a:lnTo>
                        <a:pt x="96" y="47"/>
                      </a:lnTo>
                      <a:lnTo>
                        <a:pt x="91" y="42"/>
                      </a:lnTo>
                      <a:lnTo>
                        <a:pt x="87" y="39"/>
                      </a:lnTo>
                      <a:lnTo>
                        <a:pt x="82" y="35"/>
                      </a:lnTo>
                      <a:lnTo>
                        <a:pt x="66" y="35"/>
                      </a:lnTo>
                      <a:lnTo>
                        <a:pt x="64" y="33"/>
                      </a:lnTo>
                      <a:lnTo>
                        <a:pt x="64" y="27"/>
                      </a:lnTo>
                      <a:lnTo>
                        <a:pt x="70" y="29"/>
                      </a:lnTo>
                      <a:lnTo>
                        <a:pt x="72" y="27"/>
                      </a:lnTo>
                      <a:lnTo>
                        <a:pt x="67" y="21"/>
                      </a:lnTo>
                      <a:lnTo>
                        <a:pt x="63" y="18"/>
                      </a:lnTo>
                      <a:lnTo>
                        <a:pt x="61" y="8"/>
                      </a:lnTo>
                      <a:lnTo>
                        <a:pt x="66" y="5"/>
                      </a:lnTo>
                      <a:lnTo>
                        <a:pt x="69" y="5"/>
                      </a:lnTo>
                      <a:lnTo>
                        <a:pt x="70" y="8"/>
                      </a:lnTo>
                      <a:lnTo>
                        <a:pt x="75" y="0"/>
                      </a:lnTo>
                      <a:lnTo>
                        <a:pt x="81" y="2"/>
                      </a:lnTo>
                      <a:close/>
                    </a:path>
                  </a:pathLst>
                </a:custGeom>
                <a:grpFill/>
                <a:ln w="4763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0" tIns="0" rIns="0" bIns="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1828800" hangingPunct="1">
                    <a:defRPr/>
                  </a:pPr>
                  <a:endParaRPr lang="en-US" sz="2400" dirty="0">
                    <a:solidFill>
                      <a:prstClr val="white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" name="Gruppe 7">
                <a:extLst>
                  <a:ext uri="{FF2B5EF4-FFF2-40B4-BE49-F238E27FC236}">
                    <a16:creationId xmlns:a16="http://schemas.microsoft.com/office/drawing/2014/main" id="{2EA00B58-2C35-41A4-B63A-DB72B824EC05}"/>
                  </a:ext>
                </a:extLst>
              </p:cNvPr>
              <p:cNvGrpSpPr/>
              <p:nvPr/>
            </p:nvGrpSpPr>
            <p:grpSpPr>
              <a:xfrm rot="1380000">
                <a:off x="3583665" y="3024333"/>
                <a:ext cx="1506193" cy="1537203"/>
                <a:chOff x="6446360" y="3396316"/>
                <a:chExt cx="1318429" cy="1345573"/>
              </a:xfrm>
              <a:grpFill/>
            </p:grpSpPr>
            <p:sp>
              <p:nvSpPr>
                <p:cNvPr id="110" name="Nord-Trøndelag">
                  <a:extLst>
                    <a:ext uri="{FF2B5EF4-FFF2-40B4-BE49-F238E27FC236}">
                      <a16:creationId xmlns:a16="http://schemas.microsoft.com/office/drawing/2014/main" id="{62A0CA7C-0621-4A46-9B77-DE3C968746F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487588">
                  <a:off x="6866424" y="3396316"/>
                  <a:ext cx="898365" cy="979608"/>
                </a:xfrm>
                <a:custGeom>
                  <a:avLst/>
                  <a:gdLst>
                    <a:gd name="T0" fmla="*/ 119 w 575"/>
                    <a:gd name="T1" fmla="*/ 91 h 627"/>
                    <a:gd name="T2" fmla="*/ 140 w 575"/>
                    <a:gd name="T3" fmla="*/ 73 h 627"/>
                    <a:gd name="T4" fmla="*/ 167 w 575"/>
                    <a:gd name="T5" fmla="*/ 163 h 627"/>
                    <a:gd name="T6" fmla="*/ 178 w 575"/>
                    <a:gd name="T7" fmla="*/ 202 h 627"/>
                    <a:gd name="T8" fmla="*/ 181 w 575"/>
                    <a:gd name="T9" fmla="*/ 208 h 627"/>
                    <a:gd name="T10" fmla="*/ 128 w 575"/>
                    <a:gd name="T11" fmla="*/ 168 h 627"/>
                    <a:gd name="T12" fmla="*/ 149 w 575"/>
                    <a:gd name="T13" fmla="*/ 211 h 627"/>
                    <a:gd name="T14" fmla="*/ 245 w 575"/>
                    <a:gd name="T15" fmla="*/ 27 h 627"/>
                    <a:gd name="T16" fmla="*/ 221 w 575"/>
                    <a:gd name="T17" fmla="*/ 42 h 627"/>
                    <a:gd name="T18" fmla="*/ 151 w 575"/>
                    <a:gd name="T19" fmla="*/ 100 h 627"/>
                    <a:gd name="T20" fmla="*/ 222 w 575"/>
                    <a:gd name="T21" fmla="*/ 22 h 627"/>
                    <a:gd name="T22" fmla="*/ 188 w 575"/>
                    <a:gd name="T23" fmla="*/ 37 h 627"/>
                    <a:gd name="T24" fmla="*/ 206 w 575"/>
                    <a:gd name="T25" fmla="*/ 42 h 627"/>
                    <a:gd name="T26" fmla="*/ 297 w 575"/>
                    <a:gd name="T27" fmla="*/ 476 h 627"/>
                    <a:gd name="T28" fmla="*/ 163 w 575"/>
                    <a:gd name="T29" fmla="*/ 577 h 627"/>
                    <a:gd name="T30" fmla="*/ 98 w 575"/>
                    <a:gd name="T31" fmla="*/ 547 h 627"/>
                    <a:gd name="T32" fmla="*/ 104 w 575"/>
                    <a:gd name="T33" fmla="*/ 514 h 627"/>
                    <a:gd name="T34" fmla="*/ 70 w 575"/>
                    <a:gd name="T35" fmla="*/ 517 h 627"/>
                    <a:gd name="T36" fmla="*/ 112 w 575"/>
                    <a:gd name="T37" fmla="*/ 467 h 627"/>
                    <a:gd name="T38" fmla="*/ 155 w 575"/>
                    <a:gd name="T39" fmla="*/ 447 h 627"/>
                    <a:gd name="T40" fmla="*/ 179 w 575"/>
                    <a:gd name="T41" fmla="*/ 429 h 627"/>
                    <a:gd name="T42" fmla="*/ 167 w 575"/>
                    <a:gd name="T43" fmla="*/ 407 h 627"/>
                    <a:gd name="T44" fmla="*/ 142 w 575"/>
                    <a:gd name="T45" fmla="*/ 422 h 627"/>
                    <a:gd name="T46" fmla="*/ 176 w 575"/>
                    <a:gd name="T47" fmla="*/ 380 h 627"/>
                    <a:gd name="T48" fmla="*/ 133 w 575"/>
                    <a:gd name="T49" fmla="*/ 378 h 627"/>
                    <a:gd name="T50" fmla="*/ 92 w 575"/>
                    <a:gd name="T51" fmla="*/ 419 h 627"/>
                    <a:gd name="T52" fmla="*/ 95 w 575"/>
                    <a:gd name="T53" fmla="*/ 462 h 627"/>
                    <a:gd name="T54" fmla="*/ 24 w 575"/>
                    <a:gd name="T55" fmla="*/ 511 h 627"/>
                    <a:gd name="T56" fmla="*/ 42 w 575"/>
                    <a:gd name="T57" fmla="*/ 456 h 627"/>
                    <a:gd name="T58" fmla="*/ 101 w 575"/>
                    <a:gd name="T59" fmla="*/ 341 h 627"/>
                    <a:gd name="T60" fmla="*/ 78 w 575"/>
                    <a:gd name="T61" fmla="*/ 266 h 627"/>
                    <a:gd name="T62" fmla="*/ 66 w 575"/>
                    <a:gd name="T63" fmla="*/ 229 h 627"/>
                    <a:gd name="T64" fmla="*/ 78 w 575"/>
                    <a:gd name="T65" fmla="*/ 239 h 627"/>
                    <a:gd name="T66" fmla="*/ 87 w 575"/>
                    <a:gd name="T67" fmla="*/ 221 h 627"/>
                    <a:gd name="T68" fmla="*/ 104 w 575"/>
                    <a:gd name="T69" fmla="*/ 191 h 627"/>
                    <a:gd name="T70" fmla="*/ 140 w 575"/>
                    <a:gd name="T71" fmla="*/ 235 h 627"/>
                    <a:gd name="T72" fmla="*/ 148 w 575"/>
                    <a:gd name="T73" fmla="*/ 269 h 627"/>
                    <a:gd name="T74" fmla="*/ 184 w 575"/>
                    <a:gd name="T75" fmla="*/ 226 h 627"/>
                    <a:gd name="T76" fmla="*/ 190 w 575"/>
                    <a:gd name="T77" fmla="*/ 196 h 627"/>
                    <a:gd name="T78" fmla="*/ 197 w 575"/>
                    <a:gd name="T79" fmla="*/ 181 h 627"/>
                    <a:gd name="T80" fmla="*/ 175 w 575"/>
                    <a:gd name="T81" fmla="*/ 147 h 627"/>
                    <a:gd name="T82" fmla="*/ 237 w 575"/>
                    <a:gd name="T83" fmla="*/ 121 h 627"/>
                    <a:gd name="T84" fmla="*/ 249 w 575"/>
                    <a:gd name="T85" fmla="*/ 76 h 627"/>
                    <a:gd name="T86" fmla="*/ 182 w 575"/>
                    <a:gd name="T87" fmla="*/ 120 h 627"/>
                    <a:gd name="T88" fmla="*/ 169 w 575"/>
                    <a:gd name="T89" fmla="*/ 118 h 627"/>
                    <a:gd name="T90" fmla="*/ 213 w 575"/>
                    <a:gd name="T91" fmla="*/ 84 h 627"/>
                    <a:gd name="T92" fmla="*/ 207 w 575"/>
                    <a:gd name="T93" fmla="*/ 64 h 627"/>
                    <a:gd name="T94" fmla="*/ 200 w 575"/>
                    <a:gd name="T95" fmla="*/ 61 h 627"/>
                    <a:gd name="T96" fmla="*/ 246 w 575"/>
                    <a:gd name="T97" fmla="*/ 36 h 627"/>
                    <a:gd name="T98" fmla="*/ 285 w 575"/>
                    <a:gd name="T99" fmla="*/ 64 h 627"/>
                    <a:gd name="T100" fmla="*/ 351 w 575"/>
                    <a:gd name="T101" fmla="*/ 72 h 627"/>
                    <a:gd name="T102" fmla="*/ 388 w 575"/>
                    <a:gd name="T103" fmla="*/ 43 h 627"/>
                    <a:gd name="T104" fmla="*/ 502 w 575"/>
                    <a:gd name="T105" fmla="*/ 18 h 627"/>
                    <a:gd name="T106" fmla="*/ 514 w 575"/>
                    <a:gd name="T107" fmla="*/ 212 h 627"/>
                    <a:gd name="T108" fmla="*/ 136 w 575"/>
                    <a:gd name="T109" fmla="*/ 441 h 627"/>
                    <a:gd name="T110" fmla="*/ 84 w 575"/>
                    <a:gd name="T111" fmla="*/ 103 h 627"/>
                    <a:gd name="T112" fmla="*/ 100 w 575"/>
                    <a:gd name="T113" fmla="*/ 78 h 6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575" h="627">
                      <a:moveTo>
                        <a:pt x="142" y="73"/>
                      </a:moveTo>
                      <a:lnTo>
                        <a:pt x="148" y="73"/>
                      </a:lnTo>
                      <a:lnTo>
                        <a:pt x="149" y="75"/>
                      </a:lnTo>
                      <a:lnTo>
                        <a:pt x="133" y="82"/>
                      </a:lnTo>
                      <a:lnTo>
                        <a:pt x="127" y="90"/>
                      </a:lnTo>
                      <a:lnTo>
                        <a:pt x="124" y="91"/>
                      </a:lnTo>
                      <a:lnTo>
                        <a:pt x="122" y="87"/>
                      </a:lnTo>
                      <a:lnTo>
                        <a:pt x="119" y="88"/>
                      </a:lnTo>
                      <a:lnTo>
                        <a:pt x="119" y="91"/>
                      </a:lnTo>
                      <a:lnTo>
                        <a:pt x="101" y="103"/>
                      </a:lnTo>
                      <a:lnTo>
                        <a:pt x="98" y="108"/>
                      </a:lnTo>
                      <a:lnTo>
                        <a:pt x="94" y="106"/>
                      </a:lnTo>
                      <a:lnTo>
                        <a:pt x="115" y="84"/>
                      </a:lnTo>
                      <a:lnTo>
                        <a:pt x="118" y="82"/>
                      </a:lnTo>
                      <a:lnTo>
                        <a:pt x="127" y="76"/>
                      </a:lnTo>
                      <a:lnTo>
                        <a:pt x="134" y="66"/>
                      </a:lnTo>
                      <a:lnTo>
                        <a:pt x="139" y="66"/>
                      </a:lnTo>
                      <a:lnTo>
                        <a:pt x="140" y="73"/>
                      </a:lnTo>
                      <a:lnTo>
                        <a:pt x="142" y="73"/>
                      </a:lnTo>
                      <a:close/>
                      <a:moveTo>
                        <a:pt x="148" y="157"/>
                      </a:moveTo>
                      <a:lnTo>
                        <a:pt x="140" y="162"/>
                      </a:lnTo>
                      <a:lnTo>
                        <a:pt x="139" y="165"/>
                      </a:lnTo>
                      <a:lnTo>
                        <a:pt x="142" y="172"/>
                      </a:lnTo>
                      <a:lnTo>
                        <a:pt x="154" y="172"/>
                      </a:lnTo>
                      <a:lnTo>
                        <a:pt x="155" y="179"/>
                      </a:lnTo>
                      <a:lnTo>
                        <a:pt x="161" y="185"/>
                      </a:lnTo>
                      <a:lnTo>
                        <a:pt x="167" y="163"/>
                      </a:lnTo>
                      <a:lnTo>
                        <a:pt x="167" y="159"/>
                      </a:lnTo>
                      <a:lnTo>
                        <a:pt x="163" y="157"/>
                      </a:lnTo>
                      <a:lnTo>
                        <a:pt x="163" y="154"/>
                      </a:lnTo>
                      <a:lnTo>
                        <a:pt x="148" y="157"/>
                      </a:lnTo>
                      <a:close/>
                      <a:moveTo>
                        <a:pt x="167" y="171"/>
                      </a:moveTo>
                      <a:lnTo>
                        <a:pt x="170" y="185"/>
                      </a:lnTo>
                      <a:lnTo>
                        <a:pt x="167" y="187"/>
                      </a:lnTo>
                      <a:lnTo>
                        <a:pt x="166" y="196"/>
                      </a:lnTo>
                      <a:lnTo>
                        <a:pt x="178" y="202"/>
                      </a:lnTo>
                      <a:lnTo>
                        <a:pt x="184" y="199"/>
                      </a:lnTo>
                      <a:lnTo>
                        <a:pt x="187" y="193"/>
                      </a:lnTo>
                      <a:lnTo>
                        <a:pt x="178" y="185"/>
                      </a:lnTo>
                      <a:lnTo>
                        <a:pt x="169" y="171"/>
                      </a:lnTo>
                      <a:lnTo>
                        <a:pt x="167" y="171"/>
                      </a:lnTo>
                      <a:close/>
                      <a:moveTo>
                        <a:pt x="172" y="220"/>
                      </a:moveTo>
                      <a:lnTo>
                        <a:pt x="172" y="223"/>
                      </a:lnTo>
                      <a:lnTo>
                        <a:pt x="175" y="223"/>
                      </a:lnTo>
                      <a:lnTo>
                        <a:pt x="181" y="208"/>
                      </a:lnTo>
                      <a:lnTo>
                        <a:pt x="179" y="205"/>
                      </a:lnTo>
                      <a:lnTo>
                        <a:pt x="166" y="199"/>
                      </a:lnTo>
                      <a:lnTo>
                        <a:pt x="163" y="203"/>
                      </a:lnTo>
                      <a:lnTo>
                        <a:pt x="155" y="202"/>
                      </a:lnTo>
                      <a:lnTo>
                        <a:pt x="157" y="188"/>
                      </a:lnTo>
                      <a:lnTo>
                        <a:pt x="154" y="182"/>
                      </a:lnTo>
                      <a:lnTo>
                        <a:pt x="139" y="175"/>
                      </a:lnTo>
                      <a:lnTo>
                        <a:pt x="133" y="168"/>
                      </a:lnTo>
                      <a:lnTo>
                        <a:pt x="128" y="168"/>
                      </a:lnTo>
                      <a:lnTo>
                        <a:pt x="122" y="172"/>
                      </a:lnTo>
                      <a:lnTo>
                        <a:pt x="122" y="182"/>
                      </a:lnTo>
                      <a:lnTo>
                        <a:pt x="133" y="188"/>
                      </a:lnTo>
                      <a:lnTo>
                        <a:pt x="145" y="185"/>
                      </a:lnTo>
                      <a:lnTo>
                        <a:pt x="142" y="191"/>
                      </a:lnTo>
                      <a:lnTo>
                        <a:pt x="136" y="194"/>
                      </a:lnTo>
                      <a:lnTo>
                        <a:pt x="136" y="202"/>
                      </a:lnTo>
                      <a:lnTo>
                        <a:pt x="145" y="214"/>
                      </a:lnTo>
                      <a:lnTo>
                        <a:pt x="149" y="211"/>
                      </a:lnTo>
                      <a:lnTo>
                        <a:pt x="158" y="211"/>
                      </a:lnTo>
                      <a:lnTo>
                        <a:pt x="157" y="215"/>
                      </a:lnTo>
                      <a:lnTo>
                        <a:pt x="160" y="221"/>
                      </a:lnTo>
                      <a:lnTo>
                        <a:pt x="172" y="220"/>
                      </a:lnTo>
                      <a:close/>
                      <a:moveTo>
                        <a:pt x="219" y="48"/>
                      </a:moveTo>
                      <a:lnTo>
                        <a:pt x="222" y="51"/>
                      </a:lnTo>
                      <a:lnTo>
                        <a:pt x="245" y="33"/>
                      </a:lnTo>
                      <a:lnTo>
                        <a:pt x="239" y="33"/>
                      </a:lnTo>
                      <a:lnTo>
                        <a:pt x="245" y="27"/>
                      </a:lnTo>
                      <a:lnTo>
                        <a:pt x="245" y="24"/>
                      </a:lnTo>
                      <a:lnTo>
                        <a:pt x="257" y="16"/>
                      </a:lnTo>
                      <a:lnTo>
                        <a:pt x="260" y="11"/>
                      </a:lnTo>
                      <a:lnTo>
                        <a:pt x="258" y="2"/>
                      </a:lnTo>
                      <a:lnTo>
                        <a:pt x="254" y="0"/>
                      </a:lnTo>
                      <a:lnTo>
                        <a:pt x="242" y="11"/>
                      </a:lnTo>
                      <a:lnTo>
                        <a:pt x="240" y="15"/>
                      </a:lnTo>
                      <a:lnTo>
                        <a:pt x="236" y="16"/>
                      </a:lnTo>
                      <a:lnTo>
                        <a:pt x="221" y="42"/>
                      </a:lnTo>
                      <a:lnTo>
                        <a:pt x="221" y="46"/>
                      </a:lnTo>
                      <a:lnTo>
                        <a:pt x="219" y="48"/>
                      </a:lnTo>
                      <a:close/>
                      <a:moveTo>
                        <a:pt x="133" y="91"/>
                      </a:moveTo>
                      <a:lnTo>
                        <a:pt x="127" y="96"/>
                      </a:lnTo>
                      <a:lnTo>
                        <a:pt x="127" y="102"/>
                      </a:lnTo>
                      <a:lnTo>
                        <a:pt x="130" y="111"/>
                      </a:lnTo>
                      <a:lnTo>
                        <a:pt x="137" y="111"/>
                      </a:lnTo>
                      <a:lnTo>
                        <a:pt x="145" y="106"/>
                      </a:lnTo>
                      <a:lnTo>
                        <a:pt x="151" y="100"/>
                      </a:lnTo>
                      <a:lnTo>
                        <a:pt x="160" y="87"/>
                      </a:lnTo>
                      <a:lnTo>
                        <a:pt x="160" y="85"/>
                      </a:lnTo>
                      <a:lnTo>
                        <a:pt x="154" y="87"/>
                      </a:lnTo>
                      <a:lnTo>
                        <a:pt x="149" y="78"/>
                      </a:lnTo>
                      <a:lnTo>
                        <a:pt x="133" y="88"/>
                      </a:lnTo>
                      <a:lnTo>
                        <a:pt x="133" y="91"/>
                      </a:lnTo>
                      <a:close/>
                      <a:moveTo>
                        <a:pt x="200" y="42"/>
                      </a:moveTo>
                      <a:lnTo>
                        <a:pt x="207" y="33"/>
                      </a:lnTo>
                      <a:lnTo>
                        <a:pt x="222" y="22"/>
                      </a:lnTo>
                      <a:lnTo>
                        <a:pt x="225" y="19"/>
                      </a:lnTo>
                      <a:lnTo>
                        <a:pt x="225" y="16"/>
                      </a:lnTo>
                      <a:lnTo>
                        <a:pt x="219" y="18"/>
                      </a:lnTo>
                      <a:lnTo>
                        <a:pt x="209" y="15"/>
                      </a:lnTo>
                      <a:lnTo>
                        <a:pt x="204" y="19"/>
                      </a:lnTo>
                      <a:lnTo>
                        <a:pt x="197" y="19"/>
                      </a:lnTo>
                      <a:lnTo>
                        <a:pt x="190" y="27"/>
                      </a:lnTo>
                      <a:lnTo>
                        <a:pt x="191" y="30"/>
                      </a:lnTo>
                      <a:lnTo>
                        <a:pt x="188" y="37"/>
                      </a:lnTo>
                      <a:lnTo>
                        <a:pt x="191" y="37"/>
                      </a:lnTo>
                      <a:lnTo>
                        <a:pt x="193" y="42"/>
                      </a:lnTo>
                      <a:lnTo>
                        <a:pt x="200" y="42"/>
                      </a:lnTo>
                      <a:close/>
                      <a:moveTo>
                        <a:pt x="206" y="42"/>
                      </a:moveTo>
                      <a:lnTo>
                        <a:pt x="212" y="40"/>
                      </a:lnTo>
                      <a:lnTo>
                        <a:pt x="216" y="34"/>
                      </a:lnTo>
                      <a:lnTo>
                        <a:pt x="213" y="33"/>
                      </a:lnTo>
                      <a:lnTo>
                        <a:pt x="209" y="34"/>
                      </a:lnTo>
                      <a:lnTo>
                        <a:pt x="206" y="42"/>
                      </a:lnTo>
                      <a:close/>
                      <a:moveTo>
                        <a:pt x="545" y="227"/>
                      </a:moveTo>
                      <a:lnTo>
                        <a:pt x="551" y="313"/>
                      </a:lnTo>
                      <a:lnTo>
                        <a:pt x="525" y="371"/>
                      </a:lnTo>
                      <a:lnTo>
                        <a:pt x="488" y="359"/>
                      </a:lnTo>
                      <a:lnTo>
                        <a:pt x="421" y="344"/>
                      </a:lnTo>
                      <a:lnTo>
                        <a:pt x="382" y="356"/>
                      </a:lnTo>
                      <a:lnTo>
                        <a:pt x="349" y="381"/>
                      </a:lnTo>
                      <a:lnTo>
                        <a:pt x="300" y="462"/>
                      </a:lnTo>
                      <a:lnTo>
                        <a:pt x="297" y="476"/>
                      </a:lnTo>
                      <a:lnTo>
                        <a:pt x="276" y="499"/>
                      </a:lnTo>
                      <a:lnTo>
                        <a:pt x="284" y="535"/>
                      </a:lnTo>
                      <a:lnTo>
                        <a:pt x="267" y="573"/>
                      </a:lnTo>
                      <a:lnTo>
                        <a:pt x="252" y="600"/>
                      </a:lnTo>
                      <a:lnTo>
                        <a:pt x="263" y="625"/>
                      </a:lnTo>
                      <a:lnTo>
                        <a:pt x="263" y="625"/>
                      </a:lnTo>
                      <a:lnTo>
                        <a:pt x="204" y="627"/>
                      </a:lnTo>
                      <a:lnTo>
                        <a:pt x="181" y="583"/>
                      </a:lnTo>
                      <a:lnTo>
                        <a:pt x="163" y="577"/>
                      </a:lnTo>
                      <a:lnTo>
                        <a:pt x="146" y="576"/>
                      </a:lnTo>
                      <a:lnTo>
                        <a:pt x="139" y="577"/>
                      </a:lnTo>
                      <a:lnTo>
                        <a:pt x="128" y="577"/>
                      </a:lnTo>
                      <a:lnTo>
                        <a:pt x="112" y="580"/>
                      </a:lnTo>
                      <a:lnTo>
                        <a:pt x="101" y="573"/>
                      </a:lnTo>
                      <a:lnTo>
                        <a:pt x="97" y="573"/>
                      </a:lnTo>
                      <a:lnTo>
                        <a:pt x="100" y="564"/>
                      </a:lnTo>
                      <a:lnTo>
                        <a:pt x="98" y="547"/>
                      </a:lnTo>
                      <a:lnTo>
                        <a:pt x="98" y="547"/>
                      </a:lnTo>
                      <a:lnTo>
                        <a:pt x="104" y="544"/>
                      </a:lnTo>
                      <a:lnTo>
                        <a:pt x="106" y="538"/>
                      </a:lnTo>
                      <a:lnTo>
                        <a:pt x="103" y="535"/>
                      </a:lnTo>
                      <a:lnTo>
                        <a:pt x="92" y="537"/>
                      </a:lnTo>
                      <a:lnTo>
                        <a:pt x="88" y="534"/>
                      </a:lnTo>
                      <a:lnTo>
                        <a:pt x="85" y="526"/>
                      </a:lnTo>
                      <a:lnTo>
                        <a:pt x="85" y="522"/>
                      </a:lnTo>
                      <a:lnTo>
                        <a:pt x="90" y="516"/>
                      </a:lnTo>
                      <a:lnTo>
                        <a:pt x="104" y="514"/>
                      </a:lnTo>
                      <a:lnTo>
                        <a:pt x="110" y="508"/>
                      </a:lnTo>
                      <a:lnTo>
                        <a:pt x="100" y="510"/>
                      </a:lnTo>
                      <a:lnTo>
                        <a:pt x="98" y="505"/>
                      </a:lnTo>
                      <a:lnTo>
                        <a:pt x="101" y="502"/>
                      </a:lnTo>
                      <a:lnTo>
                        <a:pt x="106" y="502"/>
                      </a:lnTo>
                      <a:lnTo>
                        <a:pt x="109" y="493"/>
                      </a:lnTo>
                      <a:lnTo>
                        <a:pt x="106" y="493"/>
                      </a:lnTo>
                      <a:lnTo>
                        <a:pt x="73" y="516"/>
                      </a:lnTo>
                      <a:lnTo>
                        <a:pt x="70" y="517"/>
                      </a:lnTo>
                      <a:lnTo>
                        <a:pt x="67" y="514"/>
                      </a:lnTo>
                      <a:lnTo>
                        <a:pt x="73" y="511"/>
                      </a:lnTo>
                      <a:lnTo>
                        <a:pt x="73" y="504"/>
                      </a:lnTo>
                      <a:lnTo>
                        <a:pt x="81" y="492"/>
                      </a:lnTo>
                      <a:lnTo>
                        <a:pt x="88" y="488"/>
                      </a:lnTo>
                      <a:lnTo>
                        <a:pt x="92" y="488"/>
                      </a:lnTo>
                      <a:lnTo>
                        <a:pt x="97" y="486"/>
                      </a:lnTo>
                      <a:lnTo>
                        <a:pt x="101" y="477"/>
                      </a:lnTo>
                      <a:lnTo>
                        <a:pt x="112" y="467"/>
                      </a:lnTo>
                      <a:lnTo>
                        <a:pt x="118" y="467"/>
                      </a:lnTo>
                      <a:lnTo>
                        <a:pt x="121" y="462"/>
                      </a:lnTo>
                      <a:lnTo>
                        <a:pt x="124" y="464"/>
                      </a:lnTo>
                      <a:lnTo>
                        <a:pt x="125" y="468"/>
                      </a:lnTo>
                      <a:lnTo>
                        <a:pt x="134" y="465"/>
                      </a:lnTo>
                      <a:lnTo>
                        <a:pt x="145" y="464"/>
                      </a:lnTo>
                      <a:lnTo>
                        <a:pt x="148" y="461"/>
                      </a:lnTo>
                      <a:lnTo>
                        <a:pt x="148" y="450"/>
                      </a:lnTo>
                      <a:lnTo>
                        <a:pt x="155" y="447"/>
                      </a:lnTo>
                      <a:lnTo>
                        <a:pt x="158" y="450"/>
                      </a:lnTo>
                      <a:lnTo>
                        <a:pt x="161" y="450"/>
                      </a:lnTo>
                      <a:lnTo>
                        <a:pt x="163" y="446"/>
                      </a:lnTo>
                      <a:lnTo>
                        <a:pt x="172" y="443"/>
                      </a:lnTo>
                      <a:lnTo>
                        <a:pt x="176" y="446"/>
                      </a:lnTo>
                      <a:lnTo>
                        <a:pt x="181" y="437"/>
                      </a:lnTo>
                      <a:lnTo>
                        <a:pt x="179" y="432"/>
                      </a:lnTo>
                      <a:lnTo>
                        <a:pt x="173" y="431"/>
                      </a:lnTo>
                      <a:lnTo>
                        <a:pt x="179" y="429"/>
                      </a:lnTo>
                      <a:lnTo>
                        <a:pt x="179" y="426"/>
                      </a:lnTo>
                      <a:lnTo>
                        <a:pt x="175" y="425"/>
                      </a:lnTo>
                      <a:lnTo>
                        <a:pt x="173" y="422"/>
                      </a:lnTo>
                      <a:lnTo>
                        <a:pt x="170" y="425"/>
                      </a:lnTo>
                      <a:lnTo>
                        <a:pt x="161" y="423"/>
                      </a:lnTo>
                      <a:lnTo>
                        <a:pt x="160" y="417"/>
                      </a:lnTo>
                      <a:lnTo>
                        <a:pt x="166" y="417"/>
                      </a:lnTo>
                      <a:lnTo>
                        <a:pt x="170" y="411"/>
                      </a:lnTo>
                      <a:lnTo>
                        <a:pt x="167" y="407"/>
                      </a:lnTo>
                      <a:lnTo>
                        <a:pt x="170" y="395"/>
                      </a:lnTo>
                      <a:lnTo>
                        <a:pt x="169" y="392"/>
                      </a:lnTo>
                      <a:lnTo>
                        <a:pt x="166" y="393"/>
                      </a:lnTo>
                      <a:lnTo>
                        <a:pt x="163" y="399"/>
                      </a:lnTo>
                      <a:lnTo>
                        <a:pt x="164" y="407"/>
                      </a:lnTo>
                      <a:lnTo>
                        <a:pt x="155" y="416"/>
                      </a:lnTo>
                      <a:lnTo>
                        <a:pt x="152" y="417"/>
                      </a:lnTo>
                      <a:lnTo>
                        <a:pt x="149" y="414"/>
                      </a:lnTo>
                      <a:lnTo>
                        <a:pt x="142" y="422"/>
                      </a:lnTo>
                      <a:lnTo>
                        <a:pt x="137" y="425"/>
                      </a:lnTo>
                      <a:lnTo>
                        <a:pt x="131" y="423"/>
                      </a:lnTo>
                      <a:lnTo>
                        <a:pt x="128" y="414"/>
                      </a:lnTo>
                      <a:lnTo>
                        <a:pt x="128" y="410"/>
                      </a:lnTo>
                      <a:lnTo>
                        <a:pt x="136" y="402"/>
                      </a:lnTo>
                      <a:lnTo>
                        <a:pt x="142" y="402"/>
                      </a:lnTo>
                      <a:lnTo>
                        <a:pt x="157" y="383"/>
                      </a:lnTo>
                      <a:lnTo>
                        <a:pt x="163" y="384"/>
                      </a:lnTo>
                      <a:lnTo>
                        <a:pt x="176" y="380"/>
                      </a:lnTo>
                      <a:lnTo>
                        <a:pt x="182" y="374"/>
                      </a:lnTo>
                      <a:lnTo>
                        <a:pt x="178" y="365"/>
                      </a:lnTo>
                      <a:lnTo>
                        <a:pt x="170" y="368"/>
                      </a:lnTo>
                      <a:lnTo>
                        <a:pt x="169" y="366"/>
                      </a:lnTo>
                      <a:lnTo>
                        <a:pt x="169" y="363"/>
                      </a:lnTo>
                      <a:lnTo>
                        <a:pt x="166" y="362"/>
                      </a:lnTo>
                      <a:lnTo>
                        <a:pt x="151" y="363"/>
                      </a:lnTo>
                      <a:lnTo>
                        <a:pt x="142" y="375"/>
                      </a:lnTo>
                      <a:lnTo>
                        <a:pt x="133" y="378"/>
                      </a:lnTo>
                      <a:lnTo>
                        <a:pt x="122" y="386"/>
                      </a:lnTo>
                      <a:lnTo>
                        <a:pt x="109" y="404"/>
                      </a:lnTo>
                      <a:lnTo>
                        <a:pt x="100" y="410"/>
                      </a:lnTo>
                      <a:lnTo>
                        <a:pt x="75" y="423"/>
                      </a:lnTo>
                      <a:lnTo>
                        <a:pt x="63" y="434"/>
                      </a:lnTo>
                      <a:lnTo>
                        <a:pt x="63" y="435"/>
                      </a:lnTo>
                      <a:lnTo>
                        <a:pt x="72" y="431"/>
                      </a:lnTo>
                      <a:lnTo>
                        <a:pt x="78" y="425"/>
                      </a:lnTo>
                      <a:lnTo>
                        <a:pt x="92" y="419"/>
                      </a:lnTo>
                      <a:lnTo>
                        <a:pt x="113" y="404"/>
                      </a:lnTo>
                      <a:lnTo>
                        <a:pt x="115" y="408"/>
                      </a:lnTo>
                      <a:lnTo>
                        <a:pt x="125" y="411"/>
                      </a:lnTo>
                      <a:lnTo>
                        <a:pt x="125" y="417"/>
                      </a:lnTo>
                      <a:lnTo>
                        <a:pt x="128" y="423"/>
                      </a:lnTo>
                      <a:lnTo>
                        <a:pt x="118" y="432"/>
                      </a:lnTo>
                      <a:lnTo>
                        <a:pt x="119" y="435"/>
                      </a:lnTo>
                      <a:lnTo>
                        <a:pt x="110" y="455"/>
                      </a:lnTo>
                      <a:lnTo>
                        <a:pt x="95" y="462"/>
                      </a:lnTo>
                      <a:lnTo>
                        <a:pt x="87" y="465"/>
                      </a:lnTo>
                      <a:lnTo>
                        <a:pt x="67" y="477"/>
                      </a:lnTo>
                      <a:lnTo>
                        <a:pt x="64" y="479"/>
                      </a:lnTo>
                      <a:lnTo>
                        <a:pt x="64" y="483"/>
                      </a:lnTo>
                      <a:lnTo>
                        <a:pt x="60" y="489"/>
                      </a:lnTo>
                      <a:lnTo>
                        <a:pt x="54" y="491"/>
                      </a:lnTo>
                      <a:lnTo>
                        <a:pt x="39" y="504"/>
                      </a:lnTo>
                      <a:lnTo>
                        <a:pt x="28" y="507"/>
                      </a:lnTo>
                      <a:lnTo>
                        <a:pt x="24" y="511"/>
                      </a:lnTo>
                      <a:lnTo>
                        <a:pt x="10" y="513"/>
                      </a:lnTo>
                      <a:lnTo>
                        <a:pt x="9" y="517"/>
                      </a:lnTo>
                      <a:lnTo>
                        <a:pt x="4" y="520"/>
                      </a:lnTo>
                      <a:lnTo>
                        <a:pt x="4" y="520"/>
                      </a:lnTo>
                      <a:lnTo>
                        <a:pt x="0" y="502"/>
                      </a:lnTo>
                      <a:lnTo>
                        <a:pt x="4" y="498"/>
                      </a:lnTo>
                      <a:lnTo>
                        <a:pt x="10" y="482"/>
                      </a:lnTo>
                      <a:lnTo>
                        <a:pt x="28" y="470"/>
                      </a:lnTo>
                      <a:lnTo>
                        <a:pt x="42" y="456"/>
                      </a:lnTo>
                      <a:lnTo>
                        <a:pt x="43" y="444"/>
                      </a:lnTo>
                      <a:lnTo>
                        <a:pt x="52" y="423"/>
                      </a:lnTo>
                      <a:lnTo>
                        <a:pt x="64" y="402"/>
                      </a:lnTo>
                      <a:lnTo>
                        <a:pt x="79" y="392"/>
                      </a:lnTo>
                      <a:lnTo>
                        <a:pt x="88" y="374"/>
                      </a:lnTo>
                      <a:lnTo>
                        <a:pt x="85" y="365"/>
                      </a:lnTo>
                      <a:lnTo>
                        <a:pt x="94" y="354"/>
                      </a:lnTo>
                      <a:lnTo>
                        <a:pt x="94" y="345"/>
                      </a:lnTo>
                      <a:lnTo>
                        <a:pt x="101" y="341"/>
                      </a:lnTo>
                      <a:lnTo>
                        <a:pt x="98" y="338"/>
                      </a:lnTo>
                      <a:lnTo>
                        <a:pt x="88" y="336"/>
                      </a:lnTo>
                      <a:lnTo>
                        <a:pt x="82" y="319"/>
                      </a:lnTo>
                      <a:lnTo>
                        <a:pt x="103" y="308"/>
                      </a:lnTo>
                      <a:lnTo>
                        <a:pt x="106" y="304"/>
                      </a:lnTo>
                      <a:lnTo>
                        <a:pt x="107" y="286"/>
                      </a:lnTo>
                      <a:lnTo>
                        <a:pt x="94" y="281"/>
                      </a:lnTo>
                      <a:lnTo>
                        <a:pt x="84" y="274"/>
                      </a:lnTo>
                      <a:lnTo>
                        <a:pt x="78" y="266"/>
                      </a:lnTo>
                      <a:lnTo>
                        <a:pt x="76" y="259"/>
                      </a:lnTo>
                      <a:lnTo>
                        <a:pt x="51" y="238"/>
                      </a:lnTo>
                      <a:lnTo>
                        <a:pt x="51" y="238"/>
                      </a:lnTo>
                      <a:lnTo>
                        <a:pt x="54" y="235"/>
                      </a:lnTo>
                      <a:lnTo>
                        <a:pt x="66" y="245"/>
                      </a:lnTo>
                      <a:lnTo>
                        <a:pt x="67" y="244"/>
                      </a:lnTo>
                      <a:lnTo>
                        <a:pt x="67" y="242"/>
                      </a:lnTo>
                      <a:lnTo>
                        <a:pt x="58" y="236"/>
                      </a:lnTo>
                      <a:lnTo>
                        <a:pt x="66" y="229"/>
                      </a:lnTo>
                      <a:lnTo>
                        <a:pt x="76" y="242"/>
                      </a:lnTo>
                      <a:lnTo>
                        <a:pt x="84" y="244"/>
                      </a:lnTo>
                      <a:lnTo>
                        <a:pt x="85" y="254"/>
                      </a:lnTo>
                      <a:lnTo>
                        <a:pt x="95" y="257"/>
                      </a:lnTo>
                      <a:lnTo>
                        <a:pt x="94" y="251"/>
                      </a:lnTo>
                      <a:lnTo>
                        <a:pt x="88" y="247"/>
                      </a:lnTo>
                      <a:lnTo>
                        <a:pt x="94" y="242"/>
                      </a:lnTo>
                      <a:lnTo>
                        <a:pt x="91" y="236"/>
                      </a:lnTo>
                      <a:lnTo>
                        <a:pt x="78" y="239"/>
                      </a:lnTo>
                      <a:lnTo>
                        <a:pt x="76" y="236"/>
                      </a:lnTo>
                      <a:lnTo>
                        <a:pt x="72" y="233"/>
                      </a:lnTo>
                      <a:lnTo>
                        <a:pt x="70" y="230"/>
                      </a:lnTo>
                      <a:lnTo>
                        <a:pt x="75" y="229"/>
                      </a:lnTo>
                      <a:lnTo>
                        <a:pt x="76" y="223"/>
                      </a:lnTo>
                      <a:lnTo>
                        <a:pt x="81" y="226"/>
                      </a:lnTo>
                      <a:lnTo>
                        <a:pt x="84" y="230"/>
                      </a:lnTo>
                      <a:lnTo>
                        <a:pt x="85" y="227"/>
                      </a:lnTo>
                      <a:lnTo>
                        <a:pt x="87" y="221"/>
                      </a:lnTo>
                      <a:lnTo>
                        <a:pt x="95" y="224"/>
                      </a:lnTo>
                      <a:lnTo>
                        <a:pt x="95" y="223"/>
                      </a:lnTo>
                      <a:lnTo>
                        <a:pt x="90" y="217"/>
                      </a:lnTo>
                      <a:lnTo>
                        <a:pt x="90" y="212"/>
                      </a:lnTo>
                      <a:lnTo>
                        <a:pt x="98" y="215"/>
                      </a:lnTo>
                      <a:lnTo>
                        <a:pt x="106" y="211"/>
                      </a:lnTo>
                      <a:lnTo>
                        <a:pt x="109" y="212"/>
                      </a:lnTo>
                      <a:lnTo>
                        <a:pt x="115" y="203"/>
                      </a:lnTo>
                      <a:lnTo>
                        <a:pt x="104" y="191"/>
                      </a:lnTo>
                      <a:lnTo>
                        <a:pt x="112" y="182"/>
                      </a:lnTo>
                      <a:lnTo>
                        <a:pt x="115" y="182"/>
                      </a:lnTo>
                      <a:lnTo>
                        <a:pt x="130" y="194"/>
                      </a:lnTo>
                      <a:lnTo>
                        <a:pt x="127" y="199"/>
                      </a:lnTo>
                      <a:lnTo>
                        <a:pt x="128" y="211"/>
                      </a:lnTo>
                      <a:lnTo>
                        <a:pt x="131" y="208"/>
                      </a:lnTo>
                      <a:lnTo>
                        <a:pt x="143" y="221"/>
                      </a:lnTo>
                      <a:lnTo>
                        <a:pt x="145" y="227"/>
                      </a:lnTo>
                      <a:lnTo>
                        <a:pt x="140" y="235"/>
                      </a:lnTo>
                      <a:lnTo>
                        <a:pt x="143" y="235"/>
                      </a:lnTo>
                      <a:lnTo>
                        <a:pt x="149" y="230"/>
                      </a:lnTo>
                      <a:lnTo>
                        <a:pt x="152" y="232"/>
                      </a:lnTo>
                      <a:lnTo>
                        <a:pt x="158" y="227"/>
                      </a:lnTo>
                      <a:lnTo>
                        <a:pt x="158" y="235"/>
                      </a:lnTo>
                      <a:lnTo>
                        <a:pt x="164" y="235"/>
                      </a:lnTo>
                      <a:lnTo>
                        <a:pt x="161" y="250"/>
                      </a:lnTo>
                      <a:lnTo>
                        <a:pt x="157" y="256"/>
                      </a:lnTo>
                      <a:lnTo>
                        <a:pt x="148" y="269"/>
                      </a:lnTo>
                      <a:lnTo>
                        <a:pt x="148" y="275"/>
                      </a:lnTo>
                      <a:lnTo>
                        <a:pt x="167" y="248"/>
                      </a:lnTo>
                      <a:lnTo>
                        <a:pt x="170" y="247"/>
                      </a:lnTo>
                      <a:lnTo>
                        <a:pt x="169" y="241"/>
                      </a:lnTo>
                      <a:lnTo>
                        <a:pt x="173" y="232"/>
                      </a:lnTo>
                      <a:lnTo>
                        <a:pt x="182" y="235"/>
                      </a:lnTo>
                      <a:lnTo>
                        <a:pt x="193" y="229"/>
                      </a:lnTo>
                      <a:lnTo>
                        <a:pt x="191" y="226"/>
                      </a:lnTo>
                      <a:lnTo>
                        <a:pt x="184" y="226"/>
                      </a:lnTo>
                      <a:lnTo>
                        <a:pt x="181" y="232"/>
                      </a:lnTo>
                      <a:lnTo>
                        <a:pt x="178" y="229"/>
                      </a:lnTo>
                      <a:lnTo>
                        <a:pt x="182" y="209"/>
                      </a:lnTo>
                      <a:lnTo>
                        <a:pt x="191" y="209"/>
                      </a:lnTo>
                      <a:lnTo>
                        <a:pt x="191" y="206"/>
                      </a:lnTo>
                      <a:lnTo>
                        <a:pt x="185" y="206"/>
                      </a:lnTo>
                      <a:lnTo>
                        <a:pt x="185" y="200"/>
                      </a:lnTo>
                      <a:lnTo>
                        <a:pt x="188" y="200"/>
                      </a:lnTo>
                      <a:lnTo>
                        <a:pt x="190" y="196"/>
                      </a:lnTo>
                      <a:lnTo>
                        <a:pt x="194" y="196"/>
                      </a:lnTo>
                      <a:lnTo>
                        <a:pt x="197" y="199"/>
                      </a:lnTo>
                      <a:lnTo>
                        <a:pt x="218" y="188"/>
                      </a:lnTo>
                      <a:lnTo>
                        <a:pt x="218" y="187"/>
                      </a:lnTo>
                      <a:lnTo>
                        <a:pt x="212" y="185"/>
                      </a:lnTo>
                      <a:lnTo>
                        <a:pt x="206" y="188"/>
                      </a:lnTo>
                      <a:lnTo>
                        <a:pt x="204" y="179"/>
                      </a:lnTo>
                      <a:lnTo>
                        <a:pt x="200" y="176"/>
                      </a:lnTo>
                      <a:lnTo>
                        <a:pt x="197" y="181"/>
                      </a:lnTo>
                      <a:lnTo>
                        <a:pt x="200" y="188"/>
                      </a:lnTo>
                      <a:lnTo>
                        <a:pt x="191" y="194"/>
                      </a:lnTo>
                      <a:lnTo>
                        <a:pt x="179" y="182"/>
                      </a:lnTo>
                      <a:lnTo>
                        <a:pt x="170" y="162"/>
                      </a:lnTo>
                      <a:lnTo>
                        <a:pt x="172" y="156"/>
                      </a:lnTo>
                      <a:lnTo>
                        <a:pt x="175" y="157"/>
                      </a:lnTo>
                      <a:lnTo>
                        <a:pt x="178" y="154"/>
                      </a:lnTo>
                      <a:lnTo>
                        <a:pt x="175" y="151"/>
                      </a:lnTo>
                      <a:lnTo>
                        <a:pt x="175" y="147"/>
                      </a:lnTo>
                      <a:lnTo>
                        <a:pt x="178" y="148"/>
                      </a:lnTo>
                      <a:lnTo>
                        <a:pt x="190" y="142"/>
                      </a:lnTo>
                      <a:lnTo>
                        <a:pt x="191" y="135"/>
                      </a:lnTo>
                      <a:lnTo>
                        <a:pt x="197" y="129"/>
                      </a:lnTo>
                      <a:lnTo>
                        <a:pt x="210" y="129"/>
                      </a:lnTo>
                      <a:lnTo>
                        <a:pt x="216" y="124"/>
                      </a:lnTo>
                      <a:lnTo>
                        <a:pt x="221" y="127"/>
                      </a:lnTo>
                      <a:lnTo>
                        <a:pt x="227" y="127"/>
                      </a:lnTo>
                      <a:lnTo>
                        <a:pt x="237" y="121"/>
                      </a:lnTo>
                      <a:lnTo>
                        <a:pt x="231" y="118"/>
                      </a:lnTo>
                      <a:lnTo>
                        <a:pt x="219" y="121"/>
                      </a:lnTo>
                      <a:lnTo>
                        <a:pt x="219" y="120"/>
                      </a:lnTo>
                      <a:lnTo>
                        <a:pt x="204" y="114"/>
                      </a:lnTo>
                      <a:lnTo>
                        <a:pt x="228" y="106"/>
                      </a:lnTo>
                      <a:lnTo>
                        <a:pt x="222" y="105"/>
                      </a:lnTo>
                      <a:lnTo>
                        <a:pt x="207" y="108"/>
                      </a:lnTo>
                      <a:lnTo>
                        <a:pt x="210" y="100"/>
                      </a:lnTo>
                      <a:lnTo>
                        <a:pt x="249" y="76"/>
                      </a:lnTo>
                      <a:lnTo>
                        <a:pt x="258" y="78"/>
                      </a:lnTo>
                      <a:lnTo>
                        <a:pt x="257" y="73"/>
                      </a:lnTo>
                      <a:lnTo>
                        <a:pt x="249" y="72"/>
                      </a:lnTo>
                      <a:lnTo>
                        <a:pt x="218" y="93"/>
                      </a:lnTo>
                      <a:lnTo>
                        <a:pt x="203" y="97"/>
                      </a:lnTo>
                      <a:lnTo>
                        <a:pt x="203" y="100"/>
                      </a:lnTo>
                      <a:lnTo>
                        <a:pt x="206" y="100"/>
                      </a:lnTo>
                      <a:lnTo>
                        <a:pt x="204" y="108"/>
                      </a:lnTo>
                      <a:lnTo>
                        <a:pt x="182" y="120"/>
                      </a:lnTo>
                      <a:lnTo>
                        <a:pt x="182" y="124"/>
                      </a:lnTo>
                      <a:lnTo>
                        <a:pt x="172" y="135"/>
                      </a:lnTo>
                      <a:lnTo>
                        <a:pt x="148" y="144"/>
                      </a:lnTo>
                      <a:lnTo>
                        <a:pt x="145" y="141"/>
                      </a:lnTo>
                      <a:lnTo>
                        <a:pt x="148" y="136"/>
                      </a:lnTo>
                      <a:lnTo>
                        <a:pt x="166" y="130"/>
                      </a:lnTo>
                      <a:lnTo>
                        <a:pt x="172" y="121"/>
                      </a:lnTo>
                      <a:lnTo>
                        <a:pt x="179" y="115"/>
                      </a:lnTo>
                      <a:lnTo>
                        <a:pt x="169" y="118"/>
                      </a:lnTo>
                      <a:lnTo>
                        <a:pt x="160" y="115"/>
                      </a:lnTo>
                      <a:lnTo>
                        <a:pt x="157" y="118"/>
                      </a:lnTo>
                      <a:lnTo>
                        <a:pt x="152" y="117"/>
                      </a:lnTo>
                      <a:lnTo>
                        <a:pt x="152" y="111"/>
                      </a:lnTo>
                      <a:lnTo>
                        <a:pt x="157" y="103"/>
                      </a:lnTo>
                      <a:lnTo>
                        <a:pt x="173" y="99"/>
                      </a:lnTo>
                      <a:lnTo>
                        <a:pt x="196" y="96"/>
                      </a:lnTo>
                      <a:lnTo>
                        <a:pt x="218" y="84"/>
                      </a:lnTo>
                      <a:lnTo>
                        <a:pt x="213" y="84"/>
                      </a:lnTo>
                      <a:lnTo>
                        <a:pt x="204" y="90"/>
                      </a:lnTo>
                      <a:lnTo>
                        <a:pt x="188" y="94"/>
                      </a:lnTo>
                      <a:lnTo>
                        <a:pt x="176" y="96"/>
                      </a:lnTo>
                      <a:lnTo>
                        <a:pt x="158" y="102"/>
                      </a:lnTo>
                      <a:lnTo>
                        <a:pt x="157" y="100"/>
                      </a:lnTo>
                      <a:lnTo>
                        <a:pt x="157" y="97"/>
                      </a:lnTo>
                      <a:lnTo>
                        <a:pt x="163" y="90"/>
                      </a:lnTo>
                      <a:lnTo>
                        <a:pt x="188" y="70"/>
                      </a:lnTo>
                      <a:lnTo>
                        <a:pt x="207" y="64"/>
                      </a:lnTo>
                      <a:lnTo>
                        <a:pt x="212" y="69"/>
                      </a:lnTo>
                      <a:lnTo>
                        <a:pt x="218" y="69"/>
                      </a:lnTo>
                      <a:lnTo>
                        <a:pt x="219" y="64"/>
                      </a:lnTo>
                      <a:lnTo>
                        <a:pt x="224" y="61"/>
                      </a:lnTo>
                      <a:lnTo>
                        <a:pt x="222" y="60"/>
                      </a:lnTo>
                      <a:lnTo>
                        <a:pt x="218" y="60"/>
                      </a:lnTo>
                      <a:lnTo>
                        <a:pt x="216" y="63"/>
                      </a:lnTo>
                      <a:lnTo>
                        <a:pt x="212" y="60"/>
                      </a:lnTo>
                      <a:lnTo>
                        <a:pt x="200" y="61"/>
                      </a:lnTo>
                      <a:lnTo>
                        <a:pt x="203" y="55"/>
                      </a:lnTo>
                      <a:lnTo>
                        <a:pt x="209" y="52"/>
                      </a:lnTo>
                      <a:lnTo>
                        <a:pt x="212" y="52"/>
                      </a:lnTo>
                      <a:lnTo>
                        <a:pt x="215" y="49"/>
                      </a:lnTo>
                      <a:lnTo>
                        <a:pt x="221" y="54"/>
                      </a:lnTo>
                      <a:lnTo>
                        <a:pt x="222" y="52"/>
                      </a:lnTo>
                      <a:lnTo>
                        <a:pt x="227" y="55"/>
                      </a:lnTo>
                      <a:lnTo>
                        <a:pt x="228" y="51"/>
                      </a:lnTo>
                      <a:lnTo>
                        <a:pt x="246" y="36"/>
                      </a:lnTo>
                      <a:lnTo>
                        <a:pt x="257" y="34"/>
                      </a:lnTo>
                      <a:lnTo>
                        <a:pt x="261" y="36"/>
                      </a:lnTo>
                      <a:lnTo>
                        <a:pt x="260" y="45"/>
                      </a:lnTo>
                      <a:lnTo>
                        <a:pt x="267" y="54"/>
                      </a:lnTo>
                      <a:lnTo>
                        <a:pt x="272" y="54"/>
                      </a:lnTo>
                      <a:lnTo>
                        <a:pt x="272" y="48"/>
                      </a:lnTo>
                      <a:lnTo>
                        <a:pt x="276" y="46"/>
                      </a:lnTo>
                      <a:lnTo>
                        <a:pt x="281" y="61"/>
                      </a:lnTo>
                      <a:lnTo>
                        <a:pt x="285" y="64"/>
                      </a:lnTo>
                      <a:lnTo>
                        <a:pt x="291" y="64"/>
                      </a:lnTo>
                      <a:lnTo>
                        <a:pt x="294" y="67"/>
                      </a:lnTo>
                      <a:lnTo>
                        <a:pt x="310" y="58"/>
                      </a:lnTo>
                      <a:lnTo>
                        <a:pt x="319" y="58"/>
                      </a:lnTo>
                      <a:lnTo>
                        <a:pt x="327" y="61"/>
                      </a:lnTo>
                      <a:lnTo>
                        <a:pt x="336" y="60"/>
                      </a:lnTo>
                      <a:lnTo>
                        <a:pt x="336" y="66"/>
                      </a:lnTo>
                      <a:lnTo>
                        <a:pt x="340" y="75"/>
                      </a:lnTo>
                      <a:lnTo>
                        <a:pt x="351" y="72"/>
                      </a:lnTo>
                      <a:lnTo>
                        <a:pt x="358" y="75"/>
                      </a:lnTo>
                      <a:lnTo>
                        <a:pt x="363" y="72"/>
                      </a:lnTo>
                      <a:lnTo>
                        <a:pt x="361" y="64"/>
                      </a:lnTo>
                      <a:lnTo>
                        <a:pt x="379" y="63"/>
                      </a:lnTo>
                      <a:lnTo>
                        <a:pt x="384" y="60"/>
                      </a:lnTo>
                      <a:lnTo>
                        <a:pt x="384" y="54"/>
                      </a:lnTo>
                      <a:lnTo>
                        <a:pt x="381" y="45"/>
                      </a:lnTo>
                      <a:lnTo>
                        <a:pt x="384" y="42"/>
                      </a:lnTo>
                      <a:lnTo>
                        <a:pt x="388" y="43"/>
                      </a:lnTo>
                      <a:lnTo>
                        <a:pt x="391" y="33"/>
                      </a:lnTo>
                      <a:lnTo>
                        <a:pt x="400" y="30"/>
                      </a:lnTo>
                      <a:lnTo>
                        <a:pt x="406" y="19"/>
                      </a:lnTo>
                      <a:lnTo>
                        <a:pt x="415" y="18"/>
                      </a:lnTo>
                      <a:lnTo>
                        <a:pt x="430" y="21"/>
                      </a:lnTo>
                      <a:lnTo>
                        <a:pt x="449" y="22"/>
                      </a:lnTo>
                      <a:lnTo>
                        <a:pt x="464" y="16"/>
                      </a:lnTo>
                      <a:lnTo>
                        <a:pt x="478" y="19"/>
                      </a:lnTo>
                      <a:lnTo>
                        <a:pt x="502" y="18"/>
                      </a:lnTo>
                      <a:lnTo>
                        <a:pt x="519" y="16"/>
                      </a:lnTo>
                      <a:lnTo>
                        <a:pt x="530" y="12"/>
                      </a:lnTo>
                      <a:lnTo>
                        <a:pt x="540" y="13"/>
                      </a:lnTo>
                      <a:lnTo>
                        <a:pt x="552" y="9"/>
                      </a:lnTo>
                      <a:lnTo>
                        <a:pt x="575" y="16"/>
                      </a:lnTo>
                      <a:lnTo>
                        <a:pt x="533" y="88"/>
                      </a:lnTo>
                      <a:lnTo>
                        <a:pt x="491" y="169"/>
                      </a:lnTo>
                      <a:lnTo>
                        <a:pt x="482" y="190"/>
                      </a:lnTo>
                      <a:lnTo>
                        <a:pt x="514" y="212"/>
                      </a:lnTo>
                      <a:lnTo>
                        <a:pt x="542" y="223"/>
                      </a:lnTo>
                      <a:lnTo>
                        <a:pt x="545" y="227"/>
                      </a:lnTo>
                      <a:close/>
                      <a:moveTo>
                        <a:pt x="128" y="438"/>
                      </a:moveTo>
                      <a:lnTo>
                        <a:pt x="125" y="435"/>
                      </a:lnTo>
                      <a:lnTo>
                        <a:pt x="118" y="453"/>
                      </a:lnTo>
                      <a:lnTo>
                        <a:pt x="124" y="453"/>
                      </a:lnTo>
                      <a:lnTo>
                        <a:pt x="125" y="449"/>
                      </a:lnTo>
                      <a:lnTo>
                        <a:pt x="130" y="447"/>
                      </a:lnTo>
                      <a:lnTo>
                        <a:pt x="136" y="441"/>
                      </a:lnTo>
                      <a:lnTo>
                        <a:pt x="137" y="437"/>
                      </a:lnTo>
                      <a:lnTo>
                        <a:pt x="146" y="438"/>
                      </a:lnTo>
                      <a:lnTo>
                        <a:pt x="151" y="434"/>
                      </a:lnTo>
                      <a:lnTo>
                        <a:pt x="149" y="431"/>
                      </a:lnTo>
                      <a:lnTo>
                        <a:pt x="145" y="431"/>
                      </a:lnTo>
                      <a:lnTo>
                        <a:pt x="128" y="438"/>
                      </a:lnTo>
                      <a:close/>
                      <a:moveTo>
                        <a:pt x="90" y="90"/>
                      </a:moveTo>
                      <a:lnTo>
                        <a:pt x="92" y="91"/>
                      </a:lnTo>
                      <a:lnTo>
                        <a:pt x="84" y="103"/>
                      </a:lnTo>
                      <a:lnTo>
                        <a:pt x="94" y="100"/>
                      </a:lnTo>
                      <a:lnTo>
                        <a:pt x="104" y="91"/>
                      </a:lnTo>
                      <a:lnTo>
                        <a:pt x="106" y="85"/>
                      </a:lnTo>
                      <a:lnTo>
                        <a:pt x="124" y="76"/>
                      </a:lnTo>
                      <a:lnTo>
                        <a:pt x="128" y="67"/>
                      </a:lnTo>
                      <a:lnTo>
                        <a:pt x="140" y="61"/>
                      </a:lnTo>
                      <a:lnTo>
                        <a:pt x="134" y="60"/>
                      </a:lnTo>
                      <a:lnTo>
                        <a:pt x="125" y="63"/>
                      </a:lnTo>
                      <a:lnTo>
                        <a:pt x="100" y="78"/>
                      </a:lnTo>
                      <a:lnTo>
                        <a:pt x="92" y="78"/>
                      </a:lnTo>
                      <a:lnTo>
                        <a:pt x="84" y="84"/>
                      </a:lnTo>
                      <a:lnTo>
                        <a:pt x="82" y="97"/>
                      </a:lnTo>
                      <a:lnTo>
                        <a:pt x="87" y="93"/>
                      </a:lnTo>
                      <a:lnTo>
                        <a:pt x="90" y="90"/>
                      </a:lnTo>
                      <a:close/>
                    </a:path>
                  </a:pathLst>
                </a:custGeom>
                <a:pattFill prst="dkDnDiag">
                  <a:fgClr>
                    <a:srgbClr val="3B6C7D"/>
                  </a:fgClr>
                  <a:bgClr>
                    <a:schemeClr val="bg1"/>
                  </a:bgClr>
                </a:pattFill>
                <a:ln w="4763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0" tIns="0" rIns="0" bIns="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1828800" hangingPunct="1">
                    <a:defRPr/>
                  </a:pPr>
                  <a:endParaRPr lang="en-US" sz="2400" dirty="0">
                    <a:solidFill>
                      <a:prstClr val="white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6" name="Sør-Trøndelag">
                  <a:extLst>
                    <a:ext uri="{FF2B5EF4-FFF2-40B4-BE49-F238E27FC236}">
                      <a16:creationId xmlns:a16="http://schemas.microsoft.com/office/drawing/2014/main" id="{C7E10863-57AF-4C26-845C-8A8669FBF9F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487588">
                  <a:off x="6446360" y="3702912"/>
                  <a:ext cx="853055" cy="1038977"/>
                </a:xfrm>
                <a:custGeom>
                  <a:avLst/>
                  <a:gdLst>
                    <a:gd name="T0" fmla="*/ 80 w 546"/>
                    <a:gd name="T1" fmla="*/ 242 h 665"/>
                    <a:gd name="T2" fmla="*/ 122 w 546"/>
                    <a:gd name="T3" fmla="*/ 248 h 665"/>
                    <a:gd name="T4" fmla="*/ 153 w 546"/>
                    <a:gd name="T5" fmla="*/ 235 h 665"/>
                    <a:gd name="T6" fmla="*/ 177 w 546"/>
                    <a:gd name="T7" fmla="*/ 245 h 665"/>
                    <a:gd name="T8" fmla="*/ 240 w 546"/>
                    <a:gd name="T9" fmla="*/ 209 h 665"/>
                    <a:gd name="T10" fmla="*/ 231 w 546"/>
                    <a:gd name="T11" fmla="*/ 230 h 665"/>
                    <a:gd name="T12" fmla="*/ 216 w 546"/>
                    <a:gd name="T13" fmla="*/ 263 h 665"/>
                    <a:gd name="T14" fmla="*/ 259 w 546"/>
                    <a:gd name="T15" fmla="*/ 282 h 665"/>
                    <a:gd name="T16" fmla="*/ 319 w 546"/>
                    <a:gd name="T17" fmla="*/ 164 h 665"/>
                    <a:gd name="T18" fmla="*/ 337 w 546"/>
                    <a:gd name="T19" fmla="*/ 81 h 665"/>
                    <a:gd name="T20" fmla="*/ 306 w 546"/>
                    <a:gd name="T21" fmla="*/ 0 h 665"/>
                    <a:gd name="T22" fmla="*/ 324 w 546"/>
                    <a:gd name="T23" fmla="*/ 22 h 665"/>
                    <a:gd name="T24" fmla="*/ 297 w 546"/>
                    <a:gd name="T25" fmla="*/ 34 h 665"/>
                    <a:gd name="T26" fmla="*/ 280 w 546"/>
                    <a:gd name="T27" fmla="*/ 58 h 665"/>
                    <a:gd name="T28" fmla="*/ 262 w 546"/>
                    <a:gd name="T29" fmla="*/ 72 h 665"/>
                    <a:gd name="T30" fmla="*/ 271 w 546"/>
                    <a:gd name="T31" fmla="*/ 104 h 665"/>
                    <a:gd name="T32" fmla="*/ 247 w 546"/>
                    <a:gd name="T33" fmla="*/ 119 h 665"/>
                    <a:gd name="T34" fmla="*/ 241 w 546"/>
                    <a:gd name="T35" fmla="*/ 148 h 665"/>
                    <a:gd name="T36" fmla="*/ 264 w 546"/>
                    <a:gd name="T37" fmla="*/ 148 h 665"/>
                    <a:gd name="T38" fmla="*/ 230 w 546"/>
                    <a:gd name="T39" fmla="*/ 169 h 665"/>
                    <a:gd name="T40" fmla="*/ 203 w 546"/>
                    <a:gd name="T41" fmla="*/ 178 h 665"/>
                    <a:gd name="T42" fmla="*/ 210 w 546"/>
                    <a:gd name="T43" fmla="*/ 209 h 665"/>
                    <a:gd name="T44" fmla="*/ 224 w 546"/>
                    <a:gd name="T45" fmla="*/ 137 h 665"/>
                    <a:gd name="T46" fmla="*/ 219 w 546"/>
                    <a:gd name="T47" fmla="*/ 128 h 665"/>
                    <a:gd name="T48" fmla="*/ 79 w 546"/>
                    <a:gd name="T49" fmla="*/ 297 h 665"/>
                    <a:gd name="T50" fmla="*/ 101 w 546"/>
                    <a:gd name="T51" fmla="*/ 264 h 665"/>
                    <a:gd name="T52" fmla="*/ 52 w 546"/>
                    <a:gd name="T53" fmla="*/ 253 h 665"/>
                    <a:gd name="T54" fmla="*/ 18 w 546"/>
                    <a:gd name="T55" fmla="*/ 276 h 665"/>
                    <a:gd name="T56" fmla="*/ 71 w 546"/>
                    <a:gd name="T57" fmla="*/ 296 h 665"/>
                    <a:gd name="T58" fmla="*/ 383 w 546"/>
                    <a:gd name="T59" fmla="*/ 339 h 665"/>
                    <a:gd name="T60" fmla="*/ 345 w 546"/>
                    <a:gd name="T61" fmla="*/ 317 h 665"/>
                    <a:gd name="T62" fmla="*/ 262 w 546"/>
                    <a:gd name="T63" fmla="*/ 305 h 665"/>
                    <a:gd name="T64" fmla="*/ 250 w 546"/>
                    <a:gd name="T65" fmla="*/ 342 h 665"/>
                    <a:gd name="T66" fmla="*/ 227 w 546"/>
                    <a:gd name="T67" fmla="*/ 303 h 665"/>
                    <a:gd name="T68" fmla="*/ 171 w 546"/>
                    <a:gd name="T69" fmla="*/ 260 h 665"/>
                    <a:gd name="T70" fmla="*/ 153 w 546"/>
                    <a:gd name="T71" fmla="*/ 288 h 665"/>
                    <a:gd name="T72" fmla="*/ 122 w 546"/>
                    <a:gd name="T73" fmla="*/ 303 h 665"/>
                    <a:gd name="T74" fmla="*/ 167 w 546"/>
                    <a:gd name="T75" fmla="*/ 323 h 665"/>
                    <a:gd name="T76" fmla="*/ 119 w 546"/>
                    <a:gd name="T77" fmla="*/ 347 h 665"/>
                    <a:gd name="T78" fmla="*/ 118 w 546"/>
                    <a:gd name="T79" fmla="*/ 315 h 665"/>
                    <a:gd name="T80" fmla="*/ 91 w 546"/>
                    <a:gd name="T81" fmla="*/ 314 h 665"/>
                    <a:gd name="T82" fmla="*/ 77 w 546"/>
                    <a:gd name="T83" fmla="*/ 335 h 665"/>
                    <a:gd name="T84" fmla="*/ 65 w 546"/>
                    <a:gd name="T85" fmla="*/ 387 h 665"/>
                    <a:gd name="T86" fmla="*/ 127 w 546"/>
                    <a:gd name="T87" fmla="*/ 402 h 665"/>
                    <a:gd name="T88" fmla="*/ 164 w 546"/>
                    <a:gd name="T89" fmla="*/ 435 h 665"/>
                    <a:gd name="T90" fmla="*/ 155 w 546"/>
                    <a:gd name="T91" fmla="*/ 501 h 665"/>
                    <a:gd name="T92" fmla="*/ 113 w 546"/>
                    <a:gd name="T93" fmla="*/ 555 h 665"/>
                    <a:gd name="T94" fmla="*/ 127 w 546"/>
                    <a:gd name="T95" fmla="*/ 608 h 665"/>
                    <a:gd name="T96" fmla="*/ 209 w 546"/>
                    <a:gd name="T97" fmla="*/ 656 h 665"/>
                    <a:gd name="T98" fmla="*/ 249 w 546"/>
                    <a:gd name="T99" fmla="*/ 614 h 665"/>
                    <a:gd name="T100" fmla="*/ 279 w 546"/>
                    <a:gd name="T101" fmla="*/ 535 h 665"/>
                    <a:gd name="T102" fmla="*/ 382 w 546"/>
                    <a:gd name="T103" fmla="*/ 544 h 665"/>
                    <a:gd name="T104" fmla="*/ 413 w 546"/>
                    <a:gd name="T105" fmla="*/ 584 h 665"/>
                    <a:gd name="T106" fmla="*/ 480 w 546"/>
                    <a:gd name="T107" fmla="*/ 629 h 665"/>
                    <a:gd name="T108" fmla="*/ 521 w 546"/>
                    <a:gd name="T109" fmla="*/ 472 h 665"/>
                    <a:gd name="T110" fmla="*/ 0 w 546"/>
                    <a:gd name="T111" fmla="*/ 241 h 665"/>
                    <a:gd name="T112" fmla="*/ 74 w 546"/>
                    <a:gd name="T113" fmla="*/ 209 h 6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546" h="665">
                      <a:moveTo>
                        <a:pt x="80" y="242"/>
                      </a:moveTo>
                      <a:lnTo>
                        <a:pt x="68" y="248"/>
                      </a:lnTo>
                      <a:lnTo>
                        <a:pt x="61" y="248"/>
                      </a:lnTo>
                      <a:lnTo>
                        <a:pt x="53" y="251"/>
                      </a:lnTo>
                      <a:lnTo>
                        <a:pt x="52" y="248"/>
                      </a:lnTo>
                      <a:lnTo>
                        <a:pt x="61" y="244"/>
                      </a:lnTo>
                      <a:lnTo>
                        <a:pt x="67" y="244"/>
                      </a:lnTo>
                      <a:lnTo>
                        <a:pt x="71" y="241"/>
                      </a:lnTo>
                      <a:lnTo>
                        <a:pt x="80" y="242"/>
                      </a:lnTo>
                      <a:close/>
                      <a:moveTo>
                        <a:pt x="159" y="197"/>
                      </a:moveTo>
                      <a:lnTo>
                        <a:pt x="161" y="193"/>
                      </a:lnTo>
                      <a:lnTo>
                        <a:pt x="158" y="188"/>
                      </a:lnTo>
                      <a:lnTo>
                        <a:pt x="152" y="194"/>
                      </a:lnTo>
                      <a:lnTo>
                        <a:pt x="152" y="202"/>
                      </a:lnTo>
                      <a:lnTo>
                        <a:pt x="153" y="202"/>
                      </a:lnTo>
                      <a:lnTo>
                        <a:pt x="159" y="197"/>
                      </a:lnTo>
                      <a:close/>
                      <a:moveTo>
                        <a:pt x="112" y="255"/>
                      </a:moveTo>
                      <a:lnTo>
                        <a:pt x="122" y="248"/>
                      </a:lnTo>
                      <a:lnTo>
                        <a:pt x="125" y="245"/>
                      </a:lnTo>
                      <a:lnTo>
                        <a:pt x="116" y="241"/>
                      </a:lnTo>
                      <a:lnTo>
                        <a:pt x="106" y="241"/>
                      </a:lnTo>
                      <a:lnTo>
                        <a:pt x="101" y="254"/>
                      </a:lnTo>
                      <a:lnTo>
                        <a:pt x="112" y="255"/>
                      </a:lnTo>
                      <a:close/>
                      <a:moveTo>
                        <a:pt x="159" y="242"/>
                      </a:moveTo>
                      <a:lnTo>
                        <a:pt x="159" y="236"/>
                      </a:lnTo>
                      <a:lnTo>
                        <a:pt x="156" y="233"/>
                      </a:lnTo>
                      <a:lnTo>
                        <a:pt x="153" y="235"/>
                      </a:lnTo>
                      <a:lnTo>
                        <a:pt x="150" y="239"/>
                      </a:lnTo>
                      <a:lnTo>
                        <a:pt x="149" y="244"/>
                      </a:lnTo>
                      <a:lnTo>
                        <a:pt x="152" y="245"/>
                      </a:lnTo>
                      <a:lnTo>
                        <a:pt x="159" y="242"/>
                      </a:lnTo>
                      <a:close/>
                      <a:moveTo>
                        <a:pt x="179" y="227"/>
                      </a:moveTo>
                      <a:lnTo>
                        <a:pt x="179" y="230"/>
                      </a:lnTo>
                      <a:lnTo>
                        <a:pt x="176" y="239"/>
                      </a:lnTo>
                      <a:lnTo>
                        <a:pt x="173" y="241"/>
                      </a:lnTo>
                      <a:lnTo>
                        <a:pt x="177" y="245"/>
                      </a:lnTo>
                      <a:lnTo>
                        <a:pt x="179" y="238"/>
                      </a:lnTo>
                      <a:lnTo>
                        <a:pt x="183" y="236"/>
                      </a:lnTo>
                      <a:lnTo>
                        <a:pt x="191" y="236"/>
                      </a:lnTo>
                      <a:lnTo>
                        <a:pt x="191" y="230"/>
                      </a:lnTo>
                      <a:lnTo>
                        <a:pt x="192" y="229"/>
                      </a:lnTo>
                      <a:lnTo>
                        <a:pt x="201" y="230"/>
                      </a:lnTo>
                      <a:lnTo>
                        <a:pt x="218" y="221"/>
                      </a:lnTo>
                      <a:lnTo>
                        <a:pt x="228" y="212"/>
                      </a:lnTo>
                      <a:lnTo>
                        <a:pt x="240" y="209"/>
                      </a:lnTo>
                      <a:lnTo>
                        <a:pt x="243" y="211"/>
                      </a:lnTo>
                      <a:lnTo>
                        <a:pt x="239" y="220"/>
                      </a:lnTo>
                      <a:lnTo>
                        <a:pt x="247" y="214"/>
                      </a:lnTo>
                      <a:lnTo>
                        <a:pt x="256" y="212"/>
                      </a:lnTo>
                      <a:lnTo>
                        <a:pt x="241" y="223"/>
                      </a:lnTo>
                      <a:lnTo>
                        <a:pt x="234" y="226"/>
                      </a:lnTo>
                      <a:lnTo>
                        <a:pt x="234" y="223"/>
                      </a:lnTo>
                      <a:lnTo>
                        <a:pt x="228" y="226"/>
                      </a:lnTo>
                      <a:lnTo>
                        <a:pt x="231" y="230"/>
                      </a:lnTo>
                      <a:lnTo>
                        <a:pt x="224" y="229"/>
                      </a:lnTo>
                      <a:lnTo>
                        <a:pt x="216" y="232"/>
                      </a:lnTo>
                      <a:lnTo>
                        <a:pt x="215" y="232"/>
                      </a:lnTo>
                      <a:lnTo>
                        <a:pt x="212" y="233"/>
                      </a:lnTo>
                      <a:lnTo>
                        <a:pt x="213" y="236"/>
                      </a:lnTo>
                      <a:lnTo>
                        <a:pt x="209" y="241"/>
                      </a:lnTo>
                      <a:lnTo>
                        <a:pt x="216" y="247"/>
                      </a:lnTo>
                      <a:lnTo>
                        <a:pt x="210" y="251"/>
                      </a:lnTo>
                      <a:lnTo>
                        <a:pt x="216" y="263"/>
                      </a:lnTo>
                      <a:lnTo>
                        <a:pt x="225" y="263"/>
                      </a:lnTo>
                      <a:lnTo>
                        <a:pt x="227" y="264"/>
                      </a:lnTo>
                      <a:lnTo>
                        <a:pt x="222" y="267"/>
                      </a:lnTo>
                      <a:lnTo>
                        <a:pt x="222" y="270"/>
                      </a:lnTo>
                      <a:lnTo>
                        <a:pt x="225" y="285"/>
                      </a:lnTo>
                      <a:lnTo>
                        <a:pt x="230" y="291"/>
                      </a:lnTo>
                      <a:lnTo>
                        <a:pt x="243" y="293"/>
                      </a:lnTo>
                      <a:lnTo>
                        <a:pt x="250" y="291"/>
                      </a:lnTo>
                      <a:lnTo>
                        <a:pt x="259" y="282"/>
                      </a:lnTo>
                      <a:lnTo>
                        <a:pt x="259" y="282"/>
                      </a:lnTo>
                      <a:lnTo>
                        <a:pt x="255" y="264"/>
                      </a:lnTo>
                      <a:lnTo>
                        <a:pt x="259" y="260"/>
                      </a:lnTo>
                      <a:lnTo>
                        <a:pt x="265" y="244"/>
                      </a:lnTo>
                      <a:lnTo>
                        <a:pt x="283" y="232"/>
                      </a:lnTo>
                      <a:lnTo>
                        <a:pt x="297" y="218"/>
                      </a:lnTo>
                      <a:lnTo>
                        <a:pt x="298" y="206"/>
                      </a:lnTo>
                      <a:lnTo>
                        <a:pt x="307" y="185"/>
                      </a:lnTo>
                      <a:lnTo>
                        <a:pt x="319" y="164"/>
                      </a:lnTo>
                      <a:lnTo>
                        <a:pt x="334" y="154"/>
                      </a:lnTo>
                      <a:lnTo>
                        <a:pt x="343" y="136"/>
                      </a:lnTo>
                      <a:lnTo>
                        <a:pt x="340" y="127"/>
                      </a:lnTo>
                      <a:lnTo>
                        <a:pt x="349" y="116"/>
                      </a:lnTo>
                      <a:lnTo>
                        <a:pt x="349" y="107"/>
                      </a:lnTo>
                      <a:lnTo>
                        <a:pt x="356" y="103"/>
                      </a:lnTo>
                      <a:lnTo>
                        <a:pt x="353" y="100"/>
                      </a:lnTo>
                      <a:lnTo>
                        <a:pt x="343" y="98"/>
                      </a:lnTo>
                      <a:lnTo>
                        <a:pt x="337" y="81"/>
                      </a:lnTo>
                      <a:lnTo>
                        <a:pt x="358" y="70"/>
                      </a:lnTo>
                      <a:lnTo>
                        <a:pt x="361" y="66"/>
                      </a:lnTo>
                      <a:lnTo>
                        <a:pt x="362" y="48"/>
                      </a:lnTo>
                      <a:lnTo>
                        <a:pt x="349" y="43"/>
                      </a:lnTo>
                      <a:lnTo>
                        <a:pt x="339" y="36"/>
                      </a:lnTo>
                      <a:lnTo>
                        <a:pt x="333" y="28"/>
                      </a:lnTo>
                      <a:lnTo>
                        <a:pt x="331" y="21"/>
                      </a:lnTo>
                      <a:lnTo>
                        <a:pt x="306" y="0"/>
                      </a:lnTo>
                      <a:lnTo>
                        <a:pt x="306" y="0"/>
                      </a:lnTo>
                      <a:lnTo>
                        <a:pt x="298" y="7"/>
                      </a:lnTo>
                      <a:lnTo>
                        <a:pt x="303" y="13"/>
                      </a:lnTo>
                      <a:lnTo>
                        <a:pt x="304" y="10"/>
                      </a:lnTo>
                      <a:lnTo>
                        <a:pt x="313" y="9"/>
                      </a:lnTo>
                      <a:lnTo>
                        <a:pt x="315" y="10"/>
                      </a:lnTo>
                      <a:lnTo>
                        <a:pt x="315" y="13"/>
                      </a:lnTo>
                      <a:lnTo>
                        <a:pt x="319" y="15"/>
                      </a:lnTo>
                      <a:lnTo>
                        <a:pt x="321" y="22"/>
                      </a:lnTo>
                      <a:lnTo>
                        <a:pt x="324" y="22"/>
                      </a:lnTo>
                      <a:lnTo>
                        <a:pt x="325" y="21"/>
                      </a:lnTo>
                      <a:lnTo>
                        <a:pt x="328" y="24"/>
                      </a:lnTo>
                      <a:lnTo>
                        <a:pt x="322" y="27"/>
                      </a:lnTo>
                      <a:lnTo>
                        <a:pt x="315" y="19"/>
                      </a:lnTo>
                      <a:lnTo>
                        <a:pt x="306" y="18"/>
                      </a:lnTo>
                      <a:lnTo>
                        <a:pt x="306" y="24"/>
                      </a:lnTo>
                      <a:lnTo>
                        <a:pt x="304" y="24"/>
                      </a:lnTo>
                      <a:lnTo>
                        <a:pt x="297" y="24"/>
                      </a:lnTo>
                      <a:lnTo>
                        <a:pt x="297" y="34"/>
                      </a:lnTo>
                      <a:lnTo>
                        <a:pt x="300" y="36"/>
                      </a:lnTo>
                      <a:lnTo>
                        <a:pt x="298" y="48"/>
                      </a:lnTo>
                      <a:lnTo>
                        <a:pt x="297" y="46"/>
                      </a:lnTo>
                      <a:lnTo>
                        <a:pt x="295" y="42"/>
                      </a:lnTo>
                      <a:lnTo>
                        <a:pt x="292" y="43"/>
                      </a:lnTo>
                      <a:lnTo>
                        <a:pt x="285" y="48"/>
                      </a:lnTo>
                      <a:lnTo>
                        <a:pt x="282" y="52"/>
                      </a:lnTo>
                      <a:lnTo>
                        <a:pt x="283" y="54"/>
                      </a:lnTo>
                      <a:lnTo>
                        <a:pt x="280" y="58"/>
                      </a:lnTo>
                      <a:lnTo>
                        <a:pt x="276" y="58"/>
                      </a:lnTo>
                      <a:lnTo>
                        <a:pt x="274" y="63"/>
                      </a:lnTo>
                      <a:lnTo>
                        <a:pt x="289" y="72"/>
                      </a:lnTo>
                      <a:lnTo>
                        <a:pt x="288" y="79"/>
                      </a:lnTo>
                      <a:lnTo>
                        <a:pt x="285" y="81"/>
                      </a:lnTo>
                      <a:lnTo>
                        <a:pt x="286" y="75"/>
                      </a:lnTo>
                      <a:lnTo>
                        <a:pt x="285" y="72"/>
                      </a:lnTo>
                      <a:lnTo>
                        <a:pt x="279" y="72"/>
                      </a:lnTo>
                      <a:lnTo>
                        <a:pt x="262" y="72"/>
                      </a:lnTo>
                      <a:lnTo>
                        <a:pt x="262" y="78"/>
                      </a:lnTo>
                      <a:lnTo>
                        <a:pt x="265" y="81"/>
                      </a:lnTo>
                      <a:lnTo>
                        <a:pt x="267" y="90"/>
                      </a:lnTo>
                      <a:lnTo>
                        <a:pt x="261" y="87"/>
                      </a:lnTo>
                      <a:lnTo>
                        <a:pt x="252" y="98"/>
                      </a:lnTo>
                      <a:lnTo>
                        <a:pt x="255" y="101"/>
                      </a:lnTo>
                      <a:lnTo>
                        <a:pt x="262" y="104"/>
                      </a:lnTo>
                      <a:lnTo>
                        <a:pt x="271" y="100"/>
                      </a:lnTo>
                      <a:lnTo>
                        <a:pt x="271" y="104"/>
                      </a:lnTo>
                      <a:lnTo>
                        <a:pt x="268" y="104"/>
                      </a:lnTo>
                      <a:lnTo>
                        <a:pt x="255" y="115"/>
                      </a:lnTo>
                      <a:lnTo>
                        <a:pt x="255" y="110"/>
                      </a:lnTo>
                      <a:lnTo>
                        <a:pt x="247" y="103"/>
                      </a:lnTo>
                      <a:lnTo>
                        <a:pt x="240" y="104"/>
                      </a:lnTo>
                      <a:lnTo>
                        <a:pt x="241" y="110"/>
                      </a:lnTo>
                      <a:lnTo>
                        <a:pt x="239" y="112"/>
                      </a:lnTo>
                      <a:lnTo>
                        <a:pt x="241" y="116"/>
                      </a:lnTo>
                      <a:lnTo>
                        <a:pt x="247" y="119"/>
                      </a:lnTo>
                      <a:lnTo>
                        <a:pt x="236" y="131"/>
                      </a:lnTo>
                      <a:lnTo>
                        <a:pt x="243" y="139"/>
                      </a:lnTo>
                      <a:lnTo>
                        <a:pt x="243" y="140"/>
                      </a:lnTo>
                      <a:lnTo>
                        <a:pt x="236" y="137"/>
                      </a:lnTo>
                      <a:lnTo>
                        <a:pt x="236" y="142"/>
                      </a:lnTo>
                      <a:lnTo>
                        <a:pt x="230" y="149"/>
                      </a:lnTo>
                      <a:lnTo>
                        <a:pt x="230" y="154"/>
                      </a:lnTo>
                      <a:lnTo>
                        <a:pt x="233" y="151"/>
                      </a:lnTo>
                      <a:lnTo>
                        <a:pt x="241" y="148"/>
                      </a:lnTo>
                      <a:lnTo>
                        <a:pt x="252" y="145"/>
                      </a:lnTo>
                      <a:lnTo>
                        <a:pt x="252" y="148"/>
                      </a:lnTo>
                      <a:lnTo>
                        <a:pt x="243" y="155"/>
                      </a:lnTo>
                      <a:lnTo>
                        <a:pt x="231" y="161"/>
                      </a:lnTo>
                      <a:lnTo>
                        <a:pt x="228" y="166"/>
                      </a:lnTo>
                      <a:lnTo>
                        <a:pt x="233" y="167"/>
                      </a:lnTo>
                      <a:lnTo>
                        <a:pt x="239" y="161"/>
                      </a:lnTo>
                      <a:lnTo>
                        <a:pt x="249" y="157"/>
                      </a:lnTo>
                      <a:lnTo>
                        <a:pt x="264" y="148"/>
                      </a:lnTo>
                      <a:lnTo>
                        <a:pt x="264" y="155"/>
                      </a:lnTo>
                      <a:lnTo>
                        <a:pt x="270" y="166"/>
                      </a:lnTo>
                      <a:lnTo>
                        <a:pt x="265" y="166"/>
                      </a:lnTo>
                      <a:lnTo>
                        <a:pt x="259" y="154"/>
                      </a:lnTo>
                      <a:lnTo>
                        <a:pt x="252" y="160"/>
                      </a:lnTo>
                      <a:lnTo>
                        <a:pt x="241" y="164"/>
                      </a:lnTo>
                      <a:lnTo>
                        <a:pt x="228" y="176"/>
                      </a:lnTo>
                      <a:lnTo>
                        <a:pt x="227" y="173"/>
                      </a:lnTo>
                      <a:lnTo>
                        <a:pt x="230" y="169"/>
                      </a:lnTo>
                      <a:lnTo>
                        <a:pt x="225" y="169"/>
                      </a:lnTo>
                      <a:lnTo>
                        <a:pt x="218" y="170"/>
                      </a:lnTo>
                      <a:lnTo>
                        <a:pt x="213" y="176"/>
                      </a:lnTo>
                      <a:lnTo>
                        <a:pt x="216" y="181"/>
                      </a:lnTo>
                      <a:lnTo>
                        <a:pt x="210" y="188"/>
                      </a:lnTo>
                      <a:lnTo>
                        <a:pt x="197" y="190"/>
                      </a:lnTo>
                      <a:lnTo>
                        <a:pt x="209" y="185"/>
                      </a:lnTo>
                      <a:lnTo>
                        <a:pt x="210" y="178"/>
                      </a:lnTo>
                      <a:lnTo>
                        <a:pt x="203" y="178"/>
                      </a:lnTo>
                      <a:lnTo>
                        <a:pt x="186" y="190"/>
                      </a:lnTo>
                      <a:lnTo>
                        <a:pt x="183" y="194"/>
                      </a:lnTo>
                      <a:lnTo>
                        <a:pt x="186" y="193"/>
                      </a:lnTo>
                      <a:lnTo>
                        <a:pt x="189" y="194"/>
                      </a:lnTo>
                      <a:lnTo>
                        <a:pt x="183" y="199"/>
                      </a:lnTo>
                      <a:lnTo>
                        <a:pt x="176" y="208"/>
                      </a:lnTo>
                      <a:lnTo>
                        <a:pt x="183" y="212"/>
                      </a:lnTo>
                      <a:lnTo>
                        <a:pt x="204" y="208"/>
                      </a:lnTo>
                      <a:lnTo>
                        <a:pt x="210" y="209"/>
                      </a:lnTo>
                      <a:lnTo>
                        <a:pt x="179" y="220"/>
                      </a:lnTo>
                      <a:lnTo>
                        <a:pt x="171" y="226"/>
                      </a:lnTo>
                      <a:lnTo>
                        <a:pt x="173" y="227"/>
                      </a:lnTo>
                      <a:lnTo>
                        <a:pt x="176" y="226"/>
                      </a:lnTo>
                      <a:lnTo>
                        <a:pt x="179" y="227"/>
                      </a:lnTo>
                      <a:close/>
                      <a:moveTo>
                        <a:pt x="221" y="130"/>
                      </a:moveTo>
                      <a:lnTo>
                        <a:pt x="219" y="134"/>
                      </a:lnTo>
                      <a:lnTo>
                        <a:pt x="221" y="137"/>
                      </a:lnTo>
                      <a:lnTo>
                        <a:pt x="224" y="137"/>
                      </a:lnTo>
                      <a:lnTo>
                        <a:pt x="230" y="134"/>
                      </a:lnTo>
                      <a:lnTo>
                        <a:pt x="228" y="128"/>
                      </a:lnTo>
                      <a:lnTo>
                        <a:pt x="222" y="119"/>
                      </a:lnTo>
                      <a:lnTo>
                        <a:pt x="219" y="121"/>
                      </a:lnTo>
                      <a:lnTo>
                        <a:pt x="221" y="125"/>
                      </a:lnTo>
                      <a:lnTo>
                        <a:pt x="218" y="124"/>
                      </a:lnTo>
                      <a:lnTo>
                        <a:pt x="215" y="124"/>
                      </a:lnTo>
                      <a:lnTo>
                        <a:pt x="215" y="128"/>
                      </a:lnTo>
                      <a:lnTo>
                        <a:pt x="219" y="128"/>
                      </a:lnTo>
                      <a:lnTo>
                        <a:pt x="221" y="130"/>
                      </a:lnTo>
                      <a:close/>
                      <a:moveTo>
                        <a:pt x="233" y="124"/>
                      </a:moveTo>
                      <a:lnTo>
                        <a:pt x="243" y="119"/>
                      </a:lnTo>
                      <a:lnTo>
                        <a:pt x="234" y="109"/>
                      </a:lnTo>
                      <a:lnTo>
                        <a:pt x="228" y="112"/>
                      </a:lnTo>
                      <a:lnTo>
                        <a:pt x="228" y="119"/>
                      </a:lnTo>
                      <a:lnTo>
                        <a:pt x="233" y="124"/>
                      </a:lnTo>
                      <a:close/>
                      <a:moveTo>
                        <a:pt x="71" y="296"/>
                      </a:moveTo>
                      <a:lnTo>
                        <a:pt x="79" y="297"/>
                      </a:lnTo>
                      <a:lnTo>
                        <a:pt x="110" y="285"/>
                      </a:lnTo>
                      <a:lnTo>
                        <a:pt x="125" y="273"/>
                      </a:lnTo>
                      <a:lnTo>
                        <a:pt x="127" y="269"/>
                      </a:lnTo>
                      <a:lnTo>
                        <a:pt x="125" y="267"/>
                      </a:lnTo>
                      <a:lnTo>
                        <a:pt x="121" y="270"/>
                      </a:lnTo>
                      <a:lnTo>
                        <a:pt x="121" y="264"/>
                      </a:lnTo>
                      <a:lnTo>
                        <a:pt x="112" y="258"/>
                      </a:lnTo>
                      <a:lnTo>
                        <a:pt x="103" y="260"/>
                      </a:lnTo>
                      <a:lnTo>
                        <a:pt x="101" y="264"/>
                      </a:lnTo>
                      <a:lnTo>
                        <a:pt x="97" y="266"/>
                      </a:lnTo>
                      <a:lnTo>
                        <a:pt x="98" y="244"/>
                      </a:lnTo>
                      <a:lnTo>
                        <a:pt x="91" y="244"/>
                      </a:lnTo>
                      <a:lnTo>
                        <a:pt x="85" y="245"/>
                      </a:lnTo>
                      <a:lnTo>
                        <a:pt x="83" y="257"/>
                      </a:lnTo>
                      <a:lnTo>
                        <a:pt x="80" y="260"/>
                      </a:lnTo>
                      <a:lnTo>
                        <a:pt x="77" y="255"/>
                      </a:lnTo>
                      <a:lnTo>
                        <a:pt x="80" y="247"/>
                      </a:lnTo>
                      <a:lnTo>
                        <a:pt x="52" y="253"/>
                      </a:lnTo>
                      <a:lnTo>
                        <a:pt x="49" y="255"/>
                      </a:lnTo>
                      <a:lnTo>
                        <a:pt x="43" y="257"/>
                      </a:lnTo>
                      <a:lnTo>
                        <a:pt x="37" y="261"/>
                      </a:lnTo>
                      <a:lnTo>
                        <a:pt x="41" y="263"/>
                      </a:lnTo>
                      <a:lnTo>
                        <a:pt x="52" y="269"/>
                      </a:lnTo>
                      <a:lnTo>
                        <a:pt x="38" y="275"/>
                      </a:lnTo>
                      <a:lnTo>
                        <a:pt x="37" y="273"/>
                      </a:lnTo>
                      <a:lnTo>
                        <a:pt x="25" y="273"/>
                      </a:lnTo>
                      <a:lnTo>
                        <a:pt x="18" y="276"/>
                      </a:lnTo>
                      <a:lnTo>
                        <a:pt x="4" y="291"/>
                      </a:lnTo>
                      <a:lnTo>
                        <a:pt x="3" y="297"/>
                      </a:lnTo>
                      <a:lnTo>
                        <a:pt x="4" y="305"/>
                      </a:lnTo>
                      <a:lnTo>
                        <a:pt x="13" y="312"/>
                      </a:lnTo>
                      <a:lnTo>
                        <a:pt x="25" y="314"/>
                      </a:lnTo>
                      <a:lnTo>
                        <a:pt x="34" y="312"/>
                      </a:lnTo>
                      <a:lnTo>
                        <a:pt x="49" y="302"/>
                      </a:lnTo>
                      <a:lnTo>
                        <a:pt x="65" y="299"/>
                      </a:lnTo>
                      <a:lnTo>
                        <a:pt x="71" y="296"/>
                      </a:lnTo>
                      <a:close/>
                      <a:moveTo>
                        <a:pt x="540" y="442"/>
                      </a:moveTo>
                      <a:lnTo>
                        <a:pt x="518" y="387"/>
                      </a:lnTo>
                      <a:lnTo>
                        <a:pt x="518" y="387"/>
                      </a:lnTo>
                      <a:lnTo>
                        <a:pt x="459" y="389"/>
                      </a:lnTo>
                      <a:lnTo>
                        <a:pt x="436" y="345"/>
                      </a:lnTo>
                      <a:lnTo>
                        <a:pt x="418" y="339"/>
                      </a:lnTo>
                      <a:lnTo>
                        <a:pt x="401" y="338"/>
                      </a:lnTo>
                      <a:lnTo>
                        <a:pt x="394" y="339"/>
                      </a:lnTo>
                      <a:lnTo>
                        <a:pt x="383" y="339"/>
                      </a:lnTo>
                      <a:lnTo>
                        <a:pt x="367" y="342"/>
                      </a:lnTo>
                      <a:lnTo>
                        <a:pt x="356" y="335"/>
                      </a:lnTo>
                      <a:lnTo>
                        <a:pt x="352" y="335"/>
                      </a:lnTo>
                      <a:lnTo>
                        <a:pt x="355" y="326"/>
                      </a:lnTo>
                      <a:lnTo>
                        <a:pt x="353" y="309"/>
                      </a:lnTo>
                      <a:lnTo>
                        <a:pt x="353" y="309"/>
                      </a:lnTo>
                      <a:lnTo>
                        <a:pt x="347" y="311"/>
                      </a:lnTo>
                      <a:lnTo>
                        <a:pt x="347" y="317"/>
                      </a:lnTo>
                      <a:lnTo>
                        <a:pt x="345" y="317"/>
                      </a:lnTo>
                      <a:lnTo>
                        <a:pt x="342" y="312"/>
                      </a:lnTo>
                      <a:lnTo>
                        <a:pt x="324" y="308"/>
                      </a:lnTo>
                      <a:lnTo>
                        <a:pt x="307" y="312"/>
                      </a:lnTo>
                      <a:lnTo>
                        <a:pt x="298" y="303"/>
                      </a:lnTo>
                      <a:lnTo>
                        <a:pt x="292" y="309"/>
                      </a:lnTo>
                      <a:lnTo>
                        <a:pt x="286" y="311"/>
                      </a:lnTo>
                      <a:lnTo>
                        <a:pt x="283" y="306"/>
                      </a:lnTo>
                      <a:lnTo>
                        <a:pt x="277" y="305"/>
                      </a:lnTo>
                      <a:lnTo>
                        <a:pt x="262" y="305"/>
                      </a:lnTo>
                      <a:lnTo>
                        <a:pt x="247" y="317"/>
                      </a:lnTo>
                      <a:lnTo>
                        <a:pt x="244" y="326"/>
                      </a:lnTo>
                      <a:lnTo>
                        <a:pt x="246" y="330"/>
                      </a:lnTo>
                      <a:lnTo>
                        <a:pt x="252" y="336"/>
                      </a:lnTo>
                      <a:lnTo>
                        <a:pt x="259" y="338"/>
                      </a:lnTo>
                      <a:lnTo>
                        <a:pt x="267" y="338"/>
                      </a:lnTo>
                      <a:lnTo>
                        <a:pt x="264" y="345"/>
                      </a:lnTo>
                      <a:lnTo>
                        <a:pt x="259" y="348"/>
                      </a:lnTo>
                      <a:lnTo>
                        <a:pt x="250" y="342"/>
                      </a:lnTo>
                      <a:lnTo>
                        <a:pt x="246" y="344"/>
                      </a:lnTo>
                      <a:lnTo>
                        <a:pt x="243" y="336"/>
                      </a:lnTo>
                      <a:lnTo>
                        <a:pt x="233" y="336"/>
                      </a:lnTo>
                      <a:lnTo>
                        <a:pt x="213" y="350"/>
                      </a:lnTo>
                      <a:lnTo>
                        <a:pt x="212" y="345"/>
                      </a:lnTo>
                      <a:lnTo>
                        <a:pt x="224" y="336"/>
                      </a:lnTo>
                      <a:lnTo>
                        <a:pt x="228" y="329"/>
                      </a:lnTo>
                      <a:lnTo>
                        <a:pt x="234" y="308"/>
                      </a:lnTo>
                      <a:lnTo>
                        <a:pt x="227" y="303"/>
                      </a:lnTo>
                      <a:lnTo>
                        <a:pt x="218" y="294"/>
                      </a:lnTo>
                      <a:lnTo>
                        <a:pt x="216" y="290"/>
                      </a:lnTo>
                      <a:lnTo>
                        <a:pt x="210" y="285"/>
                      </a:lnTo>
                      <a:lnTo>
                        <a:pt x="213" y="278"/>
                      </a:lnTo>
                      <a:lnTo>
                        <a:pt x="204" y="261"/>
                      </a:lnTo>
                      <a:lnTo>
                        <a:pt x="201" y="253"/>
                      </a:lnTo>
                      <a:lnTo>
                        <a:pt x="201" y="245"/>
                      </a:lnTo>
                      <a:lnTo>
                        <a:pt x="182" y="253"/>
                      </a:lnTo>
                      <a:lnTo>
                        <a:pt x="171" y="260"/>
                      </a:lnTo>
                      <a:lnTo>
                        <a:pt x="171" y="261"/>
                      </a:lnTo>
                      <a:lnTo>
                        <a:pt x="167" y="266"/>
                      </a:lnTo>
                      <a:lnTo>
                        <a:pt x="167" y="266"/>
                      </a:lnTo>
                      <a:lnTo>
                        <a:pt x="174" y="264"/>
                      </a:lnTo>
                      <a:lnTo>
                        <a:pt x="177" y="264"/>
                      </a:lnTo>
                      <a:lnTo>
                        <a:pt x="174" y="269"/>
                      </a:lnTo>
                      <a:lnTo>
                        <a:pt x="162" y="270"/>
                      </a:lnTo>
                      <a:lnTo>
                        <a:pt x="156" y="288"/>
                      </a:lnTo>
                      <a:lnTo>
                        <a:pt x="153" y="288"/>
                      </a:lnTo>
                      <a:lnTo>
                        <a:pt x="152" y="285"/>
                      </a:lnTo>
                      <a:lnTo>
                        <a:pt x="152" y="272"/>
                      </a:lnTo>
                      <a:lnTo>
                        <a:pt x="149" y="273"/>
                      </a:lnTo>
                      <a:lnTo>
                        <a:pt x="143" y="281"/>
                      </a:lnTo>
                      <a:lnTo>
                        <a:pt x="128" y="285"/>
                      </a:lnTo>
                      <a:lnTo>
                        <a:pt x="127" y="290"/>
                      </a:lnTo>
                      <a:lnTo>
                        <a:pt x="119" y="293"/>
                      </a:lnTo>
                      <a:lnTo>
                        <a:pt x="122" y="296"/>
                      </a:lnTo>
                      <a:lnTo>
                        <a:pt x="122" y="303"/>
                      </a:lnTo>
                      <a:lnTo>
                        <a:pt x="131" y="306"/>
                      </a:lnTo>
                      <a:lnTo>
                        <a:pt x="161" y="297"/>
                      </a:lnTo>
                      <a:lnTo>
                        <a:pt x="167" y="300"/>
                      </a:lnTo>
                      <a:lnTo>
                        <a:pt x="149" y="306"/>
                      </a:lnTo>
                      <a:lnTo>
                        <a:pt x="125" y="312"/>
                      </a:lnTo>
                      <a:lnTo>
                        <a:pt x="124" y="318"/>
                      </a:lnTo>
                      <a:lnTo>
                        <a:pt x="133" y="332"/>
                      </a:lnTo>
                      <a:lnTo>
                        <a:pt x="149" y="329"/>
                      </a:lnTo>
                      <a:lnTo>
                        <a:pt x="167" y="323"/>
                      </a:lnTo>
                      <a:lnTo>
                        <a:pt x="156" y="330"/>
                      </a:lnTo>
                      <a:lnTo>
                        <a:pt x="149" y="333"/>
                      </a:lnTo>
                      <a:lnTo>
                        <a:pt x="141" y="333"/>
                      </a:lnTo>
                      <a:lnTo>
                        <a:pt x="135" y="338"/>
                      </a:lnTo>
                      <a:lnTo>
                        <a:pt x="133" y="338"/>
                      </a:lnTo>
                      <a:lnTo>
                        <a:pt x="131" y="342"/>
                      </a:lnTo>
                      <a:lnTo>
                        <a:pt x="127" y="339"/>
                      </a:lnTo>
                      <a:lnTo>
                        <a:pt x="124" y="344"/>
                      </a:lnTo>
                      <a:lnTo>
                        <a:pt x="119" y="347"/>
                      </a:lnTo>
                      <a:lnTo>
                        <a:pt x="113" y="356"/>
                      </a:lnTo>
                      <a:lnTo>
                        <a:pt x="112" y="350"/>
                      </a:lnTo>
                      <a:lnTo>
                        <a:pt x="115" y="342"/>
                      </a:lnTo>
                      <a:lnTo>
                        <a:pt x="115" y="338"/>
                      </a:lnTo>
                      <a:lnTo>
                        <a:pt x="124" y="329"/>
                      </a:lnTo>
                      <a:lnTo>
                        <a:pt x="122" y="327"/>
                      </a:lnTo>
                      <a:lnTo>
                        <a:pt x="119" y="329"/>
                      </a:lnTo>
                      <a:lnTo>
                        <a:pt x="119" y="320"/>
                      </a:lnTo>
                      <a:lnTo>
                        <a:pt x="118" y="315"/>
                      </a:lnTo>
                      <a:lnTo>
                        <a:pt x="112" y="312"/>
                      </a:lnTo>
                      <a:lnTo>
                        <a:pt x="112" y="308"/>
                      </a:lnTo>
                      <a:lnTo>
                        <a:pt x="103" y="306"/>
                      </a:lnTo>
                      <a:lnTo>
                        <a:pt x="101" y="302"/>
                      </a:lnTo>
                      <a:lnTo>
                        <a:pt x="98" y="302"/>
                      </a:lnTo>
                      <a:lnTo>
                        <a:pt x="95" y="309"/>
                      </a:lnTo>
                      <a:lnTo>
                        <a:pt x="103" y="318"/>
                      </a:lnTo>
                      <a:lnTo>
                        <a:pt x="94" y="320"/>
                      </a:lnTo>
                      <a:lnTo>
                        <a:pt x="91" y="314"/>
                      </a:lnTo>
                      <a:lnTo>
                        <a:pt x="83" y="317"/>
                      </a:lnTo>
                      <a:lnTo>
                        <a:pt x="80" y="314"/>
                      </a:lnTo>
                      <a:lnTo>
                        <a:pt x="65" y="314"/>
                      </a:lnTo>
                      <a:lnTo>
                        <a:pt x="65" y="314"/>
                      </a:lnTo>
                      <a:lnTo>
                        <a:pt x="71" y="321"/>
                      </a:lnTo>
                      <a:lnTo>
                        <a:pt x="71" y="332"/>
                      </a:lnTo>
                      <a:lnTo>
                        <a:pt x="76" y="332"/>
                      </a:lnTo>
                      <a:lnTo>
                        <a:pt x="76" y="332"/>
                      </a:lnTo>
                      <a:lnTo>
                        <a:pt x="77" y="335"/>
                      </a:lnTo>
                      <a:lnTo>
                        <a:pt x="80" y="333"/>
                      </a:lnTo>
                      <a:lnTo>
                        <a:pt x="80" y="333"/>
                      </a:lnTo>
                      <a:lnTo>
                        <a:pt x="85" y="338"/>
                      </a:lnTo>
                      <a:lnTo>
                        <a:pt x="80" y="344"/>
                      </a:lnTo>
                      <a:lnTo>
                        <a:pt x="79" y="357"/>
                      </a:lnTo>
                      <a:lnTo>
                        <a:pt x="73" y="366"/>
                      </a:lnTo>
                      <a:lnTo>
                        <a:pt x="79" y="380"/>
                      </a:lnTo>
                      <a:lnTo>
                        <a:pt x="76" y="384"/>
                      </a:lnTo>
                      <a:lnTo>
                        <a:pt x="65" y="387"/>
                      </a:lnTo>
                      <a:lnTo>
                        <a:pt x="65" y="389"/>
                      </a:lnTo>
                      <a:lnTo>
                        <a:pt x="74" y="398"/>
                      </a:lnTo>
                      <a:lnTo>
                        <a:pt x="73" y="404"/>
                      </a:lnTo>
                      <a:lnTo>
                        <a:pt x="82" y="407"/>
                      </a:lnTo>
                      <a:lnTo>
                        <a:pt x="94" y="402"/>
                      </a:lnTo>
                      <a:lnTo>
                        <a:pt x="104" y="399"/>
                      </a:lnTo>
                      <a:lnTo>
                        <a:pt x="113" y="405"/>
                      </a:lnTo>
                      <a:lnTo>
                        <a:pt x="124" y="404"/>
                      </a:lnTo>
                      <a:lnTo>
                        <a:pt x="127" y="402"/>
                      </a:lnTo>
                      <a:lnTo>
                        <a:pt x="119" y="392"/>
                      </a:lnTo>
                      <a:lnTo>
                        <a:pt x="131" y="381"/>
                      </a:lnTo>
                      <a:lnTo>
                        <a:pt x="140" y="384"/>
                      </a:lnTo>
                      <a:lnTo>
                        <a:pt x="149" y="378"/>
                      </a:lnTo>
                      <a:lnTo>
                        <a:pt x="150" y="386"/>
                      </a:lnTo>
                      <a:lnTo>
                        <a:pt x="162" y="390"/>
                      </a:lnTo>
                      <a:lnTo>
                        <a:pt x="158" y="430"/>
                      </a:lnTo>
                      <a:lnTo>
                        <a:pt x="165" y="430"/>
                      </a:lnTo>
                      <a:lnTo>
                        <a:pt x="164" y="435"/>
                      </a:lnTo>
                      <a:lnTo>
                        <a:pt x="168" y="438"/>
                      </a:lnTo>
                      <a:lnTo>
                        <a:pt x="179" y="439"/>
                      </a:lnTo>
                      <a:lnTo>
                        <a:pt x="165" y="447"/>
                      </a:lnTo>
                      <a:lnTo>
                        <a:pt x="164" y="453"/>
                      </a:lnTo>
                      <a:lnTo>
                        <a:pt x="158" y="459"/>
                      </a:lnTo>
                      <a:lnTo>
                        <a:pt x="158" y="466"/>
                      </a:lnTo>
                      <a:lnTo>
                        <a:pt x="161" y="477"/>
                      </a:lnTo>
                      <a:lnTo>
                        <a:pt x="162" y="490"/>
                      </a:lnTo>
                      <a:lnTo>
                        <a:pt x="155" y="501"/>
                      </a:lnTo>
                      <a:lnTo>
                        <a:pt x="149" y="505"/>
                      </a:lnTo>
                      <a:lnTo>
                        <a:pt x="116" y="517"/>
                      </a:lnTo>
                      <a:lnTo>
                        <a:pt x="110" y="517"/>
                      </a:lnTo>
                      <a:lnTo>
                        <a:pt x="98" y="522"/>
                      </a:lnTo>
                      <a:lnTo>
                        <a:pt x="86" y="529"/>
                      </a:lnTo>
                      <a:lnTo>
                        <a:pt x="95" y="544"/>
                      </a:lnTo>
                      <a:lnTo>
                        <a:pt x="100" y="544"/>
                      </a:lnTo>
                      <a:lnTo>
                        <a:pt x="106" y="552"/>
                      </a:lnTo>
                      <a:lnTo>
                        <a:pt x="113" y="555"/>
                      </a:lnTo>
                      <a:lnTo>
                        <a:pt x="115" y="564"/>
                      </a:lnTo>
                      <a:lnTo>
                        <a:pt x="121" y="571"/>
                      </a:lnTo>
                      <a:lnTo>
                        <a:pt x="125" y="570"/>
                      </a:lnTo>
                      <a:lnTo>
                        <a:pt x="130" y="580"/>
                      </a:lnTo>
                      <a:lnTo>
                        <a:pt x="130" y="587"/>
                      </a:lnTo>
                      <a:lnTo>
                        <a:pt x="127" y="587"/>
                      </a:lnTo>
                      <a:lnTo>
                        <a:pt x="128" y="592"/>
                      </a:lnTo>
                      <a:lnTo>
                        <a:pt x="125" y="605"/>
                      </a:lnTo>
                      <a:lnTo>
                        <a:pt x="127" y="608"/>
                      </a:lnTo>
                      <a:lnTo>
                        <a:pt x="119" y="623"/>
                      </a:lnTo>
                      <a:lnTo>
                        <a:pt x="106" y="631"/>
                      </a:lnTo>
                      <a:lnTo>
                        <a:pt x="106" y="631"/>
                      </a:lnTo>
                      <a:lnTo>
                        <a:pt x="165" y="653"/>
                      </a:lnTo>
                      <a:lnTo>
                        <a:pt x="168" y="658"/>
                      </a:lnTo>
                      <a:lnTo>
                        <a:pt x="182" y="665"/>
                      </a:lnTo>
                      <a:lnTo>
                        <a:pt x="198" y="658"/>
                      </a:lnTo>
                      <a:lnTo>
                        <a:pt x="209" y="656"/>
                      </a:lnTo>
                      <a:lnTo>
                        <a:pt x="209" y="656"/>
                      </a:lnTo>
                      <a:lnTo>
                        <a:pt x="215" y="649"/>
                      </a:lnTo>
                      <a:lnTo>
                        <a:pt x="212" y="643"/>
                      </a:lnTo>
                      <a:lnTo>
                        <a:pt x="215" y="641"/>
                      </a:lnTo>
                      <a:lnTo>
                        <a:pt x="212" y="640"/>
                      </a:lnTo>
                      <a:lnTo>
                        <a:pt x="215" y="634"/>
                      </a:lnTo>
                      <a:lnTo>
                        <a:pt x="224" y="638"/>
                      </a:lnTo>
                      <a:lnTo>
                        <a:pt x="227" y="637"/>
                      </a:lnTo>
                      <a:lnTo>
                        <a:pt x="230" y="625"/>
                      </a:lnTo>
                      <a:lnTo>
                        <a:pt x="249" y="614"/>
                      </a:lnTo>
                      <a:lnTo>
                        <a:pt x="240" y="575"/>
                      </a:lnTo>
                      <a:lnTo>
                        <a:pt x="241" y="573"/>
                      </a:lnTo>
                      <a:lnTo>
                        <a:pt x="240" y="567"/>
                      </a:lnTo>
                      <a:lnTo>
                        <a:pt x="244" y="562"/>
                      </a:lnTo>
                      <a:lnTo>
                        <a:pt x="247" y="562"/>
                      </a:lnTo>
                      <a:lnTo>
                        <a:pt x="253" y="543"/>
                      </a:lnTo>
                      <a:lnTo>
                        <a:pt x="261" y="532"/>
                      </a:lnTo>
                      <a:lnTo>
                        <a:pt x="264" y="538"/>
                      </a:lnTo>
                      <a:lnTo>
                        <a:pt x="279" y="535"/>
                      </a:lnTo>
                      <a:lnTo>
                        <a:pt x="316" y="544"/>
                      </a:lnTo>
                      <a:lnTo>
                        <a:pt x="325" y="540"/>
                      </a:lnTo>
                      <a:lnTo>
                        <a:pt x="330" y="540"/>
                      </a:lnTo>
                      <a:lnTo>
                        <a:pt x="334" y="543"/>
                      </a:lnTo>
                      <a:lnTo>
                        <a:pt x="336" y="549"/>
                      </a:lnTo>
                      <a:lnTo>
                        <a:pt x="339" y="550"/>
                      </a:lnTo>
                      <a:lnTo>
                        <a:pt x="346" y="540"/>
                      </a:lnTo>
                      <a:lnTo>
                        <a:pt x="364" y="535"/>
                      </a:lnTo>
                      <a:lnTo>
                        <a:pt x="382" y="544"/>
                      </a:lnTo>
                      <a:lnTo>
                        <a:pt x="391" y="546"/>
                      </a:lnTo>
                      <a:lnTo>
                        <a:pt x="392" y="549"/>
                      </a:lnTo>
                      <a:lnTo>
                        <a:pt x="395" y="549"/>
                      </a:lnTo>
                      <a:lnTo>
                        <a:pt x="395" y="559"/>
                      </a:lnTo>
                      <a:lnTo>
                        <a:pt x="400" y="565"/>
                      </a:lnTo>
                      <a:lnTo>
                        <a:pt x="400" y="573"/>
                      </a:lnTo>
                      <a:lnTo>
                        <a:pt x="406" y="574"/>
                      </a:lnTo>
                      <a:lnTo>
                        <a:pt x="407" y="584"/>
                      </a:lnTo>
                      <a:lnTo>
                        <a:pt x="413" y="584"/>
                      </a:lnTo>
                      <a:lnTo>
                        <a:pt x="434" y="601"/>
                      </a:lnTo>
                      <a:lnTo>
                        <a:pt x="440" y="613"/>
                      </a:lnTo>
                      <a:lnTo>
                        <a:pt x="442" y="619"/>
                      </a:lnTo>
                      <a:lnTo>
                        <a:pt x="449" y="631"/>
                      </a:lnTo>
                      <a:lnTo>
                        <a:pt x="465" y="628"/>
                      </a:lnTo>
                      <a:lnTo>
                        <a:pt x="468" y="638"/>
                      </a:lnTo>
                      <a:lnTo>
                        <a:pt x="473" y="638"/>
                      </a:lnTo>
                      <a:lnTo>
                        <a:pt x="473" y="635"/>
                      </a:lnTo>
                      <a:lnTo>
                        <a:pt x="480" y="629"/>
                      </a:lnTo>
                      <a:lnTo>
                        <a:pt x="509" y="634"/>
                      </a:lnTo>
                      <a:lnTo>
                        <a:pt x="519" y="638"/>
                      </a:lnTo>
                      <a:lnTo>
                        <a:pt x="530" y="649"/>
                      </a:lnTo>
                      <a:lnTo>
                        <a:pt x="540" y="644"/>
                      </a:lnTo>
                      <a:lnTo>
                        <a:pt x="546" y="644"/>
                      </a:lnTo>
                      <a:lnTo>
                        <a:pt x="546" y="644"/>
                      </a:lnTo>
                      <a:lnTo>
                        <a:pt x="518" y="561"/>
                      </a:lnTo>
                      <a:lnTo>
                        <a:pt x="530" y="519"/>
                      </a:lnTo>
                      <a:lnTo>
                        <a:pt x="521" y="472"/>
                      </a:lnTo>
                      <a:lnTo>
                        <a:pt x="540" y="442"/>
                      </a:lnTo>
                      <a:close/>
                      <a:moveTo>
                        <a:pt x="77" y="223"/>
                      </a:moveTo>
                      <a:lnTo>
                        <a:pt x="76" y="229"/>
                      </a:lnTo>
                      <a:lnTo>
                        <a:pt x="71" y="233"/>
                      </a:lnTo>
                      <a:lnTo>
                        <a:pt x="25" y="241"/>
                      </a:lnTo>
                      <a:lnTo>
                        <a:pt x="25" y="238"/>
                      </a:lnTo>
                      <a:lnTo>
                        <a:pt x="18" y="235"/>
                      </a:lnTo>
                      <a:lnTo>
                        <a:pt x="12" y="241"/>
                      </a:lnTo>
                      <a:lnTo>
                        <a:pt x="0" y="241"/>
                      </a:lnTo>
                      <a:lnTo>
                        <a:pt x="1" y="235"/>
                      </a:lnTo>
                      <a:lnTo>
                        <a:pt x="38" y="226"/>
                      </a:lnTo>
                      <a:lnTo>
                        <a:pt x="40" y="223"/>
                      </a:lnTo>
                      <a:lnTo>
                        <a:pt x="46" y="220"/>
                      </a:lnTo>
                      <a:lnTo>
                        <a:pt x="53" y="211"/>
                      </a:lnTo>
                      <a:lnTo>
                        <a:pt x="56" y="203"/>
                      </a:lnTo>
                      <a:lnTo>
                        <a:pt x="65" y="196"/>
                      </a:lnTo>
                      <a:lnTo>
                        <a:pt x="74" y="197"/>
                      </a:lnTo>
                      <a:lnTo>
                        <a:pt x="74" y="209"/>
                      </a:lnTo>
                      <a:lnTo>
                        <a:pt x="76" y="212"/>
                      </a:lnTo>
                      <a:lnTo>
                        <a:pt x="77" y="223"/>
                      </a:lnTo>
                      <a:close/>
                      <a:moveTo>
                        <a:pt x="29" y="270"/>
                      </a:moveTo>
                      <a:lnTo>
                        <a:pt x="37" y="272"/>
                      </a:lnTo>
                      <a:lnTo>
                        <a:pt x="46" y="267"/>
                      </a:lnTo>
                      <a:lnTo>
                        <a:pt x="41" y="264"/>
                      </a:lnTo>
                      <a:lnTo>
                        <a:pt x="35" y="264"/>
                      </a:lnTo>
                      <a:lnTo>
                        <a:pt x="29" y="270"/>
                      </a:lnTo>
                      <a:close/>
                    </a:path>
                  </a:pathLst>
                </a:custGeom>
                <a:pattFill prst="dkDnDiag">
                  <a:fgClr>
                    <a:srgbClr val="3B6C7D"/>
                  </a:fgClr>
                  <a:bgClr>
                    <a:schemeClr val="bg1"/>
                  </a:bgClr>
                </a:pattFill>
                <a:ln w="4763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0" tIns="0" rIns="0" bIns="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1828800" hangingPunct="1">
                    <a:defRPr/>
                  </a:pPr>
                  <a:endParaRPr lang="en-US" sz="2400" dirty="0">
                    <a:solidFill>
                      <a:prstClr val="white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" name="Gruppe 2">
                <a:extLst>
                  <a:ext uri="{FF2B5EF4-FFF2-40B4-BE49-F238E27FC236}">
                    <a16:creationId xmlns:a16="http://schemas.microsoft.com/office/drawing/2014/main" id="{F4901C71-D326-4415-8A86-4476EBBEC85A}"/>
                  </a:ext>
                </a:extLst>
              </p:cNvPr>
              <p:cNvGrpSpPr/>
              <p:nvPr/>
            </p:nvGrpSpPr>
            <p:grpSpPr>
              <a:xfrm rot="1380000">
                <a:off x="2358274" y="4614397"/>
                <a:ext cx="910608" cy="1115138"/>
                <a:chOff x="5951376" y="5213161"/>
                <a:chExt cx="797090" cy="976123"/>
              </a:xfrm>
              <a:grpFill/>
            </p:grpSpPr>
            <p:sp>
              <p:nvSpPr>
                <p:cNvPr id="104" name="Buskerud">
                  <a:extLst>
                    <a:ext uri="{FF2B5EF4-FFF2-40B4-BE49-F238E27FC236}">
                      <a16:creationId xmlns:a16="http://schemas.microsoft.com/office/drawing/2014/main" id="{F5F84056-8125-4B0D-9EFD-7F5DB9B89D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487588">
                  <a:off x="6067271" y="5213161"/>
                  <a:ext cx="681195" cy="729629"/>
                </a:xfrm>
                <a:custGeom>
                  <a:avLst/>
                  <a:gdLst>
                    <a:gd name="T0" fmla="*/ 136 w 436"/>
                    <a:gd name="T1" fmla="*/ 17 h 467"/>
                    <a:gd name="T2" fmla="*/ 163 w 436"/>
                    <a:gd name="T3" fmla="*/ 32 h 467"/>
                    <a:gd name="T4" fmla="*/ 167 w 436"/>
                    <a:gd name="T5" fmla="*/ 45 h 467"/>
                    <a:gd name="T6" fmla="*/ 205 w 436"/>
                    <a:gd name="T7" fmla="*/ 66 h 467"/>
                    <a:gd name="T8" fmla="*/ 247 w 436"/>
                    <a:gd name="T9" fmla="*/ 93 h 467"/>
                    <a:gd name="T10" fmla="*/ 260 w 436"/>
                    <a:gd name="T11" fmla="*/ 112 h 467"/>
                    <a:gd name="T12" fmla="*/ 267 w 436"/>
                    <a:gd name="T13" fmla="*/ 133 h 467"/>
                    <a:gd name="T14" fmla="*/ 273 w 436"/>
                    <a:gd name="T15" fmla="*/ 145 h 467"/>
                    <a:gd name="T16" fmla="*/ 299 w 436"/>
                    <a:gd name="T17" fmla="*/ 157 h 467"/>
                    <a:gd name="T18" fmla="*/ 317 w 436"/>
                    <a:gd name="T19" fmla="*/ 178 h 467"/>
                    <a:gd name="T20" fmla="*/ 327 w 436"/>
                    <a:gd name="T21" fmla="*/ 153 h 467"/>
                    <a:gd name="T22" fmla="*/ 345 w 436"/>
                    <a:gd name="T23" fmla="*/ 141 h 467"/>
                    <a:gd name="T24" fmla="*/ 341 w 436"/>
                    <a:gd name="T25" fmla="*/ 132 h 467"/>
                    <a:gd name="T26" fmla="*/ 364 w 436"/>
                    <a:gd name="T27" fmla="*/ 150 h 467"/>
                    <a:gd name="T28" fmla="*/ 397 w 436"/>
                    <a:gd name="T29" fmla="*/ 233 h 467"/>
                    <a:gd name="T30" fmla="*/ 408 w 436"/>
                    <a:gd name="T31" fmla="*/ 247 h 467"/>
                    <a:gd name="T32" fmla="*/ 436 w 436"/>
                    <a:gd name="T33" fmla="*/ 269 h 467"/>
                    <a:gd name="T34" fmla="*/ 435 w 436"/>
                    <a:gd name="T35" fmla="*/ 284 h 467"/>
                    <a:gd name="T36" fmla="*/ 420 w 436"/>
                    <a:gd name="T37" fmla="*/ 302 h 467"/>
                    <a:gd name="T38" fmla="*/ 411 w 436"/>
                    <a:gd name="T39" fmla="*/ 311 h 467"/>
                    <a:gd name="T40" fmla="*/ 405 w 436"/>
                    <a:gd name="T41" fmla="*/ 331 h 467"/>
                    <a:gd name="T42" fmla="*/ 399 w 436"/>
                    <a:gd name="T43" fmla="*/ 341 h 467"/>
                    <a:gd name="T44" fmla="*/ 406 w 436"/>
                    <a:gd name="T45" fmla="*/ 367 h 467"/>
                    <a:gd name="T46" fmla="*/ 421 w 436"/>
                    <a:gd name="T47" fmla="*/ 365 h 467"/>
                    <a:gd name="T48" fmla="*/ 424 w 436"/>
                    <a:gd name="T49" fmla="*/ 390 h 467"/>
                    <a:gd name="T50" fmla="*/ 432 w 436"/>
                    <a:gd name="T51" fmla="*/ 431 h 467"/>
                    <a:gd name="T52" fmla="*/ 414 w 436"/>
                    <a:gd name="T53" fmla="*/ 413 h 467"/>
                    <a:gd name="T54" fmla="*/ 397 w 436"/>
                    <a:gd name="T55" fmla="*/ 383 h 467"/>
                    <a:gd name="T56" fmla="*/ 381 w 436"/>
                    <a:gd name="T57" fmla="*/ 377 h 467"/>
                    <a:gd name="T58" fmla="*/ 397 w 436"/>
                    <a:gd name="T59" fmla="*/ 390 h 467"/>
                    <a:gd name="T60" fmla="*/ 370 w 436"/>
                    <a:gd name="T61" fmla="*/ 398 h 467"/>
                    <a:gd name="T62" fmla="*/ 356 w 436"/>
                    <a:gd name="T63" fmla="*/ 399 h 467"/>
                    <a:gd name="T64" fmla="*/ 344 w 436"/>
                    <a:gd name="T65" fmla="*/ 414 h 467"/>
                    <a:gd name="T66" fmla="*/ 356 w 436"/>
                    <a:gd name="T67" fmla="*/ 438 h 467"/>
                    <a:gd name="T68" fmla="*/ 345 w 436"/>
                    <a:gd name="T69" fmla="*/ 452 h 467"/>
                    <a:gd name="T70" fmla="*/ 329 w 436"/>
                    <a:gd name="T71" fmla="*/ 452 h 467"/>
                    <a:gd name="T72" fmla="*/ 323 w 436"/>
                    <a:gd name="T73" fmla="*/ 465 h 467"/>
                    <a:gd name="T74" fmla="*/ 294 w 436"/>
                    <a:gd name="T75" fmla="*/ 447 h 467"/>
                    <a:gd name="T76" fmla="*/ 281 w 436"/>
                    <a:gd name="T77" fmla="*/ 426 h 467"/>
                    <a:gd name="T78" fmla="*/ 263 w 436"/>
                    <a:gd name="T79" fmla="*/ 390 h 467"/>
                    <a:gd name="T80" fmla="*/ 266 w 436"/>
                    <a:gd name="T81" fmla="*/ 365 h 467"/>
                    <a:gd name="T82" fmla="*/ 242 w 436"/>
                    <a:gd name="T83" fmla="*/ 335 h 467"/>
                    <a:gd name="T84" fmla="*/ 230 w 436"/>
                    <a:gd name="T85" fmla="*/ 317 h 467"/>
                    <a:gd name="T86" fmla="*/ 215 w 436"/>
                    <a:gd name="T87" fmla="*/ 311 h 467"/>
                    <a:gd name="T88" fmla="*/ 215 w 436"/>
                    <a:gd name="T89" fmla="*/ 302 h 467"/>
                    <a:gd name="T90" fmla="*/ 185 w 436"/>
                    <a:gd name="T91" fmla="*/ 260 h 467"/>
                    <a:gd name="T92" fmla="*/ 132 w 436"/>
                    <a:gd name="T93" fmla="*/ 256 h 467"/>
                    <a:gd name="T94" fmla="*/ 100 w 436"/>
                    <a:gd name="T95" fmla="*/ 253 h 467"/>
                    <a:gd name="T96" fmla="*/ 76 w 436"/>
                    <a:gd name="T97" fmla="*/ 263 h 467"/>
                    <a:gd name="T98" fmla="*/ 32 w 436"/>
                    <a:gd name="T99" fmla="*/ 269 h 467"/>
                    <a:gd name="T100" fmla="*/ 9 w 436"/>
                    <a:gd name="T101" fmla="*/ 278 h 467"/>
                    <a:gd name="T102" fmla="*/ 9 w 436"/>
                    <a:gd name="T103" fmla="*/ 278 h 467"/>
                    <a:gd name="T104" fmla="*/ 35 w 436"/>
                    <a:gd name="T105" fmla="*/ 221 h 467"/>
                    <a:gd name="T106" fmla="*/ 35 w 436"/>
                    <a:gd name="T107" fmla="*/ 157 h 467"/>
                    <a:gd name="T108" fmla="*/ 29 w 436"/>
                    <a:gd name="T109" fmla="*/ 127 h 467"/>
                    <a:gd name="T110" fmla="*/ 3 w 436"/>
                    <a:gd name="T111" fmla="*/ 117 h 467"/>
                    <a:gd name="T112" fmla="*/ 18 w 436"/>
                    <a:gd name="T113" fmla="*/ 103 h 467"/>
                    <a:gd name="T114" fmla="*/ 39 w 436"/>
                    <a:gd name="T115" fmla="*/ 96 h 467"/>
                    <a:gd name="T116" fmla="*/ 40 w 436"/>
                    <a:gd name="T117" fmla="*/ 76 h 467"/>
                    <a:gd name="T118" fmla="*/ 78 w 436"/>
                    <a:gd name="T119" fmla="*/ 57 h 467"/>
                    <a:gd name="T120" fmla="*/ 108 w 436"/>
                    <a:gd name="T121" fmla="*/ 29 h 4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436" h="467">
                      <a:moveTo>
                        <a:pt x="108" y="9"/>
                      </a:moveTo>
                      <a:lnTo>
                        <a:pt x="114" y="0"/>
                      </a:lnTo>
                      <a:lnTo>
                        <a:pt x="136" y="17"/>
                      </a:lnTo>
                      <a:lnTo>
                        <a:pt x="139" y="23"/>
                      </a:lnTo>
                      <a:lnTo>
                        <a:pt x="148" y="23"/>
                      </a:lnTo>
                      <a:lnTo>
                        <a:pt x="163" y="32"/>
                      </a:lnTo>
                      <a:lnTo>
                        <a:pt x="166" y="38"/>
                      </a:lnTo>
                      <a:lnTo>
                        <a:pt x="163" y="42"/>
                      </a:lnTo>
                      <a:lnTo>
                        <a:pt x="167" y="45"/>
                      </a:lnTo>
                      <a:lnTo>
                        <a:pt x="190" y="55"/>
                      </a:lnTo>
                      <a:lnTo>
                        <a:pt x="200" y="57"/>
                      </a:lnTo>
                      <a:lnTo>
                        <a:pt x="205" y="66"/>
                      </a:lnTo>
                      <a:lnTo>
                        <a:pt x="229" y="79"/>
                      </a:lnTo>
                      <a:lnTo>
                        <a:pt x="236" y="82"/>
                      </a:lnTo>
                      <a:lnTo>
                        <a:pt x="247" y="93"/>
                      </a:lnTo>
                      <a:lnTo>
                        <a:pt x="255" y="94"/>
                      </a:lnTo>
                      <a:lnTo>
                        <a:pt x="261" y="105"/>
                      </a:lnTo>
                      <a:lnTo>
                        <a:pt x="260" y="112"/>
                      </a:lnTo>
                      <a:lnTo>
                        <a:pt x="260" y="118"/>
                      </a:lnTo>
                      <a:lnTo>
                        <a:pt x="264" y="121"/>
                      </a:lnTo>
                      <a:lnTo>
                        <a:pt x="267" y="133"/>
                      </a:lnTo>
                      <a:lnTo>
                        <a:pt x="273" y="136"/>
                      </a:lnTo>
                      <a:lnTo>
                        <a:pt x="276" y="141"/>
                      </a:lnTo>
                      <a:lnTo>
                        <a:pt x="273" y="145"/>
                      </a:lnTo>
                      <a:lnTo>
                        <a:pt x="273" y="154"/>
                      </a:lnTo>
                      <a:lnTo>
                        <a:pt x="284" y="160"/>
                      </a:lnTo>
                      <a:lnTo>
                        <a:pt x="299" y="157"/>
                      </a:lnTo>
                      <a:lnTo>
                        <a:pt x="302" y="166"/>
                      </a:lnTo>
                      <a:lnTo>
                        <a:pt x="302" y="169"/>
                      </a:lnTo>
                      <a:lnTo>
                        <a:pt x="317" y="178"/>
                      </a:lnTo>
                      <a:lnTo>
                        <a:pt x="324" y="181"/>
                      </a:lnTo>
                      <a:lnTo>
                        <a:pt x="330" y="181"/>
                      </a:lnTo>
                      <a:lnTo>
                        <a:pt x="327" y="153"/>
                      </a:lnTo>
                      <a:lnTo>
                        <a:pt x="332" y="145"/>
                      </a:lnTo>
                      <a:lnTo>
                        <a:pt x="333" y="148"/>
                      </a:lnTo>
                      <a:lnTo>
                        <a:pt x="345" y="141"/>
                      </a:lnTo>
                      <a:lnTo>
                        <a:pt x="347" y="138"/>
                      </a:lnTo>
                      <a:lnTo>
                        <a:pt x="344" y="136"/>
                      </a:lnTo>
                      <a:lnTo>
                        <a:pt x="341" y="132"/>
                      </a:lnTo>
                      <a:lnTo>
                        <a:pt x="357" y="132"/>
                      </a:lnTo>
                      <a:lnTo>
                        <a:pt x="361" y="139"/>
                      </a:lnTo>
                      <a:lnTo>
                        <a:pt x="364" y="150"/>
                      </a:lnTo>
                      <a:lnTo>
                        <a:pt x="375" y="162"/>
                      </a:lnTo>
                      <a:lnTo>
                        <a:pt x="379" y="201"/>
                      </a:lnTo>
                      <a:lnTo>
                        <a:pt x="397" y="233"/>
                      </a:lnTo>
                      <a:lnTo>
                        <a:pt x="396" y="241"/>
                      </a:lnTo>
                      <a:lnTo>
                        <a:pt x="400" y="245"/>
                      </a:lnTo>
                      <a:lnTo>
                        <a:pt x="408" y="247"/>
                      </a:lnTo>
                      <a:lnTo>
                        <a:pt x="423" y="259"/>
                      </a:lnTo>
                      <a:lnTo>
                        <a:pt x="430" y="260"/>
                      </a:lnTo>
                      <a:lnTo>
                        <a:pt x="436" y="269"/>
                      </a:lnTo>
                      <a:lnTo>
                        <a:pt x="436" y="269"/>
                      </a:lnTo>
                      <a:lnTo>
                        <a:pt x="432" y="274"/>
                      </a:lnTo>
                      <a:lnTo>
                        <a:pt x="435" y="284"/>
                      </a:lnTo>
                      <a:lnTo>
                        <a:pt x="432" y="286"/>
                      </a:lnTo>
                      <a:lnTo>
                        <a:pt x="420" y="302"/>
                      </a:lnTo>
                      <a:lnTo>
                        <a:pt x="420" y="302"/>
                      </a:lnTo>
                      <a:lnTo>
                        <a:pt x="418" y="298"/>
                      </a:lnTo>
                      <a:lnTo>
                        <a:pt x="414" y="298"/>
                      </a:lnTo>
                      <a:lnTo>
                        <a:pt x="411" y="311"/>
                      </a:lnTo>
                      <a:lnTo>
                        <a:pt x="403" y="316"/>
                      </a:lnTo>
                      <a:lnTo>
                        <a:pt x="402" y="320"/>
                      </a:lnTo>
                      <a:lnTo>
                        <a:pt x="405" y="331"/>
                      </a:lnTo>
                      <a:lnTo>
                        <a:pt x="402" y="334"/>
                      </a:lnTo>
                      <a:lnTo>
                        <a:pt x="402" y="340"/>
                      </a:lnTo>
                      <a:lnTo>
                        <a:pt x="399" y="341"/>
                      </a:lnTo>
                      <a:lnTo>
                        <a:pt x="402" y="352"/>
                      </a:lnTo>
                      <a:lnTo>
                        <a:pt x="402" y="364"/>
                      </a:lnTo>
                      <a:lnTo>
                        <a:pt x="406" y="367"/>
                      </a:lnTo>
                      <a:lnTo>
                        <a:pt x="408" y="365"/>
                      </a:lnTo>
                      <a:lnTo>
                        <a:pt x="417" y="368"/>
                      </a:lnTo>
                      <a:lnTo>
                        <a:pt x="421" y="365"/>
                      </a:lnTo>
                      <a:lnTo>
                        <a:pt x="421" y="365"/>
                      </a:lnTo>
                      <a:lnTo>
                        <a:pt x="424" y="371"/>
                      </a:lnTo>
                      <a:lnTo>
                        <a:pt x="424" y="390"/>
                      </a:lnTo>
                      <a:lnTo>
                        <a:pt x="435" y="396"/>
                      </a:lnTo>
                      <a:lnTo>
                        <a:pt x="436" y="425"/>
                      </a:lnTo>
                      <a:lnTo>
                        <a:pt x="432" y="431"/>
                      </a:lnTo>
                      <a:lnTo>
                        <a:pt x="417" y="438"/>
                      </a:lnTo>
                      <a:lnTo>
                        <a:pt x="409" y="434"/>
                      </a:lnTo>
                      <a:lnTo>
                        <a:pt x="414" y="413"/>
                      </a:lnTo>
                      <a:lnTo>
                        <a:pt x="414" y="398"/>
                      </a:lnTo>
                      <a:lnTo>
                        <a:pt x="403" y="383"/>
                      </a:lnTo>
                      <a:lnTo>
                        <a:pt x="397" y="383"/>
                      </a:lnTo>
                      <a:lnTo>
                        <a:pt x="394" y="377"/>
                      </a:lnTo>
                      <a:lnTo>
                        <a:pt x="388" y="374"/>
                      </a:lnTo>
                      <a:lnTo>
                        <a:pt x="381" y="377"/>
                      </a:lnTo>
                      <a:lnTo>
                        <a:pt x="390" y="383"/>
                      </a:lnTo>
                      <a:lnTo>
                        <a:pt x="394" y="389"/>
                      </a:lnTo>
                      <a:lnTo>
                        <a:pt x="397" y="390"/>
                      </a:lnTo>
                      <a:lnTo>
                        <a:pt x="397" y="390"/>
                      </a:lnTo>
                      <a:lnTo>
                        <a:pt x="394" y="396"/>
                      </a:lnTo>
                      <a:lnTo>
                        <a:pt x="370" y="398"/>
                      </a:lnTo>
                      <a:lnTo>
                        <a:pt x="364" y="404"/>
                      </a:lnTo>
                      <a:lnTo>
                        <a:pt x="360" y="405"/>
                      </a:lnTo>
                      <a:lnTo>
                        <a:pt x="356" y="399"/>
                      </a:lnTo>
                      <a:lnTo>
                        <a:pt x="351" y="402"/>
                      </a:lnTo>
                      <a:lnTo>
                        <a:pt x="351" y="408"/>
                      </a:lnTo>
                      <a:lnTo>
                        <a:pt x="344" y="414"/>
                      </a:lnTo>
                      <a:lnTo>
                        <a:pt x="345" y="419"/>
                      </a:lnTo>
                      <a:lnTo>
                        <a:pt x="342" y="420"/>
                      </a:lnTo>
                      <a:lnTo>
                        <a:pt x="356" y="438"/>
                      </a:lnTo>
                      <a:lnTo>
                        <a:pt x="361" y="450"/>
                      </a:lnTo>
                      <a:lnTo>
                        <a:pt x="356" y="453"/>
                      </a:lnTo>
                      <a:lnTo>
                        <a:pt x="345" y="452"/>
                      </a:lnTo>
                      <a:lnTo>
                        <a:pt x="345" y="453"/>
                      </a:lnTo>
                      <a:lnTo>
                        <a:pt x="342" y="455"/>
                      </a:lnTo>
                      <a:lnTo>
                        <a:pt x="329" y="452"/>
                      </a:lnTo>
                      <a:lnTo>
                        <a:pt x="320" y="453"/>
                      </a:lnTo>
                      <a:lnTo>
                        <a:pt x="323" y="465"/>
                      </a:lnTo>
                      <a:lnTo>
                        <a:pt x="323" y="465"/>
                      </a:lnTo>
                      <a:lnTo>
                        <a:pt x="306" y="467"/>
                      </a:lnTo>
                      <a:lnTo>
                        <a:pt x="297" y="456"/>
                      </a:lnTo>
                      <a:lnTo>
                        <a:pt x="294" y="447"/>
                      </a:lnTo>
                      <a:lnTo>
                        <a:pt x="281" y="447"/>
                      </a:lnTo>
                      <a:lnTo>
                        <a:pt x="287" y="432"/>
                      </a:lnTo>
                      <a:lnTo>
                        <a:pt x="281" y="426"/>
                      </a:lnTo>
                      <a:lnTo>
                        <a:pt x="272" y="398"/>
                      </a:lnTo>
                      <a:lnTo>
                        <a:pt x="272" y="393"/>
                      </a:lnTo>
                      <a:lnTo>
                        <a:pt x="263" y="390"/>
                      </a:lnTo>
                      <a:lnTo>
                        <a:pt x="264" y="384"/>
                      </a:lnTo>
                      <a:lnTo>
                        <a:pt x="263" y="383"/>
                      </a:lnTo>
                      <a:lnTo>
                        <a:pt x="266" y="365"/>
                      </a:lnTo>
                      <a:lnTo>
                        <a:pt x="242" y="353"/>
                      </a:lnTo>
                      <a:lnTo>
                        <a:pt x="241" y="344"/>
                      </a:lnTo>
                      <a:lnTo>
                        <a:pt x="242" y="335"/>
                      </a:lnTo>
                      <a:lnTo>
                        <a:pt x="239" y="334"/>
                      </a:lnTo>
                      <a:lnTo>
                        <a:pt x="242" y="328"/>
                      </a:lnTo>
                      <a:lnTo>
                        <a:pt x="230" y="317"/>
                      </a:lnTo>
                      <a:lnTo>
                        <a:pt x="224" y="317"/>
                      </a:lnTo>
                      <a:lnTo>
                        <a:pt x="221" y="310"/>
                      </a:lnTo>
                      <a:lnTo>
                        <a:pt x="215" y="311"/>
                      </a:lnTo>
                      <a:lnTo>
                        <a:pt x="214" y="308"/>
                      </a:lnTo>
                      <a:lnTo>
                        <a:pt x="217" y="307"/>
                      </a:lnTo>
                      <a:lnTo>
                        <a:pt x="215" y="302"/>
                      </a:lnTo>
                      <a:lnTo>
                        <a:pt x="214" y="287"/>
                      </a:lnTo>
                      <a:lnTo>
                        <a:pt x="211" y="278"/>
                      </a:lnTo>
                      <a:lnTo>
                        <a:pt x="185" y="260"/>
                      </a:lnTo>
                      <a:lnTo>
                        <a:pt x="160" y="256"/>
                      </a:lnTo>
                      <a:lnTo>
                        <a:pt x="142" y="259"/>
                      </a:lnTo>
                      <a:lnTo>
                        <a:pt x="132" y="256"/>
                      </a:lnTo>
                      <a:lnTo>
                        <a:pt x="118" y="256"/>
                      </a:lnTo>
                      <a:lnTo>
                        <a:pt x="109" y="253"/>
                      </a:lnTo>
                      <a:lnTo>
                        <a:pt x="100" y="253"/>
                      </a:lnTo>
                      <a:lnTo>
                        <a:pt x="94" y="254"/>
                      </a:lnTo>
                      <a:lnTo>
                        <a:pt x="88" y="262"/>
                      </a:lnTo>
                      <a:lnTo>
                        <a:pt x="76" y="263"/>
                      </a:lnTo>
                      <a:lnTo>
                        <a:pt x="52" y="275"/>
                      </a:lnTo>
                      <a:lnTo>
                        <a:pt x="48" y="272"/>
                      </a:lnTo>
                      <a:lnTo>
                        <a:pt x="32" y="269"/>
                      </a:lnTo>
                      <a:lnTo>
                        <a:pt x="9" y="278"/>
                      </a:lnTo>
                      <a:lnTo>
                        <a:pt x="9" y="278"/>
                      </a:lnTo>
                      <a:lnTo>
                        <a:pt x="9" y="278"/>
                      </a:lnTo>
                      <a:lnTo>
                        <a:pt x="9" y="278"/>
                      </a:lnTo>
                      <a:lnTo>
                        <a:pt x="9" y="278"/>
                      </a:lnTo>
                      <a:lnTo>
                        <a:pt x="9" y="278"/>
                      </a:lnTo>
                      <a:lnTo>
                        <a:pt x="21" y="256"/>
                      </a:lnTo>
                      <a:lnTo>
                        <a:pt x="26" y="236"/>
                      </a:lnTo>
                      <a:lnTo>
                        <a:pt x="35" y="221"/>
                      </a:lnTo>
                      <a:lnTo>
                        <a:pt x="35" y="198"/>
                      </a:lnTo>
                      <a:lnTo>
                        <a:pt x="42" y="160"/>
                      </a:lnTo>
                      <a:lnTo>
                        <a:pt x="35" y="157"/>
                      </a:lnTo>
                      <a:lnTo>
                        <a:pt x="29" y="148"/>
                      </a:lnTo>
                      <a:lnTo>
                        <a:pt x="27" y="135"/>
                      </a:lnTo>
                      <a:lnTo>
                        <a:pt x="29" y="127"/>
                      </a:lnTo>
                      <a:lnTo>
                        <a:pt x="18" y="121"/>
                      </a:lnTo>
                      <a:lnTo>
                        <a:pt x="0" y="120"/>
                      </a:lnTo>
                      <a:lnTo>
                        <a:pt x="3" y="117"/>
                      </a:lnTo>
                      <a:lnTo>
                        <a:pt x="3" y="117"/>
                      </a:lnTo>
                      <a:lnTo>
                        <a:pt x="12" y="112"/>
                      </a:lnTo>
                      <a:lnTo>
                        <a:pt x="18" y="103"/>
                      </a:lnTo>
                      <a:lnTo>
                        <a:pt x="27" y="97"/>
                      </a:lnTo>
                      <a:lnTo>
                        <a:pt x="33" y="99"/>
                      </a:lnTo>
                      <a:lnTo>
                        <a:pt x="39" y="96"/>
                      </a:lnTo>
                      <a:lnTo>
                        <a:pt x="40" y="90"/>
                      </a:lnTo>
                      <a:lnTo>
                        <a:pt x="39" y="81"/>
                      </a:lnTo>
                      <a:lnTo>
                        <a:pt x="40" y="76"/>
                      </a:lnTo>
                      <a:lnTo>
                        <a:pt x="49" y="60"/>
                      </a:lnTo>
                      <a:lnTo>
                        <a:pt x="63" y="50"/>
                      </a:lnTo>
                      <a:lnTo>
                        <a:pt x="78" y="57"/>
                      </a:lnTo>
                      <a:lnTo>
                        <a:pt x="85" y="57"/>
                      </a:lnTo>
                      <a:lnTo>
                        <a:pt x="100" y="33"/>
                      </a:lnTo>
                      <a:lnTo>
                        <a:pt x="108" y="29"/>
                      </a:lnTo>
                      <a:lnTo>
                        <a:pt x="108" y="9"/>
                      </a:lnTo>
                      <a:close/>
                    </a:path>
                  </a:pathLst>
                </a:custGeom>
                <a:grpFill/>
                <a:ln w="4763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0" tIns="0" rIns="0" bIns="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1828800" hangingPunct="1">
                    <a:defRPr/>
                  </a:pPr>
                  <a:endParaRPr lang="en-US" sz="2400" dirty="0">
                    <a:solidFill>
                      <a:prstClr val="white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Telemark">
                  <a:extLst>
                    <a:ext uri="{FF2B5EF4-FFF2-40B4-BE49-F238E27FC236}">
                      <a16:creationId xmlns:a16="http://schemas.microsoft.com/office/drawing/2014/main" id="{870928E7-FBBD-480D-8082-EDB752673A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487588">
                  <a:off x="5951376" y="5589332"/>
                  <a:ext cx="598389" cy="599952"/>
                </a:xfrm>
                <a:custGeom>
                  <a:avLst/>
                  <a:gdLst>
                    <a:gd name="T0" fmla="*/ 93 w 383"/>
                    <a:gd name="T1" fmla="*/ 19 h 384"/>
                    <a:gd name="T2" fmla="*/ 133 w 383"/>
                    <a:gd name="T3" fmla="*/ 9 h 384"/>
                    <a:gd name="T4" fmla="*/ 154 w 383"/>
                    <a:gd name="T5" fmla="*/ 0 h 384"/>
                    <a:gd name="T6" fmla="*/ 186 w 383"/>
                    <a:gd name="T7" fmla="*/ 6 h 384"/>
                    <a:gd name="T8" fmla="*/ 254 w 383"/>
                    <a:gd name="T9" fmla="*/ 25 h 384"/>
                    <a:gd name="T10" fmla="*/ 262 w 383"/>
                    <a:gd name="T11" fmla="*/ 54 h 384"/>
                    <a:gd name="T12" fmla="*/ 265 w 383"/>
                    <a:gd name="T13" fmla="*/ 57 h 384"/>
                    <a:gd name="T14" fmla="*/ 287 w 383"/>
                    <a:gd name="T15" fmla="*/ 75 h 384"/>
                    <a:gd name="T16" fmla="*/ 286 w 383"/>
                    <a:gd name="T17" fmla="*/ 90 h 384"/>
                    <a:gd name="T18" fmla="*/ 308 w 383"/>
                    <a:gd name="T19" fmla="*/ 128 h 384"/>
                    <a:gd name="T20" fmla="*/ 317 w 383"/>
                    <a:gd name="T21" fmla="*/ 140 h 384"/>
                    <a:gd name="T22" fmla="*/ 332 w 383"/>
                    <a:gd name="T23" fmla="*/ 179 h 384"/>
                    <a:gd name="T24" fmla="*/ 342 w 383"/>
                    <a:gd name="T25" fmla="*/ 203 h 384"/>
                    <a:gd name="T26" fmla="*/ 368 w 383"/>
                    <a:gd name="T27" fmla="*/ 212 h 384"/>
                    <a:gd name="T28" fmla="*/ 380 w 383"/>
                    <a:gd name="T29" fmla="*/ 257 h 384"/>
                    <a:gd name="T30" fmla="*/ 383 w 383"/>
                    <a:gd name="T31" fmla="*/ 275 h 384"/>
                    <a:gd name="T32" fmla="*/ 378 w 383"/>
                    <a:gd name="T33" fmla="*/ 300 h 384"/>
                    <a:gd name="T34" fmla="*/ 374 w 383"/>
                    <a:gd name="T35" fmla="*/ 314 h 384"/>
                    <a:gd name="T36" fmla="*/ 366 w 383"/>
                    <a:gd name="T37" fmla="*/ 312 h 384"/>
                    <a:gd name="T38" fmla="*/ 359 w 383"/>
                    <a:gd name="T39" fmla="*/ 294 h 384"/>
                    <a:gd name="T40" fmla="*/ 357 w 383"/>
                    <a:gd name="T41" fmla="*/ 308 h 384"/>
                    <a:gd name="T42" fmla="*/ 348 w 383"/>
                    <a:gd name="T43" fmla="*/ 302 h 384"/>
                    <a:gd name="T44" fmla="*/ 344 w 383"/>
                    <a:gd name="T45" fmla="*/ 290 h 384"/>
                    <a:gd name="T46" fmla="*/ 347 w 383"/>
                    <a:gd name="T47" fmla="*/ 300 h 384"/>
                    <a:gd name="T48" fmla="*/ 357 w 383"/>
                    <a:gd name="T49" fmla="*/ 312 h 384"/>
                    <a:gd name="T50" fmla="*/ 363 w 383"/>
                    <a:gd name="T51" fmla="*/ 326 h 384"/>
                    <a:gd name="T52" fmla="*/ 354 w 383"/>
                    <a:gd name="T53" fmla="*/ 332 h 384"/>
                    <a:gd name="T54" fmla="*/ 342 w 383"/>
                    <a:gd name="T55" fmla="*/ 344 h 384"/>
                    <a:gd name="T56" fmla="*/ 327 w 383"/>
                    <a:gd name="T57" fmla="*/ 347 h 384"/>
                    <a:gd name="T58" fmla="*/ 318 w 383"/>
                    <a:gd name="T59" fmla="*/ 360 h 384"/>
                    <a:gd name="T60" fmla="*/ 300 w 383"/>
                    <a:gd name="T61" fmla="*/ 366 h 384"/>
                    <a:gd name="T62" fmla="*/ 323 w 383"/>
                    <a:gd name="T63" fmla="*/ 365 h 384"/>
                    <a:gd name="T64" fmla="*/ 312 w 383"/>
                    <a:gd name="T65" fmla="*/ 384 h 384"/>
                    <a:gd name="T66" fmla="*/ 305 w 383"/>
                    <a:gd name="T67" fmla="*/ 384 h 384"/>
                    <a:gd name="T68" fmla="*/ 286 w 383"/>
                    <a:gd name="T69" fmla="*/ 357 h 384"/>
                    <a:gd name="T70" fmla="*/ 238 w 383"/>
                    <a:gd name="T71" fmla="*/ 327 h 384"/>
                    <a:gd name="T72" fmla="*/ 238 w 383"/>
                    <a:gd name="T73" fmla="*/ 347 h 384"/>
                    <a:gd name="T74" fmla="*/ 232 w 383"/>
                    <a:gd name="T75" fmla="*/ 365 h 384"/>
                    <a:gd name="T76" fmla="*/ 203 w 383"/>
                    <a:gd name="T77" fmla="*/ 342 h 384"/>
                    <a:gd name="T78" fmla="*/ 181 w 383"/>
                    <a:gd name="T79" fmla="*/ 350 h 384"/>
                    <a:gd name="T80" fmla="*/ 153 w 383"/>
                    <a:gd name="T81" fmla="*/ 332 h 384"/>
                    <a:gd name="T82" fmla="*/ 142 w 383"/>
                    <a:gd name="T83" fmla="*/ 333 h 384"/>
                    <a:gd name="T84" fmla="*/ 115 w 383"/>
                    <a:gd name="T85" fmla="*/ 323 h 384"/>
                    <a:gd name="T86" fmla="*/ 88 w 383"/>
                    <a:gd name="T87" fmla="*/ 284 h 384"/>
                    <a:gd name="T88" fmla="*/ 94 w 383"/>
                    <a:gd name="T89" fmla="*/ 265 h 384"/>
                    <a:gd name="T90" fmla="*/ 78 w 383"/>
                    <a:gd name="T91" fmla="*/ 235 h 384"/>
                    <a:gd name="T92" fmla="*/ 59 w 383"/>
                    <a:gd name="T93" fmla="*/ 215 h 384"/>
                    <a:gd name="T94" fmla="*/ 60 w 383"/>
                    <a:gd name="T95" fmla="*/ 182 h 384"/>
                    <a:gd name="T96" fmla="*/ 60 w 383"/>
                    <a:gd name="T97" fmla="*/ 161 h 384"/>
                    <a:gd name="T98" fmla="*/ 48 w 383"/>
                    <a:gd name="T99" fmla="*/ 146 h 384"/>
                    <a:gd name="T100" fmla="*/ 33 w 383"/>
                    <a:gd name="T101" fmla="*/ 149 h 384"/>
                    <a:gd name="T102" fmla="*/ 24 w 383"/>
                    <a:gd name="T103" fmla="*/ 146 h 384"/>
                    <a:gd name="T104" fmla="*/ 14 w 383"/>
                    <a:gd name="T105" fmla="*/ 140 h 384"/>
                    <a:gd name="T106" fmla="*/ 0 w 383"/>
                    <a:gd name="T107" fmla="*/ 114 h 384"/>
                    <a:gd name="T108" fmla="*/ 6 w 383"/>
                    <a:gd name="T109" fmla="*/ 93 h 384"/>
                    <a:gd name="T110" fmla="*/ 9 w 383"/>
                    <a:gd name="T111" fmla="*/ 79 h 384"/>
                    <a:gd name="T112" fmla="*/ 24 w 383"/>
                    <a:gd name="T113" fmla="*/ 54 h 384"/>
                    <a:gd name="T114" fmla="*/ 47 w 383"/>
                    <a:gd name="T115" fmla="*/ 33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383" h="384">
                      <a:moveTo>
                        <a:pt x="53" y="25"/>
                      </a:moveTo>
                      <a:lnTo>
                        <a:pt x="77" y="16"/>
                      </a:lnTo>
                      <a:lnTo>
                        <a:pt x="93" y="19"/>
                      </a:lnTo>
                      <a:lnTo>
                        <a:pt x="97" y="22"/>
                      </a:lnTo>
                      <a:lnTo>
                        <a:pt x="121" y="10"/>
                      </a:lnTo>
                      <a:lnTo>
                        <a:pt x="133" y="9"/>
                      </a:lnTo>
                      <a:lnTo>
                        <a:pt x="139" y="1"/>
                      </a:lnTo>
                      <a:lnTo>
                        <a:pt x="145" y="0"/>
                      </a:lnTo>
                      <a:lnTo>
                        <a:pt x="154" y="0"/>
                      </a:lnTo>
                      <a:lnTo>
                        <a:pt x="162" y="3"/>
                      </a:lnTo>
                      <a:lnTo>
                        <a:pt x="177" y="3"/>
                      </a:lnTo>
                      <a:lnTo>
                        <a:pt x="186" y="6"/>
                      </a:lnTo>
                      <a:lnTo>
                        <a:pt x="205" y="3"/>
                      </a:lnTo>
                      <a:lnTo>
                        <a:pt x="230" y="7"/>
                      </a:lnTo>
                      <a:lnTo>
                        <a:pt x="254" y="25"/>
                      </a:lnTo>
                      <a:lnTo>
                        <a:pt x="257" y="34"/>
                      </a:lnTo>
                      <a:lnTo>
                        <a:pt x="259" y="49"/>
                      </a:lnTo>
                      <a:lnTo>
                        <a:pt x="262" y="54"/>
                      </a:lnTo>
                      <a:lnTo>
                        <a:pt x="257" y="55"/>
                      </a:lnTo>
                      <a:lnTo>
                        <a:pt x="260" y="58"/>
                      </a:lnTo>
                      <a:lnTo>
                        <a:pt x="265" y="57"/>
                      </a:lnTo>
                      <a:lnTo>
                        <a:pt x="269" y="64"/>
                      </a:lnTo>
                      <a:lnTo>
                        <a:pt x="275" y="64"/>
                      </a:lnTo>
                      <a:lnTo>
                        <a:pt x="287" y="75"/>
                      </a:lnTo>
                      <a:lnTo>
                        <a:pt x="284" y="81"/>
                      </a:lnTo>
                      <a:lnTo>
                        <a:pt x="287" y="82"/>
                      </a:lnTo>
                      <a:lnTo>
                        <a:pt x="286" y="90"/>
                      </a:lnTo>
                      <a:lnTo>
                        <a:pt x="286" y="100"/>
                      </a:lnTo>
                      <a:lnTo>
                        <a:pt x="309" y="112"/>
                      </a:lnTo>
                      <a:lnTo>
                        <a:pt x="308" y="128"/>
                      </a:lnTo>
                      <a:lnTo>
                        <a:pt x="309" y="131"/>
                      </a:lnTo>
                      <a:lnTo>
                        <a:pt x="306" y="136"/>
                      </a:lnTo>
                      <a:lnTo>
                        <a:pt x="317" y="140"/>
                      </a:lnTo>
                      <a:lnTo>
                        <a:pt x="317" y="145"/>
                      </a:lnTo>
                      <a:lnTo>
                        <a:pt x="326" y="173"/>
                      </a:lnTo>
                      <a:lnTo>
                        <a:pt x="332" y="179"/>
                      </a:lnTo>
                      <a:lnTo>
                        <a:pt x="326" y="194"/>
                      </a:lnTo>
                      <a:lnTo>
                        <a:pt x="338" y="193"/>
                      </a:lnTo>
                      <a:lnTo>
                        <a:pt x="342" y="203"/>
                      </a:lnTo>
                      <a:lnTo>
                        <a:pt x="351" y="212"/>
                      </a:lnTo>
                      <a:lnTo>
                        <a:pt x="368" y="212"/>
                      </a:lnTo>
                      <a:lnTo>
                        <a:pt x="368" y="212"/>
                      </a:lnTo>
                      <a:lnTo>
                        <a:pt x="368" y="230"/>
                      </a:lnTo>
                      <a:lnTo>
                        <a:pt x="365" y="236"/>
                      </a:lnTo>
                      <a:lnTo>
                        <a:pt x="380" y="257"/>
                      </a:lnTo>
                      <a:lnTo>
                        <a:pt x="381" y="263"/>
                      </a:lnTo>
                      <a:lnTo>
                        <a:pt x="378" y="266"/>
                      </a:lnTo>
                      <a:lnTo>
                        <a:pt x="383" y="275"/>
                      </a:lnTo>
                      <a:lnTo>
                        <a:pt x="375" y="281"/>
                      </a:lnTo>
                      <a:lnTo>
                        <a:pt x="374" y="290"/>
                      </a:lnTo>
                      <a:lnTo>
                        <a:pt x="378" y="300"/>
                      </a:lnTo>
                      <a:lnTo>
                        <a:pt x="375" y="311"/>
                      </a:lnTo>
                      <a:lnTo>
                        <a:pt x="374" y="311"/>
                      </a:lnTo>
                      <a:lnTo>
                        <a:pt x="374" y="314"/>
                      </a:lnTo>
                      <a:lnTo>
                        <a:pt x="374" y="314"/>
                      </a:lnTo>
                      <a:lnTo>
                        <a:pt x="371" y="312"/>
                      </a:lnTo>
                      <a:lnTo>
                        <a:pt x="366" y="312"/>
                      </a:lnTo>
                      <a:lnTo>
                        <a:pt x="363" y="305"/>
                      </a:lnTo>
                      <a:lnTo>
                        <a:pt x="359" y="303"/>
                      </a:lnTo>
                      <a:lnTo>
                        <a:pt x="359" y="294"/>
                      </a:lnTo>
                      <a:lnTo>
                        <a:pt x="357" y="294"/>
                      </a:lnTo>
                      <a:lnTo>
                        <a:pt x="356" y="299"/>
                      </a:lnTo>
                      <a:lnTo>
                        <a:pt x="357" y="308"/>
                      </a:lnTo>
                      <a:lnTo>
                        <a:pt x="356" y="309"/>
                      </a:lnTo>
                      <a:lnTo>
                        <a:pt x="350" y="306"/>
                      </a:lnTo>
                      <a:lnTo>
                        <a:pt x="348" y="302"/>
                      </a:lnTo>
                      <a:lnTo>
                        <a:pt x="350" y="296"/>
                      </a:lnTo>
                      <a:lnTo>
                        <a:pt x="345" y="291"/>
                      </a:lnTo>
                      <a:lnTo>
                        <a:pt x="344" y="290"/>
                      </a:lnTo>
                      <a:lnTo>
                        <a:pt x="338" y="291"/>
                      </a:lnTo>
                      <a:lnTo>
                        <a:pt x="336" y="294"/>
                      </a:lnTo>
                      <a:lnTo>
                        <a:pt x="347" y="300"/>
                      </a:lnTo>
                      <a:lnTo>
                        <a:pt x="347" y="306"/>
                      </a:lnTo>
                      <a:lnTo>
                        <a:pt x="350" y="311"/>
                      </a:lnTo>
                      <a:lnTo>
                        <a:pt x="357" y="312"/>
                      </a:lnTo>
                      <a:lnTo>
                        <a:pt x="363" y="318"/>
                      </a:lnTo>
                      <a:lnTo>
                        <a:pt x="365" y="324"/>
                      </a:lnTo>
                      <a:lnTo>
                        <a:pt x="363" y="326"/>
                      </a:lnTo>
                      <a:lnTo>
                        <a:pt x="360" y="326"/>
                      </a:lnTo>
                      <a:lnTo>
                        <a:pt x="357" y="333"/>
                      </a:lnTo>
                      <a:lnTo>
                        <a:pt x="354" y="332"/>
                      </a:lnTo>
                      <a:lnTo>
                        <a:pt x="348" y="336"/>
                      </a:lnTo>
                      <a:lnTo>
                        <a:pt x="348" y="341"/>
                      </a:lnTo>
                      <a:lnTo>
                        <a:pt x="342" y="344"/>
                      </a:lnTo>
                      <a:lnTo>
                        <a:pt x="338" y="342"/>
                      </a:lnTo>
                      <a:lnTo>
                        <a:pt x="333" y="342"/>
                      </a:lnTo>
                      <a:lnTo>
                        <a:pt x="327" y="347"/>
                      </a:lnTo>
                      <a:lnTo>
                        <a:pt x="321" y="350"/>
                      </a:lnTo>
                      <a:lnTo>
                        <a:pt x="320" y="350"/>
                      </a:lnTo>
                      <a:lnTo>
                        <a:pt x="318" y="360"/>
                      </a:lnTo>
                      <a:lnTo>
                        <a:pt x="306" y="359"/>
                      </a:lnTo>
                      <a:lnTo>
                        <a:pt x="303" y="356"/>
                      </a:lnTo>
                      <a:lnTo>
                        <a:pt x="300" y="366"/>
                      </a:lnTo>
                      <a:lnTo>
                        <a:pt x="306" y="368"/>
                      </a:lnTo>
                      <a:lnTo>
                        <a:pt x="317" y="363"/>
                      </a:lnTo>
                      <a:lnTo>
                        <a:pt x="323" y="365"/>
                      </a:lnTo>
                      <a:lnTo>
                        <a:pt x="326" y="368"/>
                      </a:lnTo>
                      <a:lnTo>
                        <a:pt x="321" y="377"/>
                      </a:lnTo>
                      <a:lnTo>
                        <a:pt x="312" y="384"/>
                      </a:lnTo>
                      <a:lnTo>
                        <a:pt x="312" y="384"/>
                      </a:lnTo>
                      <a:lnTo>
                        <a:pt x="308" y="381"/>
                      </a:lnTo>
                      <a:lnTo>
                        <a:pt x="305" y="384"/>
                      </a:lnTo>
                      <a:lnTo>
                        <a:pt x="299" y="378"/>
                      </a:lnTo>
                      <a:lnTo>
                        <a:pt x="289" y="377"/>
                      </a:lnTo>
                      <a:lnTo>
                        <a:pt x="286" y="357"/>
                      </a:lnTo>
                      <a:lnTo>
                        <a:pt x="268" y="344"/>
                      </a:lnTo>
                      <a:lnTo>
                        <a:pt x="260" y="326"/>
                      </a:lnTo>
                      <a:lnTo>
                        <a:pt x="238" y="327"/>
                      </a:lnTo>
                      <a:lnTo>
                        <a:pt x="236" y="330"/>
                      </a:lnTo>
                      <a:lnTo>
                        <a:pt x="226" y="339"/>
                      </a:lnTo>
                      <a:lnTo>
                        <a:pt x="238" y="347"/>
                      </a:lnTo>
                      <a:lnTo>
                        <a:pt x="230" y="359"/>
                      </a:lnTo>
                      <a:lnTo>
                        <a:pt x="233" y="360"/>
                      </a:lnTo>
                      <a:lnTo>
                        <a:pt x="232" y="365"/>
                      </a:lnTo>
                      <a:lnTo>
                        <a:pt x="226" y="368"/>
                      </a:lnTo>
                      <a:lnTo>
                        <a:pt x="215" y="357"/>
                      </a:lnTo>
                      <a:lnTo>
                        <a:pt x="203" y="342"/>
                      </a:lnTo>
                      <a:lnTo>
                        <a:pt x="193" y="348"/>
                      </a:lnTo>
                      <a:lnTo>
                        <a:pt x="189" y="354"/>
                      </a:lnTo>
                      <a:lnTo>
                        <a:pt x="181" y="350"/>
                      </a:lnTo>
                      <a:lnTo>
                        <a:pt x="180" y="345"/>
                      </a:lnTo>
                      <a:lnTo>
                        <a:pt x="168" y="345"/>
                      </a:lnTo>
                      <a:lnTo>
                        <a:pt x="153" y="332"/>
                      </a:lnTo>
                      <a:lnTo>
                        <a:pt x="141" y="329"/>
                      </a:lnTo>
                      <a:lnTo>
                        <a:pt x="135" y="332"/>
                      </a:lnTo>
                      <a:lnTo>
                        <a:pt x="142" y="333"/>
                      </a:lnTo>
                      <a:lnTo>
                        <a:pt x="135" y="338"/>
                      </a:lnTo>
                      <a:lnTo>
                        <a:pt x="121" y="333"/>
                      </a:lnTo>
                      <a:lnTo>
                        <a:pt x="115" y="323"/>
                      </a:lnTo>
                      <a:lnTo>
                        <a:pt x="112" y="321"/>
                      </a:lnTo>
                      <a:lnTo>
                        <a:pt x="97" y="291"/>
                      </a:lnTo>
                      <a:lnTo>
                        <a:pt x="88" y="284"/>
                      </a:lnTo>
                      <a:lnTo>
                        <a:pt x="87" y="279"/>
                      </a:lnTo>
                      <a:lnTo>
                        <a:pt x="88" y="271"/>
                      </a:lnTo>
                      <a:lnTo>
                        <a:pt x="94" y="265"/>
                      </a:lnTo>
                      <a:lnTo>
                        <a:pt x="87" y="254"/>
                      </a:lnTo>
                      <a:lnTo>
                        <a:pt x="84" y="239"/>
                      </a:lnTo>
                      <a:lnTo>
                        <a:pt x="78" y="235"/>
                      </a:lnTo>
                      <a:lnTo>
                        <a:pt x="69" y="232"/>
                      </a:lnTo>
                      <a:lnTo>
                        <a:pt x="59" y="217"/>
                      </a:lnTo>
                      <a:lnTo>
                        <a:pt x="59" y="215"/>
                      </a:lnTo>
                      <a:lnTo>
                        <a:pt x="77" y="214"/>
                      </a:lnTo>
                      <a:lnTo>
                        <a:pt x="69" y="190"/>
                      </a:lnTo>
                      <a:lnTo>
                        <a:pt x="60" y="182"/>
                      </a:lnTo>
                      <a:lnTo>
                        <a:pt x="57" y="173"/>
                      </a:lnTo>
                      <a:lnTo>
                        <a:pt x="62" y="166"/>
                      </a:lnTo>
                      <a:lnTo>
                        <a:pt x="60" y="161"/>
                      </a:lnTo>
                      <a:lnTo>
                        <a:pt x="53" y="155"/>
                      </a:lnTo>
                      <a:lnTo>
                        <a:pt x="53" y="152"/>
                      </a:lnTo>
                      <a:lnTo>
                        <a:pt x="48" y="146"/>
                      </a:lnTo>
                      <a:lnTo>
                        <a:pt x="42" y="145"/>
                      </a:lnTo>
                      <a:lnTo>
                        <a:pt x="38" y="152"/>
                      </a:lnTo>
                      <a:lnTo>
                        <a:pt x="33" y="149"/>
                      </a:lnTo>
                      <a:lnTo>
                        <a:pt x="32" y="151"/>
                      </a:lnTo>
                      <a:lnTo>
                        <a:pt x="26" y="145"/>
                      </a:lnTo>
                      <a:lnTo>
                        <a:pt x="24" y="146"/>
                      </a:lnTo>
                      <a:lnTo>
                        <a:pt x="15" y="143"/>
                      </a:lnTo>
                      <a:lnTo>
                        <a:pt x="15" y="143"/>
                      </a:lnTo>
                      <a:lnTo>
                        <a:pt x="14" y="140"/>
                      </a:lnTo>
                      <a:lnTo>
                        <a:pt x="2" y="136"/>
                      </a:lnTo>
                      <a:lnTo>
                        <a:pt x="3" y="121"/>
                      </a:lnTo>
                      <a:lnTo>
                        <a:pt x="0" y="114"/>
                      </a:lnTo>
                      <a:lnTo>
                        <a:pt x="0" y="114"/>
                      </a:lnTo>
                      <a:lnTo>
                        <a:pt x="9" y="100"/>
                      </a:lnTo>
                      <a:lnTo>
                        <a:pt x="6" y="93"/>
                      </a:lnTo>
                      <a:lnTo>
                        <a:pt x="9" y="88"/>
                      </a:lnTo>
                      <a:lnTo>
                        <a:pt x="8" y="87"/>
                      </a:lnTo>
                      <a:lnTo>
                        <a:pt x="9" y="79"/>
                      </a:lnTo>
                      <a:lnTo>
                        <a:pt x="6" y="79"/>
                      </a:lnTo>
                      <a:lnTo>
                        <a:pt x="15" y="61"/>
                      </a:lnTo>
                      <a:lnTo>
                        <a:pt x="24" y="54"/>
                      </a:lnTo>
                      <a:lnTo>
                        <a:pt x="39" y="51"/>
                      </a:lnTo>
                      <a:lnTo>
                        <a:pt x="44" y="48"/>
                      </a:lnTo>
                      <a:lnTo>
                        <a:pt x="47" y="33"/>
                      </a:lnTo>
                      <a:lnTo>
                        <a:pt x="53" y="25"/>
                      </a:lnTo>
                      <a:close/>
                    </a:path>
                  </a:pathLst>
                </a:custGeom>
                <a:grpFill/>
                <a:ln w="4763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0" tIns="0" rIns="0" bIns="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1828800" hangingPunct="1">
                    <a:defRPr/>
                  </a:pPr>
                  <a:endParaRPr lang="en-US" sz="2400" dirty="0">
                    <a:solidFill>
                      <a:prstClr val="white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8" name="Troms">
                <a:extLst>
                  <a:ext uri="{FF2B5EF4-FFF2-40B4-BE49-F238E27FC236}">
                    <a16:creationId xmlns:a16="http://schemas.microsoft.com/office/drawing/2014/main" id="{E8B42052-B85E-437F-8395-A646BC00E59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867588">
                <a:off x="6913057" y="1158238"/>
                <a:ext cx="1786664" cy="1360078"/>
              </a:xfrm>
              <a:custGeom>
                <a:avLst/>
                <a:gdLst>
                  <a:gd name="T0" fmla="*/ 60 w 1001"/>
                  <a:gd name="T1" fmla="*/ 567 h 762"/>
                  <a:gd name="T2" fmla="*/ 41 w 1001"/>
                  <a:gd name="T3" fmla="*/ 585 h 762"/>
                  <a:gd name="T4" fmla="*/ 65 w 1001"/>
                  <a:gd name="T5" fmla="*/ 651 h 762"/>
                  <a:gd name="T6" fmla="*/ 97 w 1001"/>
                  <a:gd name="T7" fmla="*/ 560 h 762"/>
                  <a:gd name="T8" fmla="*/ 126 w 1001"/>
                  <a:gd name="T9" fmla="*/ 681 h 762"/>
                  <a:gd name="T10" fmla="*/ 8 w 1001"/>
                  <a:gd name="T11" fmla="*/ 703 h 762"/>
                  <a:gd name="T12" fmla="*/ 45 w 1001"/>
                  <a:gd name="T13" fmla="*/ 569 h 762"/>
                  <a:gd name="T14" fmla="*/ 105 w 1001"/>
                  <a:gd name="T15" fmla="*/ 551 h 762"/>
                  <a:gd name="T16" fmla="*/ 239 w 1001"/>
                  <a:gd name="T17" fmla="*/ 506 h 762"/>
                  <a:gd name="T18" fmla="*/ 318 w 1001"/>
                  <a:gd name="T19" fmla="*/ 307 h 762"/>
                  <a:gd name="T20" fmla="*/ 338 w 1001"/>
                  <a:gd name="T21" fmla="*/ 377 h 762"/>
                  <a:gd name="T22" fmla="*/ 306 w 1001"/>
                  <a:gd name="T23" fmla="*/ 456 h 762"/>
                  <a:gd name="T24" fmla="*/ 196 w 1001"/>
                  <a:gd name="T25" fmla="*/ 503 h 762"/>
                  <a:gd name="T26" fmla="*/ 203 w 1001"/>
                  <a:gd name="T27" fmla="*/ 448 h 762"/>
                  <a:gd name="T28" fmla="*/ 187 w 1001"/>
                  <a:gd name="T29" fmla="*/ 403 h 762"/>
                  <a:gd name="T30" fmla="*/ 206 w 1001"/>
                  <a:gd name="T31" fmla="*/ 370 h 762"/>
                  <a:gd name="T32" fmla="*/ 241 w 1001"/>
                  <a:gd name="T33" fmla="*/ 340 h 762"/>
                  <a:gd name="T34" fmla="*/ 347 w 1001"/>
                  <a:gd name="T35" fmla="*/ 267 h 762"/>
                  <a:gd name="T36" fmla="*/ 411 w 1001"/>
                  <a:gd name="T37" fmla="*/ 189 h 762"/>
                  <a:gd name="T38" fmla="*/ 432 w 1001"/>
                  <a:gd name="T39" fmla="*/ 255 h 762"/>
                  <a:gd name="T40" fmla="*/ 357 w 1001"/>
                  <a:gd name="T41" fmla="*/ 276 h 762"/>
                  <a:gd name="T42" fmla="*/ 396 w 1001"/>
                  <a:gd name="T43" fmla="*/ 217 h 762"/>
                  <a:gd name="T44" fmla="*/ 424 w 1001"/>
                  <a:gd name="T45" fmla="*/ 172 h 762"/>
                  <a:gd name="T46" fmla="*/ 833 w 1001"/>
                  <a:gd name="T47" fmla="*/ 148 h 762"/>
                  <a:gd name="T48" fmla="*/ 587 w 1001"/>
                  <a:gd name="T49" fmla="*/ 136 h 762"/>
                  <a:gd name="T50" fmla="*/ 702 w 1001"/>
                  <a:gd name="T51" fmla="*/ 122 h 762"/>
                  <a:gd name="T52" fmla="*/ 741 w 1001"/>
                  <a:gd name="T53" fmla="*/ 101 h 762"/>
                  <a:gd name="T54" fmla="*/ 539 w 1001"/>
                  <a:gd name="T55" fmla="*/ 132 h 762"/>
                  <a:gd name="T56" fmla="*/ 439 w 1001"/>
                  <a:gd name="T57" fmla="*/ 144 h 762"/>
                  <a:gd name="T58" fmla="*/ 438 w 1001"/>
                  <a:gd name="T59" fmla="*/ 90 h 762"/>
                  <a:gd name="T60" fmla="*/ 426 w 1001"/>
                  <a:gd name="T61" fmla="*/ 78 h 762"/>
                  <a:gd name="T62" fmla="*/ 724 w 1001"/>
                  <a:gd name="T63" fmla="*/ 98 h 762"/>
                  <a:gd name="T64" fmla="*/ 465 w 1001"/>
                  <a:gd name="T65" fmla="*/ 57 h 762"/>
                  <a:gd name="T66" fmla="*/ 842 w 1001"/>
                  <a:gd name="T67" fmla="*/ 75 h 762"/>
                  <a:gd name="T68" fmla="*/ 953 w 1001"/>
                  <a:gd name="T69" fmla="*/ 238 h 762"/>
                  <a:gd name="T70" fmla="*/ 922 w 1001"/>
                  <a:gd name="T71" fmla="*/ 486 h 762"/>
                  <a:gd name="T72" fmla="*/ 306 w 1001"/>
                  <a:gd name="T73" fmla="*/ 669 h 762"/>
                  <a:gd name="T74" fmla="*/ 221 w 1001"/>
                  <a:gd name="T75" fmla="*/ 648 h 762"/>
                  <a:gd name="T76" fmla="*/ 302 w 1001"/>
                  <a:gd name="T77" fmla="*/ 613 h 762"/>
                  <a:gd name="T78" fmla="*/ 254 w 1001"/>
                  <a:gd name="T79" fmla="*/ 551 h 762"/>
                  <a:gd name="T80" fmla="*/ 359 w 1001"/>
                  <a:gd name="T81" fmla="*/ 468 h 762"/>
                  <a:gd name="T82" fmla="*/ 369 w 1001"/>
                  <a:gd name="T83" fmla="*/ 332 h 762"/>
                  <a:gd name="T84" fmla="*/ 427 w 1001"/>
                  <a:gd name="T85" fmla="*/ 410 h 762"/>
                  <a:gd name="T86" fmla="*/ 390 w 1001"/>
                  <a:gd name="T87" fmla="*/ 320 h 762"/>
                  <a:gd name="T88" fmla="*/ 529 w 1001"/>
                  <a:gd name="T89" fmla="*/ 427 h 762"/>
                  <a:gd name="T90" fmla="*/ 469 w 1001"/>
                  <a:gd name="T91" fmla="*/ 259 h 762"/>
                  <a:gd name="T92" fmla="*/ 554 w 1001"/>
                  <a:gd name="T93" fmla="*/ 325 h 762"/>
                  <a:gd name="T94" fmla="*/ 572 w 1001"/>
                  <a:gd name="T95" fmla="*/ 253 h 762"/>
                  <a:gd name="T96" fmla="*/ 656 w 1001"/>
                  <a:gd name="T97" fmla="*/ 166 h 762"/>
                  <a:gd name="T98" fmla="*/ 611 w 1001"/>
                  <a:gd name="T99" fmla="*/ 373 h 762"/>
                  <a:gd name="T100" fmla="*/ 692 w 1001"/>
                  <a:gd name="T101" fmla="*/ 310 h 762"/>
                  <a:gd name="T102" fmla="*/ 736 w 1001"/>
                  <a:gd name="T103" fmla="*/ 162 h 762"/>
                  <a:gd name="T104" fmla="*/ 754 w 1001"/>
                  <a:gd name="T105" fmla="*/ 175 h 762"/>
                  <a:gd name="T106" fmla="*/ 820 w 1001"/>
                  <a:gd name="T107" fmla="*/ 148 h 762"/>
                  <a:gd name="T108" fmla="*/ 880 w 1001"/>
                  <a:gd name="T109" fmla="*/ 190 h 762"/>
                  <a:gd name="T110" fmla="*/ 869 w 1001"/>
                  <a:gd name="T111" fmla="*/ 101 h 762"/>
                  <a:gd name="T112" fmla="*/ 805 w 1001"/>
                  <a:gd name="T113" fmla="*/ 54 h 762"/>
                  <a:gd name="T114" fmla="*/ 672 w 1001"/>
                  <a:gd name="T115" fmla="*/ 105 h 762"/>
                  <a:gd name="T116" fmla="*/ 475 w 1001"/>
                  <a:gd name="T117" fmla="*/ 56 h 762"/>
                  <a:gd name="T118" fmla="*/ 566 w 1001"/>
                  <a:gd name="T119" fmla="*/ 33 h 762"/>
                  <a:gd name="T120" fmla="*/ 562 w 1001"/>
                  <a:gd name="T121" fmla="*/ 90 h 7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01" h="762">
                    <a:moveTo>
                      <a:pt x="72" y="607"/>
                    </a:moveTo>
                    <a:lnTo>
                      <a:pt x="78" y="610"/>
                    </a:lnTo>
                    <a:lnTo>
                      <a:pt x="80" y="613"/>
                    </a:lnTo>
                    <a:lnTo>
                      <a:pt x="68" y="610"/>
                    </a:lnTo>
                    <a:lnTo>
                      <a:pt x="63" y="603"/>
                    </a:lnTo>
                    <a:lnTo>
                      <a:pt x="65" y="597"/>
                    </a:lnTo>
                    <a:lnTo>
                      <a:pt x="72" y="607"/>
                    </a:lnTo>
                    <a:close/>
                    <a:moveTo>
                      <a:pt x="197" y="569"/>
                    </a:moveTo>
                    <a:lnTo>
                      <a:pt x="199" y="579"/>
                    </a:lnTo>
                    <a:lnTo>
                      <a:pt x="203" y="579"/>
                    </a:lnTo>
                    <a:lnTo>
                      <a:pt x="205" y="590"/>
                    </a:lnTo>
                    <a:lnTo>
                      <a:pt x="212" y="597"/>
                    </a:lnTo>
                    <a:lnTo>
                      <a:pt x="217" y="597"/>
                    </a:lnTo>
                    <a:lnTo>
                      <a:pt x="215" y="607"/>
                    </a:lnTo>
                    <a:lnTo>
                      <a:pt x="208" y="613"/>
                    </a:lnTo>
                    <a:lnTo>
                      <a:pt x="192" y="616"/>
                    </a:lnTo>
                    <a:lnTo>
                      <a:pt x="177" y="622"/>
                    </a:lnTo>
                    <a:lnTo>
                      <a:pt x="169" y="621"/>
                    </a:lnTo>
                    <a:lnTo>
                      <a:pt x="174" y="612"/>
                    </a:lnTo>
                    <a:lnTo>
                      <a:pt x="174" y="606"/>
                    </a:lnTo>
                    <a:lnTo>
                      <a:pt x="177" y="603"/>
                    </a:lnTo>
                    <a:lnTo>
                      <a:pt x="181" y="603"/>
                    </a:lnTo>
                    <a:lnTo>
                      <a:pt x="186" y="585"/>
                    </a:lnTo>
                    <a:lnTo>
                      <a:pt x="194" y="572"/>
                    </a:lnTo>
                    <a:lnTo>
                      <a:pt x="197" y="569"/>
                    </a:lnTo>
                    <a:close/>
                    <a:moveTo>
                      <a:pt x="56" y="578"/>
                    </a:moveTo>
                    <a:lnTo>
                      <a:pt x="50" y="585"/>
                    </a:lnTo>
                    <a:lnTo>
                      <a:pt x="51" y="575"/>
                    </a:lnTo>
                    <a:lnTo>
                      <a:pt x="60" y="567"/>
                    </a:lnTo>
                    <a:lnTo>
                      <a:pt x="60" y="573"/>
                    </a:lnTo>
                    <a:lnTo>
                      <a:pt x="56" y="578"/>
                    </a:lnTo>
                    <a:close/>
                    <a:moveTo>
                      <a:pt x="227" y="545"/>
                    </a:moveTo>
                    <a:lnTo>
                      <a:pt x="242" y="548"/>
                    </a:lnTo>
                    <a:lnTo>
                      <a:pt x="251" y="560"/>
                    </a:lnTo>
                    <a:lnTo>
                      <a:pt x="257" y="561"/>
                    </a:lnTo>
                    <a:lnTo>
                      <a:pt x="259" y="566"/>
                    </a:lnTo>
                    <a:lnTo>
                      <a:pt x="254" y="573"/>
                    </a:lnTo>
                    <a:lnTo>
                      <a:pt x="238" y="588"/>
                    </a:lnTo>
                    <a:lnTo>
                      <a:pt x="230" y="594"/>
                    </a:lnTo>
                    <a:lnTo>
                      <a:pt x="223" y="597"/>
                    </a:lnTo>
                    <a:lnTo>
                      <a:pt x="217" y="591"/>
                    </a:lnTo>
                    <a:lnTo>
                      <a:pt x="215" y="575"/>
                    </a:lnTo>
                    <a:lnTo>
                      <a:pt x="211" y="569"/>
                    </a:lnTo>
                    <a:lnTo>
                      <a:pt x="209" y="560"/>
                    </a:lnTo>
                    <a:lnTo>
                      <a:pt x="205" y="554"/>
                    </a:lnTo>
                    <a:lnTo>
                      <a:pt x="208" y="551"/>
                    </a:lnTo>
                    <a:lnTo>
                      <a:pt x="209" y="545"/>
                    </a:lnTo>
                    <a:lnTo>
                      <a:pt x="215" y="548"/>
                    </a:lnTo>
                    <a:lnTo>
                      <a:pt x="218" y="551"/>
                    </a:lnTo>
                    <a:lnTo>
                      <a:pt x="217" y="554"/>
                    </a:lnTo>
                    <a:lnTo>
                      <a:pt x="224" y="566"/>
                    </a:lnTo>
                    <a:lnTo>
                      <a:pt x="229" y="570"/>
                    </a:lnTo>
                    <a:lnTo>
                      <a:pt x="235" y="572"/>
                    </a:lnTo>
                    <a:lnTo>
                      <a:pt x="224" y="563"/>
                    </a:lnTo>
                    <a:lnTo>
                      <a:pt x="218" y="551"/>
                    </a:lnTo>
                    <a:lnTo>
                      <a:pt x="221" y="546"/>
                    </a:lnTo>
                    <a:lnTo>
                      <a:pt x="227" y="545"/>
                    </a:lnTo>
                    <a:close/>
                    <a:moveTo>
                      <a:pt x="41" y="585"/>
                    </a:moveTo>
                    <a:lnTo>
                      <a:pt x="39" y="600"/>
                    </a:lnTo>
                    <a:lnTo>
                      <a:pt x="30" y="609"/>
                    </a:lnTo>
                    <a:lnTo>
                      <a:pt x="30" y="613"/>
                    </a:lnTo>
                    <a:lnTo>
                      <a:pt x="23" y="618"/>
                    </a:lnTo>
                    <a:lnTo>
                      <a:pt x="32" y="616"/>
                    </a:lnTo>
                    <a:lnTo>
                      <a:pt x="39" y="606"/>
                    </a:lnTo>
                    <a:lnTo>
                      <a:pt x="45" y="605"/>
                    </a:lnTo>
                    <a:lnTo>
                      <a:pt x="48" y="594"/>
                    </a:lnTo>
                    <a:lnTo>
                      <a:pt x="56" y="597"/>
                    </a:lnTo>
                    <a:lnTo>
                      <a:pt x="57" y="603"/>
                    </a:lnTo>
                    <a:lnTo>
                      <a:pt x="54" y="627"/>
                    </a:lnTo>
                    <a:lnTo>
                      <a:pt x="47" y="637"/>
                    </a:lnTo>
                    <a:lnTo>
                      <a:pt x="39" y="646"/>
                    </a:lnTo>
                    <a:lnTo>
                      <a:pt x="24" y="658"/>
                    </a:lnTo>
                    <a:lnTo>
                      <a:pt x="23" y="664"/>
                    </a:lnTo>
                    <a:lnTo>
                      <a:pt x="26" y="669"/>
                    </a:lnTo>
                    <a:lnTo>
                      <a:pt x="27" y="682"/>
                    </a:lnTo>
                    <a:lnTo>
                      <a:pt x="24" y="685"/>
                    </a:lnTo>
                    <a:lnTo>
                      <a:pt x="21" y="685"/>
                    </a:lnTo>
                    <a:lnTo>
                      <a:pt x="17" y="694"/>
                    </a:lnTo>
                    <a:lnTo>
                      <a:pt x="20" y="694"/>
                    </a:lnTo>
                    <a:lnTo>
                      <a:pt x="23" y="690"/>
                    </a:lnTo>
                    <a:lnTo>
                      <a:pt x="30" y="682"/>
                    </a:lnTo>
                    <a:lnTo>
                      <a:pt x="29" y="663"/>
                    </a:lnTo>
                    <a:lnTo>
                      <a:pt x="44" y="652"/>
                    </a:lnTo>
                    <a:lnTo>
                      <a:pt x="53" y="642"/>
                    </a:lnTo>
                    <a:lnTo>
                      <a:pt x="56" y="640"/>
                    </a:lnTo>
                    <a:lnTo>
                      <a:pt x="62" y="645"/>
                    </a:lnTo>
                    <a:lnTo>
                      <a:pt x="65" y="651"/>
                    </a:lnTo>
                    <a:lnTo>
                      <a:pt x="63" y="655"/>
                    </a:lnTo>
                    <a:lnTo>
                      <a:pt x="68" y="655"/>
                    </a:lnTo>
                    <a:lnTo>
                      <a:pt x="66" y="643"/>
                    </a:lnTo>
                    <a:lnTo>
                      <a:pt x="65" y="640"/>
                    </a:lnTo>
                    <a:lnTo>
                      <a:pt x="60" y="640"/>
                    </a:lnTo>
                    <a:lnTo>
                      <a:pt x="59" y="636"/>
                    </a:lnTo>
                    <a:lnTo>
                      <a:pt x="62" y="631"/>
                    </a:lnTo>
                    <a:lnTo>
                      <a:pt x="62" y="619"/>
                    </a:lnTo>
                    <a:lnTo>
                      <a:pt x="66" y="613"/>
                    </a:lnTo>
                    <a:lnTo>
                      <a:pt x="78" y="618"/>
                    </a:lnTo>
                    <a:lnTo>
                      <a:pt x="88" y="618"/>
                    </a:lnTo>
                    <a:lnTo>
                      <a:pt x="94" y="627"/>
                    </a:lnTo>
                    <a:lnTo>
                      <a:pt x="96" y="627"/>
                    </a:lnTo>
                    <a:lnTo>
                      <a:pt x="88" y="610"/>
                    </a:lnTo>
                    <a:lnTo>
                      <a:pt x="78" y="605"/>
                    </a:lnTo>
                    <a:lnTo>
                      <a:pt x="72" y="599"/>
                    </a:lnTo>
                    <a:lnTo>
                      <a:pt x="68" y="585"/>
                    </a:lnTo>
                    <a:lnTo>
                      <a:pt x="71" y="584"/>
                    </a:lnTo>
                    <a:lnTo>
                      <a:pt x="72" y="578"/>
                    </a:lnTo>
                    <a:lnTo>
                      <a:pt x="78" y="575"/>
                    </a:lnTo>
                    <a:lnTo>
                      <a:pt x="83" y="569"/>
                    </a:lnTo>
                    <a:lnTo>
                      <a:pt x="91" y="570"/>
                    </a:lnTo>
                    <a:lnTo>
                      <a:pt x="96" y="581"/>
                    </a:lnTo>
                    <a:lnTo>
                      <a:pt x="102" y="582"/>
                    </a:lnTo>
                    <a:lnTo>
                      <a:pt x="97" y="564"/>
                    </a:lnTo>
                    <a:lnTo>
                      <a:pt x="90" y="560"/>
                    </a:lnTo>
                    <a:lnTo>
                      <a:pt x="90" y="551"/>
                    </a:lnTo>
                    <a:lnTo>
                      <a:pt x="91" y="548"/>
                    </a:lnTo>
                    <a:lnTo>
                      <a:pt x="97" y="560"/>
                    </a:lnTo>
                    <a:lnTo>
                      <a:pt x="111" y="572"/>
                    </a:lnTo>
                    <a:lnTo>
                      <a:pt x="115" y="575"/>
                    </a:lnTo>
                    <a:lnTo>
                      <a:pt x="120" y="572"/>
                    </a:lnTo>
                    <a:lnTo>
                      <a:pt x="123" y="573"/>
                    </a:lnTo>
                    <a:lnTo>
                      <a:pt x="123" y="585"/>
                    </a:lnTo>
                    <a:lnTo>
                      <a:pt x="130" y="585"/>
                    </a:lnTo>
                    <a:lnTo>
                      <a:pt x="133" y="579"/>
                    </a:lnTo>
                    <a:lnTo>
                      <a:pt x="138" y="581"/>
                    </a:lnTo>
                    <a:lnTo>
                      <a:pt x="136" y="584"/>
                    </a:lnTo>
                    <a:lnTo>
                      <a:pt x="133" y="585"/>
                    </a:lnTo>
                    <a:lnTo>
                      <a:pt x="130" y="591"/>
                    </a:lnTo>
                    <a:lnTo>
                      <a:pt x="133" y="596"/>
                    </a:lnTo>
                    <a:lnTo>
                      <a:pt x="138" y="596"/>
                    </a:lnTo>
                    <a:lnTo>
                      <a:pt x="136" y="603"/>
                    </a:lnTo>
                    <a:lnTo>
                      <a:pt x="132" y="606"/>
                    </a:lnTo>
                    <a:lnTo>
                      <a:pt x="135" y="610"/>
                    </a:lnTo>
                    <a:lnTo>
                      <a:pt x="132" y="613"/>
                    </a:lnTo>
                    <a:lnTo>
                      <a:pt x="135" y="618"/>
                    </a:lnTo>
                    <a:lnTo>
                      <a:pt x="129" y="625"/>
                    </a:lnTo>
                    <a:lnTo>
                      <a:pt x="138" y="625"/>
                    </a:lnTo>
                    <a:lnTo>
                      <a:pt x="135" y="633"/>
                    </a:lnTo>
                    <a:lnTo>
                      <a:pt x="130" y="637"/>
                    </a:lnTo>
                    <a:lnTo>
                      <a:pt x="138" y="643"/>
                    </a:lnTo>
                    <a:lnTo>
                      <a:pt x="135" y="646"/>
                    </a:lnTo>
                    <a:lnTo>
                      <a:pt x="136" y="652"/>
                    </a:lnTo>
                    <a:lnTo>
                      <a:pt x="129" y="666"/>
                    </a:lnTo>
                    <a:lnTo>
                      <a:pt x="124" y="667"/>
                    </a:lnTo>
                    <a:lnTo>
                      <a:pt x="124" y="676"/>
                    </a:lnTo>
                    <a:lnTo>
                      <a:pt x="126" y="681"/>
                    </a:lnTo>
                    <a:lnTo>
                      <a:pt x="118" y="685"/>
                    </a:lnTo>
                    <a:lnTo>
                      <a:pt x="120" y="682"/>
                    </a:lnTo>
                    <a:lnTo>
                      <a:pt x="106" y="675"/>
                    </a:lnTo>
                    <a:lnTo>
                      <a:pt x="99" y="667"/>
                    </a:lnTo>
                    <a:lnTo>
                      <a:pt x="93" y="666"/>
                    </a:lnTo>
                    <a:lnTo>
                      <a:pt x="94" y="663"/>
                    </a:lnTo>
                    <a:lnTo>
                      <a:pt x="91" y="658"/>
                    </a:lnTo>
                    <a:lnTo>
                      <a:pt x="86" y="660"/>
                    </a:lnTo>
                    <a:lnTo>
                      <a:pt x="81" y="663"/>
                    </a:lnTo>
                    <a:lnTo>
                      <a:pt x="77" y="663"/>
                    </a:lnTo>
                    <a:lnTo>
                      <a:pt x="74" y="667"/>
                    </a:lnTo>
                    <a:lnTo>
                      <a:pt x="66" y="669"/>
                    </a:lnTo>
                    <a:lnTo>
                      <a:pt x="60" y="678"/>
                    </a:lnTo>
                    <a:lnTo>
                      <a:pt x="56" y="676"/>
                    </a:lnTo>
                    <a:lnTo>
                      <a:pt x="54" y="669"/>
                    </a:lnTo>
                    <a:lnTo>
                      <a:pt x="53" y="669"/>
                    </a:lnTo>
                    <a:lnTo>
                      <a:pt x="50" y="664"/>
                    </a:lnTo>
                    <a:lnTo>
                      <a:pt x="44" y="670"/>
                    </a:lnTo>
                    <a:lnTo>
                      <a:pt x="45" y="676"/>
                    </a:lnTo>
                    <a:lnTo>
                      <a:pt x="39" y="685"/>
                    </a:lnTo>
                    <a:lnTo>
                      <a:pt x="39" y="693"/>
                    </a:lnTo>
                    <a:lnTo>
                      <a:pt x="30" y="694"/>
                    </a:lnTo>
                    <a:lnTo>
                      <a:pt x="21" y="708"/>
                    </a:lnTo>
                    <a:lnTo>
                      <a:pt x="14" y="714"/>
                    </a:lnTo>
                    <a:lnTo>
                      <a:pt x="9" y="724"/>
                    </a:lnTo>
                    <a:lnTo>
                      <a:pt x="5" y="727"/>
                    </a:lnTo>
                    <a:lnTo>
                      <a:pt x="3" y="721"/>
                    </a:lnTo>
                    <a:lnTo>
                      <a:pt x="9" y="711"/>
                    </a:lnTo>
                    <a:lnTo>
                      <a:pt x="8" y="703"/>
                    </a:lnTo>
                    <a:lnTo>
                      <a:pt x="3" y="696"/>
                    </a:lnTo>
                    <a:lnTo>
                      <a:pt x="0" y="681"/>
                    </a:lnTo>
                    <a:lnTo>
                      <a:pt x="8" y="676"/>
                    </a:lnTo>
                    <a:lnTo>
                      <a:pt x="9" y="673"/>
                    </a:lnTo>
                    <a:lnTo>
                      <a:pt x="9" y="664"/>
                    </a:lnTo>
                    <a:lnTo>
                      <a:pt x="6" y="657"/>
                    </a:lnTo>
                    <a:lnTo>
                      <a:pt x="15" y="652"/>
                    </a:lnTo>
                    <a:lnTo>
                      <a:pt x="21" y="654"/>
                    </a:lnTo>
                    <a:lnTo>
                      <a:pt x="27" y="643"/>
                    </a:lnTo>
                    <a:lnTo>
                      <a:pt x="26" y="636"/>
                    </a:lnTo>
                    <a:lnTo>
                      <a:pt x="27" y="631"/>
                    </a:lnTo>
                    <a:lnTo>
                      <a:pt x="26" y="628"/>
                    </a:lnTo>
                    <a:lnTo>
                      <a:pt x="15" y="627"/>
                    </a:lnTo>
                    <a:lnTo>
                      <a:pt x="15" y="618"/>
                    </a:lnTo>
                    <a:lnTo>
                      <a:pt x="17" y="609"/>
                    </a:lnTo>
                    <a:lnTo>
                      <a:pt x="26" y="597"/>
                    </a:lnTo>
                    <a:lnTo>
                      <a:pt x="24" y="593"/>
                    </a:lnTo>
                    <a:lnTo>
                      <a:pt x="30" y="582"/>
                    </a:lnTo>
                    <a:lnTo>
                      <a:pt x="33" y="575"/>
                    </a:lnTo>
                    <a:lnTo>
                      <a:pt x="30" y="570"/>
                    </a:lnTo>
                    <a:lnTo>
                      <a:pt x="33" y="566"/>
                    </a:lnTo>
                    <a:lnTo>
                      <a:pt x="35" y="558"/>
                    </a:lnTo>
                    <a:lnTo>
                      <a:pt x="33" y="543"/>
                    </a:lnTo>
                    <a:lnTo>
                      <a:pt x="35" y="539"/>
                    </a:lnTo>
                    <a:lnTo>
                      <a:pt x="42" y="531"/>
                    </a:lnTo>
                    <a:lnTo>
                      <a:pt x="44" y="534"/>
                    </a:lnTo>
                    <a:lnTo>
                      <a:pt x="44" y="549"/>
                    </a:lnTo>
                    <a:lnTo>
                      <a:pt x="50" y="560"/>
                    </a:lnTo>
                    <a:lnTo>
                      <a:pt x="45" y="569"/>
                    </a:lnTo>
                    <a:lnTo>
                      <a:pt x="41" y="585"/>
                    </a:lnTo>
                    <a:close/>
                    <a:moveTo>
                      <a:pt x="151" y="528"/>
                    </a:moveTo>
                    <a:lnTo>
                      <a:pt x="154" y="528"/>
                    </a:lnTo>
                    <a:lnTo>
                      <a:pt x="157" y="531"/>
                    </a:lnTo>
                    <a:lnTo>
                      <a:pt x="160" y="533"/>
                    </a:lnTo>
                    <a:lnTo>
                      <a:pt x="148" y="545"/>
                    </a:lnTo>
                    <a:lnTo>
                      <a:pt x="147" y="543"/>
                    </a:lnTo>
                    <a:lnTo>
                      <a:pt x="148" y="540"/>
                    </a:lnTo>
                    <a:lnTo>
                      <a:pt x="145" y="539"/>
                    </a:lnTo>
                    <a:lnTo>
                      <a:pt x="145" y="534"/>
                    </a:lnTo>
                    <a:lnTo>
                      <a:pt x="151" y="528"/>
                    </a:lnTo>
                    <a:close/>
                    <a:moveTo>
                      <a:pt x="102" y="524"/>
                    </a:moveTo>
                    <a:lnTo>
                      <a:pt x="108" y="522"/>
                    </a:lnTo>
                    <a:lnTo>
                      <a:pt x="115" y="533"/>
                    </a:lnTo>
                    <a:lnTo>
                      <a:pt x="121" y="533"/>
                    </a:lnTo>
                    <a:lnTo>
                      <a:pt x="124" y="531"/>
                    </a:lnTo>
                    <a:lnTo>
                      <a:pt x="133" y="539"/>
                    </a:lnTo>
                    <a:lnTo>
                      <a:pt x="132" y="531"/>
                    </a:lnTo>
                    <a:lnTo>
                      <a:pt x="138" y="530"/>
                    </a:lnTo>
                    <a:lnTo>
                      <a:pt x="141" y="533"/>
                    </a:lnTo>
                    <a:lnTo>
                      <a:pt x="139" y="539"/>
                    </a:lnTo>
                    <a:lnTo>
                      <a:pt x="144" y="543"/>
                    </a:lnTo>
                    <a:lnTo>
                      <a:pt x="139" y="549"/>
                    </a:lnTo>
                    <a:lnTo>
                      <a:pt x="141" y="555"/>
                    </a:lnTo>
                    <a:lnTo>
                      <a:pt x="144" y="555"/>
                    </a:lnTo>
                    <a:lnTo>
                      <a:pt x="144" y="558"/>
                    </a:lnTo>
                    <a:lnTo>
                      <a:pt x="133" y="566"/>
                    </a:lnTo>
                    <a:lnTo>
                      <a:pt x="115" y="560"/>
                    </a:lnTo>
                    <a:lnTo>
                      <a:pt x="105" y="551"/>
                    </a:lnTo>
                    <a:lnTo>
                      <a:pt x="102" y="542"/>
                    </a:lnTo>
                    <a:lnTo>
                      <a:pt x="90" y="534"/>
                    </a:lnTo>
                    <a:lnTo>
                      <a:pt x="94" y="522"/>
                    </a:lnTo>
                    <a:lnTo>
                      <a:pt x="97" y="521"/>
                    </a:lnTo>
                    <a:lnTo>
                      <a:pt x="102" y="524"/>
                    </a:lnTo>
                    <a:close/>
                    <a:moveTo>
                      <a:pt x="127" y="509"/>
                    </a:moveTo>
                    <a:lnTo>
                      <a:pt x="130" y="510"/>
                    </a:lnTo>
                    <a:lnTo>
                      <a:pt x="129" y="518"/>
                    </a:lnTo>
                    <a:lnTo>
                      <a:pt x="135" y="519"/>
                    </a:lnTo>
                    <a:lnTo>
                      <a:pt x="135" y="524"/>
                    </a:lnTo>
                    <a:lnTo>
                      <a:pt x="132" y="525"/>
                    </a:lnTo>
                    <a:lnTo>
                      <a:pt x="127" y="522"/>
                    </a:lnTo>
                    <a:lnTo>
                      <a:pt x="121" y="522"/>
                    </a:lnTo>
                    <a:lnTo>
                      <a:pt x="120" y="525"/>
                    </a:lnTo>
                    <a:lnTo>
                      <a:pt x="115" y="521"/>
                    </a:lnTo>
                    <a:lnTo>
                      <a:pt x="117" y="516"/>
                    </a:lnTo>
                    <a:lnTo>
                      <a:pt x="120" y="512"/>
                    </a:lnTo>
                    <a:lnTo>
                      <a:pt x="127" y="509"/>
                    </a:lnTo>
                    <a:close/>
                    <a:moveTo>
                      <a:pt x="272" y="483"/>
                    </a:moveTo>
                    <a:lnTo>
                      <a:pt x="268" y="486"/>
                    </a:lnTo>
                    <a:lnTo>
                      <a:pt x="268" y="492"/>
                    </a:lnTo>
                    <a:lnTo>
                      <a:pt x="263" y="503"/>
                    </a:lnTo>
                    <a:lnTo>
                      <a:pt x="256" y="506"/>
                    </a:lnTo>
                    <a:lnTo>
                      <a:pt x="250" y="519"/>
                    </a:lnTo>
                    <a:lnTo>
                      <a:pt x="244" y="524"/>
                    </a:lnTo>
                    <a:lnTo>
                      <a:pt x="241" y="522"/>
                    </a:lnTo>
                    <a:lnTo>
                      <a:pt x="239" y="518"/>
                    </a:lnTo>
                    <a:lnTo>
                      <a:pt x="241" y="512"/>
                    </a:lnTo>
                    <a:lnTo>
                      <a:pt x="239" y="506"/>
                    </a:lnTo>
                    <a:lnTo>
                      <a:pt x="248" y="486"/>
                    </a:lnTo>
                    <a:lnTo>
                      <a:pt x="257" y="483"/>
                    </a:lnTo>
                    <a:lnTo>
                      <a:pt x="262" y="485"/>
                    </a:lnTo>
                    <a:lnTo>
                      <a:pt x="272" y="480"/>
                    </a:lnTo>
                    <a:lnTo>
                      <a:pt x="272" y="483"/>
                    </a:lnTo>
                    <a:close/>
                    <a:moveTo>
                      <a:pt x="259" y="285"/>
                    </a:moveTo>
                    <a:lnTo>
                      <a:pt x="268" y="296"/>
                    </a:lnTo>
                    <a:lnTo>
                      <a:pt x="272" y="298"/>
                    </a:lnTo>
                    <a:lnTo>
                      <a:pt x="278" y="314"/>
                    </a:lnTo>
                    <a:lnTo>
                      <a:pt x="278" y="320"/>
                    </a:lnTo>
                    <a:lnTo>
                      <a:pt x="284" y="331"/>
                    </a:lnTo>
                    <a:lnTo>
                      <a:pt x="286" y="329"/>
                    </a:lnTo>
                    <a:lnTo>
                      <a:pt x="281" y="317"/>
                    </a:lnTo>
                    <a:lnTo>
                      <a:pt x="290" y="319"/>
                    </a:lnTo>
                    <a:lnTo>
                      <a:pt x="284" y="313"/>
                    </a:lnTo>
                    <a:lnTo>
                      <a:pt x="283" y="296"/>
                    </a:lnTo>
                    <a:lnTo>
                      <a:pt x="278" y="285"/>
                    </a:lnTo>
                    <a:lnTo>
                      <a:pt x="284" y="289"/>
                    </a:lnTo>
                    <a:lnTo>
                      <a:pt x="287" y="286"/>
                    </a:lnTo>
                    <a:lnTo>
                      <a:pt x="292" y="301"/>
                    </a:lnTo>
                    <a:lnTo>
                      <a:pt x="299" y="311"/>
                    </a:lnTo>
                    <a:lnTo>
                      <a:pt x="300" y="302"/>
                    </a:lnTo>
                    <a:lnTo>
                      <a:pt x="303" y="295"/>
                    </a:lnTo>
                    <a:lnTo>
                      <a:pt x="308" y="292"/>
                    </a:lnTo>
                    <a:lnTo>
                      <a:pt x="311" y="292"/>
                    </a:lnTo>
                    <a:lnTo>
                      <a:pt x="312" y="293"/>
                    </a:lnTo>
                    <a:lnTo>
                      <a:pt x="314" y="301"/>
                    </a:lnTo>
                    <a:lnTo>
                      <a:pt x="317" y="301"/>
                    </a:lnTo>
                    <a:lnTo>
                      <a:pt x="318" y="307"/>
                    </a:lnTo>
                    <a:lnTo>
                      <a:pt x="317" y="308"/>
                    </a:lnTo>
                    <a:lnTo>
                      <a:pt x="318" y="316"/>
                    </a:lnTo>
                    <a:lnTo>
                      <a:pt x="315" y="323"/>
                    </a:lnTo>
                    <a:lnTo>
                      <a:pt x="309" y="326"/>
                    </a:lnTo>
                    <a:lnTo>
                      <a:pt x="308" y="332"/>
                    </a:lnTo>
                    <a:lnTo>
                      <a:pt x="309" y="335"/>
                    </a:lnTo>
                    <a:lnTo>
                      <a:pt x="308" y="340"/>
                    </a:lnTo>
                    <a:lnTo>
                      <a:pt x="303" y="340"/>
                    </a:lnTo>
                    <a:lnTo>
                      <a:pt x="308" y="346"/>
                    </a:lnTo>
                    <a:lnTo>
                      <a:pt x="314" y="343"/>
                    </a:lnTo>
                    <a:lnTo>
                      <a:pt x="317" y="326"/>
                    </a:lnTo>
                    <a:lnTo>
                      <a:pt x="320" y="325"/>
                    </a:lnTo>
                    <a:lnTo>
                      <a:pt x="324" y="316"/>
                    </a:lnTo>
                    <a:lnTo>
                      <a:pt x="339" y="328"/>
                    </a:lnTo>
                    <a:lnTo>
                      <a:pt x="330" y="338"/>
                    </a:lnTo>
                    <a:lnTo>
                      <a:pt x="330" y="343"/>
                    </a:lnTo>
                    <a:lnTo>
                      <a:pt x="329" y="347"/>
                    </a:lnTo>
                    <a:lnTo>
                      <a:pt x="326" y="347"/>
                    </a:lnTo>
                    <a:lnTo>
                      <a:pt x="323" y="355"/>
                    </a:lnTo>
                    <a:lnTo>
                      <a:pt x="324" y="361"/>
                    </a:lnTo>
                    <a:lnTo>
                      <a:pt x="329" y="361"/>
                    </a:lnTo>
                    <a:lnTo>
                      <a:pt x="329" y="356"/>
                    </a:lnTo>
                    <a:lnTo>
                      <a:pt x="332" y="346"/>
                    </a:lnTo>
                    <a:lnTo>
                      <a:pt x="335" y="346"/>
                    </a:lnTo>
                    <a:lnTo>
                      <a:pt x="336" y="347"/>
                    </a:lnTo>
                    <a:lnTo>
                      <a:pt x="339" y="349"/>
                    </a:lnTo>
                    <a:lnTo>
                      <a:pt x="341" y="353"/>
                    </a:lnTo>
                    <a:lnTo>
                      <a:pt x="336" y="374"/>
                    </a:lnTo>
                    <a:lnTo>
                      <a:pt x="338" y="377"/>
                    </a:lnTo>
                    <a:lnTo>
                      <a:pt x="341" y="377"/>
                    </a:lnTo>
                    <a:lnTo>
                      <a:pt x="342" y="380"/>
                    </a:lnTo>
                    <a:lnTo>
                      <a:pt x="339" y="383"/>
                    </a:lnTo>
                    <a:lnTo>
                      <a:pt x="335" y="382"/>
                    </a:lnTo>
                    <a:lnTo>
                      <a:pt x="323" y="388"/>
                    </a:lnTo>
                    <a:lnTo>
                      <a:pt x="320" y="388"/>
                    </a:lnTo>
                    <a:lnTo>
                      <a:pt x="317" y="394"/>
                    </a:lnTo>
                    <a:lnTo>
                      <a:pt x="318" y="397"/>
                    </a:lnTo>
                    <a:lnTo>
                      <a:pt x="312" y="397"/>
                    </a:lnTo>
                    <a:lnTo>
                      <a:pt x="317" y="401"/>
                    </a:lnTo>
                    <a:lnTo>
                      <a:pt x="318" y="406"/>
                    </a:lnTo>
                    <a:lnTo>
                      <a:pt x="315" y="410"/>
                    </a:lnTo>
                    <a:lnTo>
                      <a:pt x="315" y="415"/>
                    </a:lnTo>
                    <a:lnTo>
                      <a:pt x="318" y="412"/>
                    </a:lnTo>
                    <a:lnTo>
                      <a:pt x="321" y="413"/>
                    </a:lnTo>
                    <a:lnTo>
                      <a:pt x="321" y="419"/>
                    </a:lnTo>
                    <a:lnTo>
                      <a:pt x="324" y="421"/>
                    </a:lnTo>
                    <a:lnTo>
                      <a:pt x="323" y="425"/>
                    </a:lnTo>
                    <a:lnTo>
                      <a:pt x="320" y="428"/>
                    </a:lnTo>
                    <a:lnTo>
                      <a:pt x="311" y="428"/>
                    </a:lnTo>
                    <a:lnTo>
                      <a:pt x="309" y="430"/>
                    </a:lnTo>
                    <a:lnTo>
                      <a:pt x="312" y="434"/>
                    </a:lnTo>
                    <a:lnTo>
                      <a:pt x="318" y="436"/>
                    </a:lnTo>
                    <a:lnTo>
                      <a:pt x="318" y="439"/>
                    </a:lnTo>
                    <a:lnTo>
                      <a:pt x="321" y="442"/>
                    </a:lnTo>
                    <a:lnTo>
                      <a:pt x="326" y="442"/>
                    </a:lnTo>
                    <a:lnTo>
                      <a:pt x="330" y="445"/>
                    </a:lnTo>
                    <a:lnTo>
                      <a:pt x="324" y="450"/>
                    </a:lnTo>
                    <a:lnTo>
                      <a:pt x="306" y="456"/>
                    </a:lnTo>
                    <a:lnTo>
                      <a:pt x="292" y="452"/>
                    </a:lnTo>
                    <a:lnTo>
                      <a:pt x="275" y="461"/>
                    </a:lnTo>
                    <a:lnTo>
                      <a:pt x="275" y="456"/>
                    </a:lnTo>
                    <a:lnTo>
                      <a:pt x="259" y="461"/>
                    </a:lnTo>
                    <a:lnTo>
                      <a:pt x="259" y="458"/>
                    </a:lnTo>
                    <a:lnTo>
                      <a:pt x="263" y="453"/>
                    </a:lnTo>
                    <a:lnTo>
                      <a:pt x="265" y="449"/>
                    </a:lnTo>
                    <a:lnTo>
                      <a:pt x="259" y="450"/>
                    </a:lnTo>
                    <a:lnTo>
                      <a:pt x="259" y="449"/>
                    </a:lnTo>
                    <a:lnTo>
                      <a:pt x="266" y="443"/>
                    </a:lnTo>
                    <a:lnTo>
                      <a:pt x="265" y="440"/>
                    </a:lnTo>
                    <a:lnTo>
                      <a:pt x="260" y="439"/>
                    </a:lnTo>
                    <a:lnTo>
                      <a:pt x="256" y="440"/>
                    </a:lnTo>
                    <a:lnTo>
                      <a:pt x="245" y="459"/>
                    </a:lnTo>
                    <a:lnTo>
                      <a:pt x="241" y="464"/>
                    </a:lnTo>
                    <a:lnTo>
                      <a:pt x="236" y="468"/>
                    </a:lnTo>
                    <a:lnTo>
                      <a:pt x="236" y="470"/>
                    </a:lnTo>
                    <a:lnTo>
                      <a:pt x="229" y="474"/>
                    </a:lnTo>
                    <a:lnTo>
                      <a:pt x="215" y="495"/>
                    </a:lnTo>
                    <a:lnTo>
                      <a:pt x="218" y="497"/>
                    </a:lnTo>
                    <a:lnTo>
                      <a:pt x="223" y="497"/>
                    </a:lnTo>
                    <a:lnTo>
                      <a:pt x="224" y="506"/>
                    </a:lnTo>
                    <a:lnTo>
                      <a:pt x="223" y="509"/>
                    </a:lnTo>
                    <a:lnTo>
                      <a:pt x="218" y="507"/>
                    </a:lnTo>
                    <a:lnTo>
                      <a:pt x="212" y="513"/>
                    </a:lnTo>
                    <a:lnTo>
                      <a:pt x="200" y="515"/>
                    </a:lnTo>
                    <a:lnTo>
                      <a:pt x="197" y="512"/>
                    </a:lnTo>
                    <a:lnTo>
                      <a:pt x="199" y="507"/>
                    </a:lnTo>
                    <a:lnTo>
                      <a:pt x="196" y="503"/>
                    </a:lnTo>
                    <a:lnTo>
                      <a:pt x="196" y="497"/>
                    </a:lnTo>
                    <a:lnTo>
                      <a:pt x="206" y="492"/>
                    </a:lnTo>
                    <a:lnTo>
                      <a:pt x="212" y="488"/>
                    </a:lnTo>
                    <a:lnTo>
                      <a:pt x="214" y="485"/>
                    </a:lnTo>
                    <a:lnTo>
                      <a:pt x="196" y="489"/>
                    </a:lnTo>
                    <a:lnTo>
                      <a:pt x="192" y="488"/>
                    </a:lnTo>
                    <a:lnTo>
                      <a:pt x="187" y="488"/>
                    </a:lnTo>
                    <a:lnTo>
                      <a:pt x="181" y="495"/>
                    </a:lnTo>
                    <a:lnTo>
                      <a:pt x="166" y="497"/>
                    </a:lnTo>
                    <a:lnTo>
                      <a:pt x="162" y="495"/>
                    </a:lnTo>
                    <a:lnTo>
                      <a:pt x="168" y="491"/>
                    </a:lnTo>
                    <a:lnTo>
                      <a:pt x="163" y="491"/>
                    </a:lnTo>
                    <a:lnTo>
                      <a:pt x="162" y="480"/>
                    </a:lnTo>
                    <a:lnTo>
                      <a:pt x="166" y="471"/>
                    </a:lnTo>
                    <a:lnTo>
                      <a:pt x="168" y="470"/>
                    </a:lnTo>
                    <a:lnTo>
                      <a:pt x="180" y="476"/>
                    </a:lnTo>
                    <a:lnTo>
                      <a:pt x="181" y="473"/>
                    </a:lnTo>
                    <a:lnTo>
                      <a:pt x="178" y="467"/>
                    </a:lnTo>
                    <a:lnTo>
                      <a:pt x="186" y="464"/>
                    </a:lnTo>
                    <a:lnTo>
                      <a:pt x="189" y="465"/>
                    </a:lnTo>
                    <a:lnTo>
                      <a:pt x="192" y="459"/>
                    </a:lnTo>
                    <a:lnTo>
                      <a:pt x="196" y="464"/>
                    </a:lnTo>
                    <a:lnTo>
                      <a:pt x="203" y="462"/>
                    </a:lnTo>
                    <a:lnTo>
                      <a:pt x="202" y="459"/>
                    </a:lnTo>
                    <a:lnTo>
                      <a:pt x="200" y="458"/>
                    </a:lnTo>
                    <a:lnTo>
                      <a:pt x="202" y="453"/>
                    </a:lnTo>
                    <a:lnTo>
                      <a:pt x="221" y="442"/>
                    </a:lnTo>
                    <a:lnTo>
                      <a:pt x="218" y="440"/>
                    </a:lnTo>
                    <a:lnTo>
                      <a:pt x="203" y="448"/>
                    </a:lnTo>
                    <a:lnTo>
                      <a:pt x="197" y="443"/>
                    </a:lnTo>
                    <a:lnTo>
                      <a:pt x="192" y="445"/>
                    </a:lnTo>
                    <a:lnTo>
                      <a:pt x="186" y="440"/>
                    </a:lnTo>
                    <a:lnTo>
                      <a:pt x="178" y="442"/>
                    </a:lnTo>
                    <a:lnTo>
                      <a:pt x="178" y="437"/>
                    </a:lnTo>
                    <a:lnTo>
                      <a:pt x="183" y="439"/>
                    </a:lnTo>
                    <a:lnTo>
                      <a:pt x="184" y="436"/>
                    </a:lnTo>
                    <a:lnTo>
                      <a:pt x="175" y="431"/>
                    </a:lnTo>
                    <a:lnTo>
                      <a:pt x="180" y="427"/>
                    </a:lnTo>
                    <a:lnTo>
                      <a:pt x="192" y="425"/>
                    </a:lnTo>
                    <a:lnTo>
                      <a:pt x="193" y="424"/>
                    </a:lnTo>
                    <a:lnTo>
                      <a:pt x="203" y="430"/>
                    </a:lnTo>
                    <a:lnTo>
                      <a:pt x="209" y="428"/>
                    </a:lnTo>
                    <a:lnTo>
                      <a:pt x="209" y="424"/>
                    </a:lnTo>
                    <a:lnTo>
                      <a:pt x="208" y="424"/>
                    </a:lnTo>
                    <a:lnTo>
                      <a:pt x="206" y="416"/>
                    </a:lnTo>
                    <a:lnTo>
                      <a:pt x="208" y="413"/>
                    </a:lnTo>
                    <a:lnTo>
                      <a:pt x="217" y="407"/>
                    </a:lnTo>
                    <a:lnTo>
                      <a:pt x="206" y="409"/>
                    </a:lnTo>
                    <a:lnTo>
                      <a:pt x="202" y="416"/>
                    </a:lnTo>
                    <a:lnTo>
                      <a:pt x="200" y="418"/>
                    </a:lnTo>
                    <a:lnTo>
                      <a:pt x="194" y="413"/>
                    </a:lnTo>
                    <a:lnTo>
                      <a:pt x="197" y="410"/>
                    </a:lnTo>
                    <a:lnTo>
                      <a:pt x="194" y="407"/>
                    </a:lnTo>
                    <a:lnTo>
                      <a:pt x="186" y="412"/>
                    </a:lnTo>
                    <a:lnTo>
                      <a:pt x="186" y="407"/>
                    </a:lnTo>
                    <a:lnTo>
                      <a:pt x="194" y="400"/>
                    </a:lnTo>
                    <a:lnTo>
                      <a:pt x="192" y="400"/>
                    </a:lnTo>
                    <a:lnTo>
                      <a:pt x="187" y="403"/>
                    </a:lnTo>
                    <a:lnTo>
                      <a:pt x="183" y="403"/>
                    </a:lnTo>
                    <a:lnTo>
                      <a:pt x="178" y="397"/>
                    </a:lnTo>
                    <a:lnTo>
                      <a:pt x="197" y="389"/>
                    </a:lnTo>
                    <a:lnTo>
                      <a:pt x="205" y="394"/>
                    </a:lnTo>
                    <a:lnTo>
                      <a:pt x="206" y="391"/>
                    </a:lnTo>
                    <a:lnTo>
                      <a:pt x="212" y="386"/>
                    </a:lnTo>
                    <a:lnTo>
                      <a:pt x="209" y="385"/>
                    </a:lnTo>
                    <a:lnTo>
                      <a:pt x="205" y="388"/>
                    </a:lnTo>
                    <a:lnTo>
                      <a:pt x="200" y="388"/>
                    </a:lnTo>
                    <a:lnTo>
                      <a:pt x="194" y="379"/>
                    </a:lnTo>
                    <a:lnTo>
                      <a:pt x="197" y="377"/>
                    </a:lnTo>
                    <a:lnTo>
                      <a:pt x="197" y="374"/>
                    </a:lnTo>
                    <a:lnTo>
                      <a:pt x="193" y="376"/>
                    </a:lnTo>
                    <a:lnTo>
                      <a:pt x="190" y="379"/>
                    </a:lnTo>
                    <a:lnTo>
                      <a:pt x="177" y="377"/>
                    </a:lnTo>
                    <a:lnTo>
                      <a:pt x="174" y="373"/>
                    </a:lnTo>
                    <a:lnTo>
                      <a:pt x="180" y="374"/>
                    </a:lnTo>
                    <a:lnTo>
                      <a:pt x="181" y="373"/>
                    </a:lnTo>
                    <a:lnTo>
                      <a:pt x="183" y="370"/>
                    </a:lnTo>
                    <a:lnTo>
                      <a:pt x="181" y="367"/>
                    </a:lnTo>
                    <a:lnTo>
                      <a:pt x="184" y="365"/>
                    </a:lnTo>
                    <a:lnTo>
                      <a:pt x="184" y="361"/>
                    </a:lnTo>
                    <a:lnTo>
                      <a:pt x="187" y="361"/>
                    </a:lnTo>
                    <a:lnTo>
                      <a:pt x="190" y="365"/>
                    </a:lnTo>
                    <a:lnTo>
                      <a:pt x="193" y="365"/>
                    </a:lnTo>
                    <a:lnTo>
                      <a:pt x="194" y="362"/>
                    </a:lnTo>
                    <a:lnTo>
                      <a:pt x="200" y="362"/>
                    </a:lnTo>
                    <a:lnTo>
                      <a:pt x="202" y="368"/>
                    </a:lnTo>
                    <a:lnTo>
                      <a:pt x="206" y="370"/>
                    </a:lnTo>
                    <a:lnTo>
                      <a:pt x="206" y="367"/>
                    </a:lnTo>
                    <a:lnTo>
                      <a:pt x="209" y="365"/>
                    </a:lnTo>
                    <a:lnTo>
                      <a:pt x="209" y="361"/>
                    </a:lnTo>
                    <a:lnTo>
                      <a:pt x="215" y="356"/>
                    </a:lnTo>
                    <a:lnTo>
                      <a:pt x="217" y="359"/>
                    </a:lnTo>
                    <a:lnTo>
                      <a:pt x="220" y="356"/>
                    </a:lnTo>
                    <a:lnTo>
                      <a:pt x="229" y="358"/>
                    </a:lnTo>
                    <a:lnTo>
                      <a:pt x="247" y="377"/>
                    </a:lnTo>
                    <a:lnTo>
                      <a:pt x="248" y="368"/>
                    </a:lnTo>
                    <a:lnTo>
                      <a:pt x="239" y="367"/>
                    </a:lnTo>
                    <a:lnTo>
                      <a:pt x="232" y="355"/>
                    </a:lnTo>
                    <a:lnTo>
                      <a:pt x="235" y="352"/>
                    </a:lnTo>
                    <a:lnTo>
                      <a:pt x="239" y="358"/>
                    </a:lnTo>
                    <a:lnTo>
                      <a:pt x="250" y="355"/>
                    </a:lnTo>
                    <a:lnTo>
                      <a:pt x="251" y="352"/>
                    </a:lnTo>
                    <a:lnTo>
                      <a:pt x="259" y="355"/>
                    </a:lnTo>
                    <a:lnTo>
                      <a:pt x="259" y="352"/>
                    </a:lnTo>
                    <a:lnTo>
                      <a:pt x="253" y="346"/>
                    </a:lnTo>
                    <a:lnTo>
                      <a:pt x="244" y="350"/>
                    </a:lnTo>
                    <a:lnTo>
                      <a:pt x="229" y="344"/>
                    </a:lnTo>
                    <a:lnTo>
                      <a:pt x="223" y="337"/>
                    </a:lnTo>
                    <a:lnTo>
                      <a:pt x="223" y="335"/>
                    </a:lnTo>
                    <a:lnTo>
                      <a:pt x="220" y="332"/>
                    </a:lnTo>
                    <a:lnTo>
                      <a:pt x="218" y="325"/>
                    </a:lnTo>
                    <a:lnTo>
                      <a:pt x="223" y="323"/>
                    </a:lnTo>
                    <a:lnTo>
                      <a:pt x="232" y="331"/>
                    </a:lnTo>
                    <a:lnTo>
                      <a:pt x="235" y="338"/>
                    </a:lnTo>
                    <a:lnTo>
                      <a:pt x="239" y="341"/>
                    </a:lnTo>
                    <a:lnTo>
                      <a:pt x="241" y="340"/>
                    </a:lnTo>
                    <a:lnTo>
                      <a:pt x="236" y="332"/>
                    </a:lnTo>
                    <a:lnTo>
                      <a:pt x="238" y="328"/>
                    </a:lnTo>
                    <a:lnTo>
                      <a:pt x="245" y="332"/>
                    </a:lnTo>
                    <a:lnTo>
                      <a:pt x="247" y="329"/>
                    </a:lnTo>
                    <a:lnTo>
                      <a:pt x="233" y="311"/>
                    </a:lnTo>
                    <a:lnTo>
                      <a:pt x="235" y="307"/>
                    </a:lnTo>
                    <a:lnTo>
                      <a:pt x="239" y="308"/>
                    </a:lnTo>
                    <a:lnTo>
                      <a:pt x="242" y="313"/>
                    </a:lnTo>
                    <a:lnTo>
                      <a:pt x="245" y="310"/>
                    </a:lnTo>
                    <a:lnTo>
                      <a:pt x="248" y="316"/>
                    </a:lnTo>
                    <a:lnTo>
                      <a:pt x="251" y="314"/>
                    </a:lnTo>
                    <a:lnTo>
                      <a:pt x="253" y="317"/>
                    </a:lnTo>
                    <a:lnTo>
                      <a:pt x="257" y="317"/>
                    </a:lnTo>
                    <a:lnTo>
                      <a:pt x="259" y="325"/>
                    </a:lnTo>
                    <a:lnTo>
                      <a:pt x="263" y="323"/>
                    </a:lnTo>
                    <a:lnTo>
                      <a:pt x="268" y="328"/>
                    </a:lnTo>
                    <a:lnTo>
                      <a:pt x="268" y="334"/>
                    </a:lnTo>
                    <a:lnTo>
                      <a:pt x="271" y="338"/>
                    </a:lnTo>
                    <a:lnTo>
                      <a:pt x="286" y="337"/>
                    </a:lnTo>
                    <a:lnTo>
                      <a:pt x="278" y="331"/>
                    </a:lnTo>
                    <a:lnTo>
                      <a:pt x="268" y="313"/>
                    </a:lnTo>
                    <a:lnTo>
                      <a:pt x="260" y="308"/>
                    </a:lnTo>
                    <a:lnTo>
                      <a:pt x="256" y="295"/>
                    </a:lnTo>
                    <a:lnTo>
                      <a:pt x="257" y="285"/>
                    </a:lnTo>
                    <a:lnTo>
                      <a:pt x="259" y="285"/>
                    </a:lnTo>
                    <a:close/>
                    <a:moveTo>
                      <a:pt x="347" y="255"/>
                    </a:moveTo>
                    <a:lnTo>
                      <a:pt x="353" y="258"/>
                    </a:lnTo>
                    <a:lnTo>
                      <a:pt x="353" y="262"/>
                    </a:lnTo>
                    <a:lnTo>
                      <a:pt x="347" y="267"/>
                    </a:lnTo>
                    <a:lnTo>
                      <a:pt x="342" y="268"/>
                    </a:lnTo>
                    <a:lnTo>
                      <a:pt x="338" y="265"/>
                    </a:lnTo>
                    <a:lnTo>
                      <a:pt x="341" y="261"/>
                    </a:lnTo>
                    <a:lnTo>
                      <a:pt x="341" y="256"/>
                    </a:lnTo>
                    <a:lnTo>
                      <a:pt x="339" y="255"/>
                    </a:lnTo>
                    <a:lnTo>
                      <a:pt x="344" y="252"/>
                    </a:lnTo>
                    <a:lnTo>
                      <a:pt x="347" y="255"/>
                    </a:lnTo>
                    <a:close/>
                    <a:moveTo>
                      <a:pt x="469" y="246"/>
                    </a:moveTo>
                    <a:lnTo>
                      <a:pt x="463" y="255"/>
                    </a:lnTo>
                    <a:lnTo>
                      <a:pt x="462" y="267"/>
                    </a:lnTo>
                    <a:lnTo>
                      <a:pt x="454" y="274"/>
                    </a:lnTo>
                    <a:lnTo>
                      <a:pt x="453" y="267"/>
                    </a:lnTo>
                    <a:lnTo>
                      <a:pt x="454" y="256"/>
                    </a:lnTo>
                    <a:lnTo>
                      <a:pt x="451" y="255"/>
                    </a:lnTo>
                    <a:lnTo>
                      <a:pt x="454" y="250"/>
                    </a:lnTo>
                    <a:lnTo>
                      <a:pt x="457" y="247"/>
                    </a:lnTo>
                    <a:lnTo>
                      <a:pt x="462" y="246"/>
                    </a:lnTo>
                    <a:lnTo>
                      <a:pt x="463" y="241"/>
                    </a:lnTo>
                    <a:lnTo>
                      <a:pt x="468" y="240"/>
                    </a:lnTo>
                    <a:lnTo>
                      <a:pt x="469" y="246"/>
                    </a:lnTo>
                    <a:close/>
                    <a:moveTo>
                      <a:pt x="363" y="228"/>
                    </a:moveTo>
                    <a:lnTo>
                      <a:pt x="365" y="232"/>
                    </a:lnTo>
                    <a:lnTo>
                      <a:pt x="360" y="237"/>
                    </a:lnTo>
                    <a:lnTo>
                      <a:pt x="354" y="231"/>
                    </a:lnTo>
                    <a:lnTo>
                      <a:pt x="359" y="225"/>
                    </a:lnTo>
                    <a:lnTo>
                      <a:pt x="363" y="228"/>
                    </a:lnTo>
                    <a:close/>
                    <a:moveTo>
                      <a:pt x="404" y="183"/>
                    </a:moveTo>
                    <a:lnTo>
                      <a:pt x="411" y="186"/>
                    </a:lnTo>
                    <a:lnTo>
                      <a:pt x="411" y="189"/>
                    </a:lnTo>
                    <a:lnTo>
                      <a:pt x="408" y="189"/>
                    </a:lnTo>
                    <a:lnTo>
                      <a:pt x="409" y="195"/>
                    </a:lnTo>
                    <a:lnTo>
                      <a:pt x="408" y="196"/>
                    </a:lnTo>
                    <a:lnTo>
                      <a:pt x="401" y="195"/>
                    </a:lnTo>
                    <a:lnTo>
                      <a:pt x="395" y="198"/>
                    </a:lnTo>
                    <a:lnTo>
                      <a:pt x="390" y="196"/>
                    </a:lnTo>
                    <a:lnTo>
                      <a:pt x="389" y="192"/>
                    </a:lnTo>
                    <a:lnTo>
                      <a:pt x="393" y="186"/>
                    </a:lnTo>
                    <a:lnTo>
                      <a:pt x="398" y="186"/>
                    </a:lnTo>
                    <a:lnTo>
                      <a:pt x="398" y="180"/>
                    </a:lnTo>
                    <a:lnTo>
                      <a:pt x="404" y="183"/>
                    </a:lnTo>
                    <a:close/>
                    <a:moveTo>
                      <a:pt x="435" y="172"/>
                    </a:moveTo>
                    <a:lnTo>
                      <a:pt x="441" y="175"/>
                    </a:lnTo>
                    <a:lnTo>
                      <a:pt x="442" y="180"/>
                    </a:lnTo>
                    <a:lnTo>
                      <a:pt x="444" y="186"/>
                    </a:lnTo>
                    <a:lnTo>
                      <a:pt x="450" y="192"/>
                    </a:lnTo>
                    <a:lnTo>
                      <a:pt x="453" y="190"/>
                    </a:lnTo>
                    <a:lnTo>
                      <a:pt x="456" y="193"/>
                    </a:lnTo>
                    <a:lnTo>
                      <a:pt x="462" y="193"/>
                    </a:lnTo>
                    <a:lnTo>
                      <a:pt x="466" y="198"/>
                    </a:lnTo>
                    <a:lnTo>
                      <a:pt x="474" y="216"/>
                    </a:lnTo>
                    <a:lnTo>
                      <a:pt x="466" y="231"/>
                    </a:lnTo>
                    <a:lnTo>
                      <a:pt x="460" y="234"/>
                    </a:lnTo>
                    <a:lnTo>
                      <a:pt x="460" y="240"/>
                    </a:lnTo>
                    <a:lnTo>
                      <a:pt x="456" y="244"/>
                    </a:lnTo>
                    <a:lnTo>
                      <a:pt x="453" y="246"/>
                    </a:lnTo>
                    <a:lnTo>
                      <a:pt x="447" y="250"/>
                    </a:lnTo>
                    <a:lnTo>
                      <a:pt x="438" y="252"/>
                    </a:lnTo>
                    <a:lnTo>
                      <a:pt x="432" y="255"/>
                    </a:lnTo>
                    <a:lnTo>
                      <a:pt x="433" y="261"/>
                    </a:lnTo>
                    <a:lnTo>
                      <a:pt x="430" y="271"/>
                    </a:lnTo>
                    <a:lnTo>
                      <a:pt x="435" y="273"/>
                    </a:lnTo>
                    <a:lnTo>
                      <a:pt x="438" y="271"/>
                    </a:lnTo>
                    <a:lnTo>
                      <a:pt x="441" y="273"/>
                    </a:lnTo>
                    <a:lnTo>
                      <a:pt x="442" y="282"/>
                    </a:lnTo>
                    <a:lnTo>
                      <a:pt x="441" y="285"/>
                    </a:lnTo>
                    <a:lnTo>
                      <a:pt x="435" y="298"/>
                    </a:lnTo>
                    <a:lnTo>
                      <a:pt x="430" y="301"/>
                    </a:lnTo>
                    <a:lnTo>
                      <a:pt x="423" y="301"/>
                    </a:lnTo>
                    <a:lnTo>
                      <a:pt x="415" y="293"/>
                    </a:lnTo>
                    <a:lnTo>
                      <a:pt x="406" y="304"/>
                    </a:lnTo>
                    <a:lnTo>
                      <a:pt x="392" y="307"/>
                    </a:lnTo>
                    <a:lnTo>
                      <a:pt x="380" y="313"/>
                    </a:lnTo>
                    <a:lnTo>
                      <a:pt x="374" y="313"/>
                    </a:lnTo>
                    <a:lnTo>
                      <a:pt x="354" y="316"/>
                    </a:lnTo>
                    <a:lnTo>
                      <a:pt x="351" y="313"/>
                    </a:lnTo>
                    <a:lnTo>
                      <a:pt x="344" y="301"/>
                    </a:lnTo>
                    <a:lnTo>
                      <a:pt x="338" y="304"/>
                    </a:lnTo>
                    <a:lnTo>
                      <a:pt x="330" y="298"/>
                    </a:lnTo>
                    <a:lnTo>
                      <a:pt x="330" y="292"/>
                    </a:lnTo>
                    <a:lnTo>
                      <a:pt x="333" y="288"/>
                    </a:lnTo>
                    <a:lnTo>
                      <a:pt x="332" y="282"/>
                    </a:lnTo>
                    <a:lnTo>
                      <a:pt x="338" y="283"/>
                    </a:lnTo>
                    <a:lnTo>
                      <a:pt x="336" y="276"/>
                    </a:lnTo>
                    <a:lnTo>
                      <a:pt x="339" y="276"/>
                    </a:lnTo>
                    <a:lnTo>
                      <a:pt x="342" y="279"/>
                    </a:lnTo>
                    <a:lnTo>
                      <a:pt x="350" y="271"/>
                    </a:lnTo>
                    <a:lnTo>
                      <a:pt x="357" y="276"/>
                    </a:lnTo>
                    <a:lnTo>
                      <a:pt x="360" y="276"/>
                    </a:lnTo>
                    <a:lnTo>
                      <a:pt x="369" y="283"/>
                    </a:lnTo>
                    <a:lnTo>
                      <a:pt x="372" y="282"/>
                    </a:lnTo>
                    <a:lnTo>
                      <a:pt x="384" y="271"/>
                    </a:lnTo>
                    <a:lnTo>
                      <a:pt x="383" y="270"/>
                    </a:lnTo>
                    <a:lnTo>
                      <a:pt x="374" y="277"/>
                    </a:lnTo>
                    <a:lnTo>
                      <a:pt x="369" y="277"/>
                    </a:lnTo>
                    <a:lnTo>
                      <a:pt x="359" y="261"/>
                    </a:lnTo>
                    <a:lnTo>
                      <a:pt x="359" y="255"/>
                    </a:lnTo>
                    <a:lnTo>
                      <a:pt x="354" y="246"/>
                    </a:lnTo>
                    <a:lnTo>
                      <a:pt x="356" y="241"/>
                    </a:lnTo>
                    <a:lnTo>
                      <a:pt x="363" y="246"/>
                    </a:lnTo>
                    <a:lnTo>
                      <a:pt x="368" y="244"/>
                    </a:lnTo>
                    <a:lnTo>
                      <a:pt x="377" y="250"/>
                    </a:lnTo>
                    <a:lnTo>
                      <a:pt x="380" y="247"/>
                    </a:lnTo>
                    <a:lnTo>
                      <a:pt x="389" y="244"/>
                    </a:lnTo>
                    <a:lnTo>
                      <a:pt x="414" y="249"/>
                    </a:lnTo>
                    <a:lnTo>
                      <a:pt x="414" y="244"/>
                    </a:lnTo>
                    <a:lnTo>
                      <a:pt x="404" y="241"/>
                    </a:lnTo>
                    <a:lnTo>
                      <a:pt x="374" y="240"/>
                    </a:lnTo>
                    <a:lnTo>
                      <a:pt x="374" y="231"/>
                    </a:lnTo>
                    <a:lnTo>
                      <a:pt x="371" y="217"/>
                    </a:lnTo>
                    <a:lnTo>
                      <a:pt x="380" y="208"/>
                    </a:lnTo>
                    <a:lnTo>
                      <a:pt x="383" y="208"/>
                    </a:lnTo>
                    <a:lnTo>
                      <a:pt x="386" y="211"/>
                    </a:lnTo>
                    <a:lnTo>
                      <a:pt x="384" y="216"/>
                    </a:lnTo>
                    <a:lnTo>
                      <a:pt x="393" y="213"/>
                    </a:lnTo>
                    <a:lnTo>
                      <a:pt x="395" y="214"/>
                    </a:lnTo>
                    <a:lnTo>
                      <a:pt x="396" y="217"/>
                    </a:lnTo>
                    <a:lnTo>
                      <a:pt x="395" y="228"/>
                    </a:lnTo>
                    <a:lnTo>
                      <a:pt x="396" y="229"/>
                    </a:lnTo>
                    <a:lnTo>
                      <a:pt x="399" y="228"/>
                    </a:lnTo>
                    <a:lnTo>
                      <a:pt x="401" y="217"/>
                    </a:lnTo>
                    <a:lnTo>
                      <a:pt x="404" y="214"/>
                    </a:lnTo>
                    <a:lnTo>
                      <a:pt x="402" y="208"/>
                    </a:lnTo>
                    <a:lnTo>
                      <a:pt x="408" y="207"/>
                    </a:lnTo>
                    <a:lnTo>
                      <a:pt x="409" y="204"/>
                    </a:lnTo>
                    <a:lnTo>
                      <a:pt x="417" y="204"/>
                    </a:lnTo>
                    <a:lnTo>
                      <a:pt x="418" y="205"/>
                    </a:lnTo>
                    <a:lnTo>
                      <a:pt x="417" y="217"/>
                    </a:lnTo>
                    <a:lnTo>
                      <a:pt x="418" y="220"/>
                    </a:lnTo>
                    <a:lnTo>
                      <a:pt x="414" y="222"/>
                    </a:lnTo>
                    <a:lnTo>
                      <a:pt x="417" y="228"/>
                    </a:lnTo>
                    <a:lnTo>
                      <a:pt x="420" y="237"/>
                    </a:lnTo>
                    <a:lnTo>
                      <a:pt x="423" y="244"/>
                    </a:lnTo>
                    <a:lnTo>
                      <a:pt x="426" y="240"/>
                    </a:lnTo>
                    <a:lnTo>
                      <a:pt x="429" y="216"/>
                    </a:lnTo>
                    <a:lnTo>
                      <a:pt x="429" y="211"/>
                    </a:lnTo>
                    <a:lnTo>
                      <a:pt x="436" y="210"/>
                    </a:lnTo>
                    <a:lnTo>
                      <a:pt x="436" y="205"/>
                    </a:lnTo>
                    <a:lnTo>
                      <a:pt x="429" y="205"/>
                    </a:lnTo>
                    <a:lnTo>
                      <a:pt x="430" y="202"/>
                    </a:lnTo>
                    <a:lnTo>
                      <a:pt x="421" y="195"/>
                    </a:lnTo>
                    <a:lnTo>
                      <a:pt x="420" y="192"/>
                    </a:lnTo>
                    <a:lnTo>
                      <a:pt x="423" y="192"/>
                    </a:lnTo>
                    <a:lnTo>
                      <a:pt x="418" y="187"/>
                    </a:lnTo>
                    <a:lnTo>
                      <a:pt x="417" y="181"/>
                    </a:lnTo>
                    <a:lnTo>
                      <a:pt x="424" y="172"/>
                    </a:lnTo>
                    <a:lnTo>
                      <a:pt x="430" y="175"/>
                    </a:lnTo>
                    <a:lnTo>
                      <a:pt x="435" y="172"/>
                    </a:lnTo>
                    <a:close/>
                    <a:moveTo>
                      <a:pt x="705" y="163"/>
                    </a:moveTo>
                    <a:lnTo>
                      <a:pt x="699" y="171"/>
                    </a:lnTo>
                    <a:lnTo>
                      <a:pt x="698" y="178"/>
                    </a:lnTo>
                    <a:lnTo>
                      <a:pt x="698" y="181"/>
                    </a:lnTo>
                    <a:lnTo>
                      <a:pt x="704" y="189"/>
                    </a:lnTo>
                    <a:lnTo>
                      <a:pt x="705" y="193"/>
                    </a:lnTo>
                    <a:lnTo>
                      <a:pt x="698" y="201"/>
                    </a:lnTo>
                    <a:lnTo>
                      <a:pt x="681" y="211"/>
                    </a:lnTo>
                    <a:lnTo>
                      <a:pt x="678" y="207"/>
                    </a:lnTo>
                    <a:lnTo>
                      <a:pt x="674" y="192"/>
                    </a:lnTo>
                    <a:lnTo>
                      <a:pt x="675" y="187"/>
                    </a:lnTo>
                    <a:lnTo>
                      <a:pt x="680" y="178"/>
                    </a:lnTo>
                    <a:lnTo>
                      <a:pt x="680" y="168"/>
                    </a:lnTo>
                    <a:lnTo>
                      <a:pt x="684" y="163"/>
                    </a:lnTo>
                    <a:lnTo>
                      <a:pt x="692" y="165"/>
                    </a:lnTo>
                    <a:lnTo>
                      <a:pt x="704" y="160"/>
                    </a:lnTo>
                    <a:lnTo>
                      <a:pt x="705" y="163"/>
                    </a:lnTo>
                    <a:close/>
                    <a:moveTo>
                      <a:pt x="850" y="154"/>
                    </a:moveTo>
                    <a:lnTo>
                      <a:pt x="856" y="166"/>
                    </a:lnTo>
                    <a:lnTo>
                      <a:pt x="856" y="172"/>
                    </a:lnTo>
                    <a:lnTo>
                      <a:pt x="848" y="157"/>
                    </a:lnTo>
                    <a:lnTo>
                      <a:pt x="850" y="154"/>
                    </a:lnTo>
                    <a:close/>
                    <a:moveTo>
                      <a:pt x="838" y="148"/>
                    </a:moveTo>
                    <a:lnTo>
                      <a:pt x="841" y="151"/>
                    </a:lnTo>
                    <a:lnTo>
                      <a:pt x="841" y="160"/>
                    </a:lnTo>
                    <a:lnTo>
                      <a:pt x="828" y="156"/>
                    </a:lnTo>
                    <a:lnTo>
                      <a:pt x="833" y="148"/>
                    </a:lnTo>
                    <a:lnTo>
                      <a:pt x="838" y="148"/>
                    </a:lnTo>
                    <a:close/>
                    <a:moveTo>
                      <a:pt x="696" y="136"/>
                    </a:moveTo>
                    <a:lnTo>
                      <a:pt x="698" y="139"/>
                    </a:lnTo>
                    <a:lnTo>
                      <a:pt x="698" y="145"/>
                    </a:lnTo>
                    <a:lnTo>
                      <a:pt x="695" y="151"/>
                    </a:lnTo>
                    <a:lnTo>
                      <a:pt x="689" y="147"/>
                    </a:lnTo>
                    <a:lnTo>
                      <a:pt x="687" y="144"/>
                    </a:lnTo>
                    <a:lnTo>
                      <a:pt x="690" y="139"/>
                    </a:lnTo>
                    <a:lnTo>
                      <a:pt x="689" y="130"/>
                    </a:lnTo>
                    <a:lnTo>
                      <a:pt x="690" y="129"/>
                    </a:lnTo>
                    <a:lnTo>
                      <a:pt x="696" y="136"/>
                    </a:lnTo>
                    <a:close/>
                    <a:moveTo>
                      <a:pt x="587" y="136"/>
                    </a:moveTo>
                    <a:lnTo>
                      <a:pt x="574" y="156"/>
                    </a:lnTo>
                    <a:lnTo>
                      <a:pt x="569" y="177"/>
                    </a:lnTo>
                    <a:lnTo>
                      <a:pt x="566" y="184"/>
                    </a:lnTo>
                    <a:lnTo>
                      <a:pt x="557" y="183"/>
                    </a:lnTo>
                    <a:lnTo>
                      <a:pt x="526" y="192"/>
                    </a:lnTo>
                    <a:lnTo>
                      <a:pt x="523" y="190"/>
                    </a:lnTo>
                    <a:lnTo>
                      <a:pt x="523" y="184"/>
                    </a:lnTo>
                    <a:lnTo>
                      <a:pt x="526" y="181"/>
                    </a:lnTo>
                    <a:lnTo>
                      <a:pt x="538" y="157"/>
                    </a:lnTo>
                    <a:lnTo>
                      <a:pt x="560" y="144"/>
                    </a:lnTo>
                    <a:lnTo>
                      <a:pt x="563" y="138"/>
                    </a:lnTo>
                    <a:lnTo>
                      <a:pt x="566" y="135"/>
                    </a:lnTo>
                    <a:lnTo>
                      <a:pt x="568" y="129"/>
                    </a:lnTo>
                    <a:lnTo>
                      <a:pt x="572" y="122"/>
                    </a:lnTo>
                    <a:lnTo>
                      <a:pt x="580" y="125"/>
                    </a:lnTo>
                    <a:lnTo>
                      <a:pt x="587" y="135"/>
                    </a:lnTo>
                    <a:lnTo>
                      <a:pt x="587" y="136"/>
                    </a:lnTo>
                    <a:close/>
                    <a:moveTo>
                      <a:pt x="595" y="120"/>
                    </a:moveTo>
                    <a:lnTo>
                      <a:pt x="598" y="122"/>
                    </a:lnTo>
                    <a:lnTo>
                      <a:pt x="601" y="122"/>
                    </a:lnTo>
                    <a:lnTo>
                      <a:pt x="602" y="123"/>
                    </a:lnTo>
                    <a:lnTo>
                      <a:pt x="599" y="128"/>
                    </a:lnTo>
                    <a:lnTo>
                      <a:pt x="592" y="128"/>
                    </a:lnTo>
                    <a:lnTo>
                      <a:pt x="584" y="117"/>
                    </a:lnTo>
                    <a:lnTo>
                      <a:pt x="589" y="116"/>
                    </a:lnTo>
                    <a:lnTo>
                      <a:pt x="595" y="120"/>
                    </a:lnTo>
                    <a:close/>
                    <a:moveTo>
                      <a:pt x="714" y="111"/>
                    </a:moveTo>
                    <a:lnTo>
                      <a:pt x="722" y="114"/>
                    </a:lnTo>
                    <a:lnTo>
                      <a:pt x="732" y="133"/>
                    </a:lnTo>
                    <a:lnTo>
                      <a:pt x="736" y="130"/>
                    </a:lnTo>
                    <a:lnTo>
                      <a:pt x="736" y="128"/>
                    </a:lnTo>
                    <a:lnTo>
                      <a:pt x="739" y="125"/>
                    </a:lnTo>
                    <a:lnTo>
                      <a:pt x="741" y="128"/>
                    </a:lnTo>
                    <a:lnTo>
                      <a:pt x="745" y="128"/>
                    </a:lnTo>
                    <a:lnTo>
                      <a:pt x="751" y="128"/>
                    </a:lnTo>
                    <a:lnTo>
                      <a:pt x="747" y="132"/>
                    </a:lnTo>
                    <a:lnTo>
                      <a:pt x="741" y="133"/>
                    </a:lnTo>
                    <a:lnTo>
                      <a:pt x="736" y="138"/>
                    </a:lnTo>
                    <a:lnTo>
                      <a:pt x="736" y="141"/>
                    </a:lnTo>
                    <a:lnTo>
                      <a:pt x="735" y="147"/>
                    </a:lnTo>
                    <a:lnTo>
                      <a:pt x="729" y="151"/>
                    </a:lnTo>
                    <a:lnTo>
                      <a:pt x="719" y="157"/>
                    </a:lnTo>
                    <a:lnTo>
                      <a:pt x="713" y="153"/>
                    </a:lnTo>
                    <a:lnTo>
                      <a:pt x="707" y="142"/>
                    </a:lnTo>
                    <a:lnTo>
                      <a:pt x="708" y="135"/>
                    </a:lnTo>
                    <a:lnTo>
                      <a:pt x="702" y="122"/>
                    </a:lnTo>
                    <a:lnTo>
                      <a:pt x="704" y="116"/>
                    </a:lnTo>
                    <a:lnTo>
                      <a:pt x="713" y="110"/>
                    </a:lnTo>
                    <a:lnTo>
                      <a:pt x="714" y="111"/>
                    </a:lnTo>
                    <a:close/>
                    <a:moveTo>
                      <a:pt x="829" y="108"/>
                    </a:moveTo>
                    <a:lnTo>
                      <a:pt x="841" y="119"/>
                    </a:lnTo>
                    <a:lnTo>
                      <a:pt x="836" y="129"/>
                    </a:lnTo>
                    <a:lnTo>
                      <a:pt x="833" y="129"/>
                    </a:lnTo>
                    <a:lnTo>
                      <a:pt x="832" y="125"/>
                    </a:lnTo>
                    <a:lnTo>
                      <a:pt x="822" y="122"/>
                    </a:lnTo>
                    <a:lnTo>
                      <a:pt x="819" y="116"/>
                    </a:lnTo>
                    <a:lnTo>
                      <a:pt x="817" y="114"/>
                    </a:lnTo>
                    <a:lnTo>
                      <a:pt x="822" y="111"/>
                    </a:lnTo>
                    <a:lnTo>
                      <a:pt x="822" y="108"/>
                    </a:lnTo>
                    <a:lnTo>
                      <a:pt x="829" y="108"/>
                    </a:lnTo>
                    <a:close/>
                    <a:moveTo>
                      <a:pt x="405" y="104"/>
                    </a:moveTo>
                    <a:lnTo>
                      <a:pt x="409" y="110"/>
                    </a:lnTo>
                    <a:lnTo>
                      <a:pt x="405" y="116"/>
                    </a:lnTo>
                    <a:lnTo>
                      <a:pt x="401" y="114"/>
                    </a:lnTo>
                    <a:lnTo>
                      <a:pt x="399" y="110"/>
                    </a:lnTo>
                    <a:lnTo>
                      <a:pt x="402" y="110"/>
                    </a:lnTo>
                    <a:lnTo>
                      <a:pt x="401" y="104"/>
                    </a:lnTo>
                    <a:lnTo>
                      <a:pt x="405" y="104"/>
                    </a:lnTo>
                    <a:close/>
                    <a:moveTo>
                      <a:pt x="774" y="114"/>
                    </a:moveTo>
                    <a:lnTo>
                      <a:pt x="768" y="108"/>
                    </a:lnTo>
                    <a:lnTo>
                      <a:pt x="772" y="104"/>
                    </a:lnTo>
                    <a:lnTo>
                      <a:pt x="777" y="104"/>
                    </a:lnTo>
                    <a:lnTo>
                      <a:pt x="778" y="110"/>
                    </a:lnTo>
                    <a:lnTo>
                      <a:pt x="774" y="114"/>
                    </a:lnTo>
                    <a:close/>
                    <a:moveTo>
                      <a:pt x="741" y="101"/>
                    </a:moveTo>
                    <a:lnTo>
                      <a:pt x="744" y="108"/>
                    </a:lnTo>
                    <a:lnTo>
                      <a:pt x="736" y="114"/>
                    </a:lnTo>
                    <a:lnTo>
                      <a:pt x="742" y="114"/>
                    </a:lnTo>
                    <a:lnTo>
                      <a:pt x="736" y="122"/>
                    </a:lnTo>
                    <a:lnTo>
                      <a:pt x="732" y="125"/>
                    </a:lnTo>
                    <a:lnTo>
                      <a:pt x="729" y="117"/>
                    </a:lnTo>
                    <a:lnTo>
                      <a:pt x="733" y="113"/>
                    </a:lnTo>
                    <a:lnTo>
                      <a:pt x="736" y="102"/>
                    </a:lnTo>
                    <a:lnTo>
                      <a:pt x="741" y="101"/>
                    </a:lnTo>
                    <a:close/>
                    <a:moveTo>
                      <a:pt x="496" y="90"/>
                    </a:moveTo>
                    <a:lnTo>
                      <a:pt x="498" y="93"/>
                    </a:lnTo>
                    <a:lnTo>
                      <a:pt x="495" y="101"/>
                    </a:lnTo>
                    <a:lnTo>
                      <a:pt x="496" y="101"/>
                    </a:lnTo>
                    <a:lnTo>
                      <a:pt x="499" y="96"/>
                    </a:lnTo>
                    <a:lnTo>
                      <a:pt x="508" y="93"/>
                    </a:lnTo>
                    <a:lnTo>
                      <a:pt x="508" y="95"/>
                    </a:lnTo>
                    <a:lnTo>
                      <a:pt x="505" y="102"/>
                    </a:lnTo>
                    <a:lnTo>
                      <a:pt x="507" y="113"/>
                    </a:lnTo>
                    <a:lnTo>
                      <a:pt x="512" y="125"/>
                    </a:lnTo>
                    <a:lnTo>
                      <a:pt x="517" y="130"/>
                    </a:lnTo>
                    <a:lnTo>
                      <a:pt x="521" y="129"/>
                    </a:lnTo>
                    <a:lnTo>
                      <a:pt x="518" y="128"/>
                    </a:lnTo>
                    <a:lnTo>
                      <a:pt x="518" y="123"/>
                    </a:lnTo>
                    <a:lnTo>
                      <a:pt x="523" y="110"/>
                    </a:lnTo>
                    <a:lnTo>
                      <a:pt x="529" y="104"/>
                    </a:lnTo>
                    <a:lnTo>
                      <a:pt x="533" y="104"/>
                    </a:lnTo>
                    <a:lnTo>
                      <a:pt x="539" y="107"/>
                    </a:lnTo>
                    <a:lnTo>
                      <a:pt x="541" y="110"/>
                    </a:lnTo>
                    <a:lnTo>
                      <a:pt x="539" y="132"/>
                    </a:lnTo>
                    <a:lnTo>
                      <a:pt x="544" y="129"/>
                    </a:lnTo>
                    <a:lnTo>
                      <a:pt x="542" y="125"/>
                    </a:lnTo>
                    <a:lnTo>
                      <a:pt x="548" y="116"/>
                    </a:lnTo>
                    <a:lnTo>
                      <a:pt x="553" y="119"/>
                    </a:lnTo>
                    <a:lnTo>
                      <a:pt x="559" y="126"/>
                    </a:lnTo>
                    <a:lnTo>
                      <a:pt x="559" y="135"/>
                    </a:lnTo>
                    <a:lnTo>
                      <a:pt x="554" y="138"/>
                    </a:lnTo>
                    <a:lnTo>
                      <a:pt x="550" y="142"/>
                    </a:lnTo>
                    <a:lnTo>
                      <a:pt x="530" y="145"/>
                    </a:lnTo>
                    <a:lnTo>
                      <a:pt x="533" y="154"/>
                    </a:lnTo>
                    <a:lnTo>
                      <a:pt x="532" y="163"/>
                    </a:lnTo>
                    <a:lnTo>
                      <a:pt x="526" y="171"/>
                    </a:lnTo>
                    <a:lnTo>
                      <a:pt x="514" y="196"/>
                    </a:lnTo>
                    <a:lnTo>
                      <a:pt x="499" y="207"/>
                    </a:lnTo>
                    <a:lnTo>
                      <a:pt x="495" y="207"/>
                    </a:lnTo>
                    <a:lnTo>
                      <a:pt x="490" y="210"/>
                    </a:lnTo>
                    <a:lnTo>
                      <a:pt x="481" y="211"/>
                    </a:lnTo>
                    <a:lnTo>
                      <a:pt x="475" y="210"/>
                    </a:lnTo>
                    <a:lnTo>
                      <a:pt x="469" y="199"/>
                    </a:lnTo>
                    <a:lnTo>
                      <a:pt x="468" y="192"/>
                    </a:lnTo>
                    <a:lnTo>
                      <a:pt x="456" y="184"/>
                    </a:lnTo>
                    <a:lnTo>
                      <a:pt x="454" y="181"/>
                    </a:lnTo>
                    <a:lnTo>
                      <a:pt x="451" y="178"/>
                    </a:lnTo>
                    <a:lnTo>
                      <a:pt x="450" y="172"/>
                    </a:lnTo>
                    <a:lnTo>
                      <a:pt x="429" y="162"/>
                    </a:lnTo>
                    <a:lnTo>
                      <a:pt x="426" y="157"/>
                    </a:lnTo>
                    <a:lnTo>
                      <a:pt x="426" y="151"/>
                    </a:lnTo>
                    <a:lnTo>
                      <a:pt x="430" y="141"/>
                    </a:lnTo>
                    <a:lnTo>
                      <a:pt x="439" y="144"/>
                    </a:lnTo>
                    <a:lnTo>
                      <a:pt x="444" y="147"/>
                    </a:lnTo>
                    <a:lnTo>
                      <a:pt x="445" y="148"/>
                    </a:lnTo>
                    <a:lnTo>
                      <a:pt x="450" y="141"/>
                    </a:lnTo>
                    <a:lnTo>
                      <a:pt x="445" y="139"/>
                    </a:lnTo>
                    <a:lnTo>
                      <a:pt x="439" y="132"/>
                    </a:lnTo>
                    <a:lnTo>
                      <a:pt x="441" y="120"/>
                    </a:lnTo>
                    <a:lnTo>
                      <a:pt x="445" y="119"/>
                    </a:lnTo>
                    <a:lnTo>
                      <a:pt x="445" y="116"/>
                    </a:lnTo>
                    <a:lnTo>
                      <a:pt x="451" y="113"/>
                    </a:lnTo>
                    <a:lnTo>
                      <a:pt x="457" y="114"/>
                    </a:lnTo>
                    <a:lnTo>
                      <a:pt x="459" y="119"/>
                    </a:lnTo>
                    <a:lnTo>
                      <a:pt x="460" y="119"/>
                    </a:lnTo>
                    <a:lnTo>
                      <a:pt x="466" y="108"/>
                    </a:lnTo>
                    <a:lnTo>
                      <a:pt x="472" y="114"/>
                    </a:lnTo>
                    <a:lnTo>
                      <a:pt x="472" y="120"/>
                    </a:lnTo>
                    <a:lnTo>
                      <a:pt x="474" y="119"/>
                    </a:lnTo>
                    <a:lnTo>
                      <a:pt x="478" y="113"/>
                    </a:lnTo>
                    <a:lnTo>
                      <a:pt x="471" y="105"/>
                    </a:lnTo>
                    <a:lnTo>
                      <a:pt x="471" y="98"/>
                    </a:lnTo>
                    <a:lnTo>
                      <a:pt x="472" y="95"/>
                    </a:lnTo>
                    <a:lnTo>
                      <a:pt x="475" y="102"/>
                    </a:lnTo>
                    <a:lnTo>
                      <a:pt x="483" y="92"/>
                    </a:lnTo>
                    <a:lnTo>
                      <a:pt x="486" y="92"/>
                    </a:lnTo>
                    <a:lnTo>
                      <a:pt x="486" y="95"/>
                    </a:lnTo>
                    <a:lnTo>
                      <a:pt x="490" y="90"/>
                    </a:lnTo>
                    <a:lnTo>
                      <a:pt x="496" y="90"/>
                    </a:lnTo>
                    <a:close/>
                    <a:moveTo>
                      <a:pt x="435" y="83"/>
                    </a:moveTo>
                    <a:lnTo>
                      <a:pt x="436" y="83"/>
                    </a:lnTo>
                    <a:lnTo>
                      <a:pt x="438" y="90"/>
                    </a:lnTo>
                    <a:lnTo>
                      <a:pt x="439" y="104"/>
                    </a:lnTo>
                    <a:lnTo>
                      <a:pt x="441" y="104"/>
                    </a:lnTo>
                    <a:lnTo>
                      <a:pt x="441" y="98"/>
                    </a:lnTo>
                    <a:lnTo>
                      <a:pt x="450" y="83"/>
                    </a:lnTo>
                    <a:lnTo>
                      <a:pt x="454" y="80"/>
                    </a:lnTo>
                    <a:lnTo>
                      <a:pt x="454" y="89"/>
                    </a:lnTo>
                    <a:lnTo>
                      <a:pt x="456" y="87"/>
                    </a:lnTo>
                    <a:lnTo>
                      <a:pt x="457" y="87"/>
                    </a:lnTo>
                    <a:lnTo>
                      <a:pt x="465" y="96"/>
                    </a:lnTo>
                    <a:lnTo>
                      <a:pt x="460" y="99"/>
                    </a:lnTo>
                    <a:lnTo>
                      <a:pt x="456" y="107"/>
                    </a:lnTo>
                    <a:lnTo>
                      <a:pt x="453" y="108"/>
                    </a:lnTo>
                    <a:lnTo>
                      <a:pt x="450" y="107"/>
                    </a:lnTo>
                    <a:lnTo>
                      <a:pt x="442" y="110"/>
                    </a:lnTo>
                    <a:lnTo>
                      <a:pt x="438" y="113"/>
                    </a:lnTo>
                    <a:lnTo>
                      <a:pt x="430" y="125"/>
                    </a:lnTo>
                    <a:lnTo>
                      <a:pt x="429" y="129"/>
                    </a:lnTo>
                    <a:lnTo>
                      <a:pt x="427" y="129"/>
                    </a:lnTo>
                    <a:lnTo>
                      <a:pt x="421" y="128"/>
                    </a:lnTo>
                    <a:lnTo>
                      <a:pt x="420" y="125"/>
                    </a:lnTo>
                    <a:lnTo>
                      <a:pt x="423" y="116"/>
                    </a:lnTo>
                    <a:lnTo>
                      <a:pt x="418" y="113"/>
                    </a:lnTo>
                    <a:lnTo>
                      <a:pt x="418" y="105"/>
                    </a:lnTo>
                    <a:lnTo>
                      <a:pt x="421" y="98"/>
                    </a:lnTo>
                    <a:lnTo>
                      <a:pt x="429" y="93"/>
                    </a:lnTo>
                    <a:lnTo>
                      <a:pt x="426" y="90"/>
                    </a:lnTo>
                    <a:lnTo>
                      <a:pt x="427" y="89"/>
                    </a:lnTo>
                    <a:lnTo>
                      <a:pt x="424" y="81"/>
                    </a:lnTo>
                    <a:lnTo>
                      <a:pt x="426" y="78"/>
                    </a:lnTo>
                    <a:lnTo>
                      <a:pt x="429" y="77"/>
                    </a:lnTo>
                    <a:lnTo>
                      <a:pt x="435" y="83"/>
                    </a:lnTo>
                    <a:close/>
                    <a:moveTo>
                      <a:pt x="787" y="77"/>
                    </a:moveTo>
                    <a:lnTo>
                      <a:pt x="790" y="81"/>
                    </a:lnTo>
                    <a:lnTo>
                      <a:pt x="790" y="86"/>
                    </a:lnTo>
                    <a:lnTo>
                      <a:pt x="789" y="87"/>
                    </a:lnTo>
                    <a:lnTo>
                      <a:pt x="783" y="84"/>
                    </a:lnTo>
                    <a:lnTo>
                      <a:pt x="781" y="81"/>
                    </a:lnTo>
                    <a:lnTo>
                      <a:pt x="781" y="77"/>
                    </a:lnTo>
                    <a:lnTo>
                      <a:pt x="787" y="77"/>
                    </a:lnTo>
                    <a:close/>
                    <a:moveTo>
                      <a:pt x="463" y="72"/>
                    </a:moveTo>
                    <a:lnTo>
                      <a:pt x="466" y="74"/>
                    </a:lnTo>
                    <a:lnTo>
                      <a:pt x="469" y="83"/>
                    </a:lnTo>
                    <a:lnTo>
                      <a:pt x="472" y="84"/>
                    </a:lnTo>
                    <a:lnTo>
                      <a:pt x="471" y="89"/>
                    </a:lnTo>
                    <a:lnTo>
                      <a:pt x="466" y="87"/>
                    </a:lnTo>
                    <a:lnTo>
                      <a:pt x="460" y="75"/>
                    </a:lnTo>
                    <a:lnTo>
                      <a:pt x="463" y="72"/>
                    </a:lnTo>
                    <a:close/>
                    <a:moveTo>
                      <a:pt x="441" y="71"/>
                    </a:moveTo>
                    <a:lnTo>
                      <a:pt x="445" y="74"/>
                    </a:lnTo>
                    <a:lnTo>
                      <a:pt x="447" y="81"/>
                    </a:lnTo>
                    <a:lnTo>
                      <a:pt x="445" y="89"/>
                    </a:lnTo>
                    <a:lnTo>
                      <a:pt x="442" y="93"/>
                    </a:lnTo>
                    <a:lnTo>
                      <a:pt x="438" y="72"/>
                    </a:lnTo>
                    <a:lnTo>
                      <a:pt x="441" y="71"/>
                    </a:lnTo>
                    <a:close/>
                    <a:moveTo>
                      <a:pt x="727" y="80"/>
                    </a:moveTo>
                    <a:lnTo>
                      <a:pt x="732" y="86"/>
                    </a:lnTo>
                    <a:lnTo>
                      <a:pt x="730" y="89"/>
                    </a:lnTo>
                    <a:lnTo>
                      <a:pt x="724" y="98"/>
                    </a:lnTo>
                    <a:lnTo>
                      <a:pt x="719" y="99"/>
                    </a:lnTo>
                    <a:lnTo>
                      <a:pt x="711" y="90"/>
                    </a:lnTo>
                    <a:lnTo>
                      <a:pt x="710" y="80"/>
                    </a:lnTo>
                    <a:lnTo>
                      <a:pt x="719" y="62"/>
                    </a:lnTo>
                    <a:lnTo>
                      <a:pt x="727" y="80"/>
                    </a:lnTo>
                    <a:close/>
                    <a:moveTo>
                      <a:pt x="524" y="59"/>
                    </a:moveTo>
                    <a:lnTo>
                      <a:pt x="530" y="68"/>
                    </a:lnTo>
                    <a:lnTo>
                      <a:pt x="545" y="78"/>
                    </a:lnTo>
                    <a:lnTo>
                      <a:pt x="544" y="86"/>
                    </a:lnTo>
                    <a:lnTo>
                      <a:pt x="538" y="86"/>
                    </a:lnTo>
                    <a:lnTo>
                      <a:pt x="535" y="87"/>
                    </a:lnTo>
                    <a:lnTo>
                      <a:pt x="526" y="86"/>
                    </a:lnTo>
                    <a:lnTo>
                      <a:pt x="518" y="80"/>
                    </a:lnTo>
                    <a:lnTo>
                      <a:pt x="515" y="81"/>
                    </a:lnTo>
                    <a:lnTo>
                      <a:pt x="511" y="75"/>
                    </a:lnTo>
                    <a:lnTo>
                      <a:pt x="514" y="66"/>
                    </a:lnTo>
                    <a:lnTo>
                      <a:pt x="520" y="59"/>
                    </a:lnTo>
                    <a:lnTo>
                      <a:pt x="524" y="59"/>
                    </a:lnTo>
                    <a:close/>
                    <a:moveTo>
                      <a:pt x="604" y="56"/>
                    </a:moveTo>
                    <a:lnTo>
                      <a:pt x="611" y="60"/>
                    </a:lnTo>
                    <a:lnTo>
                      <a:pt x="610" y="68"/>
                    </a:lnTo>
                    <a:lnTo>
                      <a:pt x="596" y="59"/>
                    </a:lnTo>
                    <a:lnTo>
                      <a:pt x="601" y="53"/>
                    </a:lnTo>
                    <a:lnTo>
                      <a:pt x="602" y="51"/>
                    </a:lnTo>
                    <a:lnTo>
                      <a:pt x="604" y="56"/>
                    </a:lnTo>
                    <a:close/>
                    <a:moveTo>
                      <a:pt x="463" y="48"/>
                    </a:moveTo>
                    <a:lnTo>
                      <a:pt x="465" y="48"/>
                    </a:lnTo>
                    <a:lnTo>
                      <a:pt x="466" y="53"/>
                    </a:lnTo>
                    <a:lnTo>
                      <a:pt x="465" y="57"/>
                    </a:lnTo>
                    <a:lnTo>
                      <a:pt x="462" y="60"/>
                    </a:lnTo>
                    <a:lnTo>
                      <a:pt x="460" y="56"/>
                    </a:lnTo>
                    <a:lnTo>
                      <a:pt x="460" y="53"/>
                    </a:lnTo>
                    <a:lnTo>
                      <a:pt x="459" y="50"/>
                    </a:lnTo>
                    <a:lnTo>
                      <a:pt x="463" y="48"/>
                    </a:lnTo>
                    <a:close/>
                    <a:moveTo>
                      <a:pt x="447" y="48"/>
                    </a:moveTo>
                    <a:lnTo>
                      <a:pt x="450" y="47"/>
                    </a:lnTo>
                    <a:lnTo>
                      <a:pt x="451" y="50"/>
                    </a:lnTo>
                    <a:lnTo>
                      <a:pt x="451" y="68"/>
                    </a:lnTo>
                    <a:lnTo>
                      <a:pt x="436" y="65"/>
                    </a:lnTo>
                    <a:lnTo>
                      <a:pt x="436" y="59"/>
                    </a:lnTo>
                    <a:lnTo>
                      <a:pt x="439" y="59"/>
                    </a:lnTo>
                    <a:lnTo>
                      <a:pt x="442" y="54"/>
                    </a:lnTo>
                    <a:lnTo>
                      <a:pt x="442" y="48"/>
                    </a:lnTo>
                    <a:lnTo>
                      <a:pt x="447" y="48"/>
                    </a:lnTo>
                    <a:close/>
                    <a:moveTo>
                      <a:pt x="768" y="36"/>
                    </a:moveTo>
                    <a:lnTo>
                      <a:pt x="798" y="48"/>
                    </a:lnTo>
                    <a:lnTo>
                      <a:pt x="799" y="51"/>
                    </a:lnTo>
                    <a:lnTo>
                      <a:pt x="804" y="48"/>
                    </a:lnTo>
                    <a:lnTo>
                      <a:pt x="810" y="51"/>
                    </a:lnTo>
                    <a:lnTo>
                      <a:pt x="813" y="51"/>
                    </a:lnTo>
                    <a:lnTo>
                      <a:pt x="816" y="48"/>
                    </a:lnTo>
                    <a:lnTo>
                      <a:pt x="828" y="48"/>
                    </a:lnTo>
                    <a:lnTo>
                      <a:pt x="825" y="53"/>
                    </a:lnTo>
                    <a:lnTo>
                      <a:pt x="826" y="59"/>
                    </a:lnTo>
                    <a:lnTo>
                      <a:pt x="833" y="62"/>
                    </a:lnTo>
                    <a:lnTo>
                      <a:pt x="833" y="65"/>
                    </a:lnTo>
                    <a:lnTo>
                      <a:pt x="841" y="69"/>
                    </a:lnTo>
                    <a:lnTo>
                      <a:pt x="842" y="75"/>
                    </a:lnTo>
                    <a:lnTo>
                      <a:pt x="851" y="80"/>
                    </a:lnTo>
                    <a:lnTo>
                      <a:pt x="853" y="84"/>
                    </a:lnTo>
                    <a:lnTo>
                      <a:pt x="860" y="81"/>
                    </a:lnTo>
                    <a:lnTo>
                      <a:pt x="866" y="63"/>
                    </a:lnTo>
                    <a:lnTo>
                      <a:pt x="874" y="66"/>
                    </a:lnTo>
                    <a:lnTo>
                      <a:pt x="883" y="54"/>
                    </a:lnTo>
                    <a:lnTo>
                      <a:pt x="889" y="56"/>
                    </a:lnTo>
                    <a:lnTo>
                      <a:pt x="895" y="72"/>
                    </a:lnTo>
                    <a:lnTo>
                      <a:pt x="893" y="77"/>
                    </a:lnTo>
                    <a:lnTo>
                      <a:pt x="902" y="99"/>
                    </a:lnTo>
                    <a:lnTo>
                      <a:pt x="907" y="105"/>
                    </a:lnTo>
                    <a:lnTo>
                      <a:pt x="907" y="111"/>
                    </a:lnTo>
                    <a:lnTo>
                      <a:pt x="904" y="116"/>
                    </a:lnTo>
                    <a:lnTo>
                      <a:pt x="904" y="122"/>
                    </a:lnTo>
                    <a:lnTo>
                      <a:pt x="911" y="135"/>
                    </a:lnTo>
                    <a:lnTo>
                      <a:pt x="911" y="144"/>
                    </a:lnTo>
                    <a:lnTo>
                      <a:pt x="934" y="156"/>
                    </a:lnTo>
                    <a:lnTo>
                      <a:pt x="939" y="156"/>
                    </a:lnTo>
                    <a:lnTo>
                      <a:pt x="948" y="160"/>
                    </a:lnTo>
                    <a:lnTo>
                      <a:pt x="948" y="165"/>
                    </a:lnTo>
                    <a:lnTo>
                      <a:pt x="938" y="175"/>
                    </a:lnTo>
                    <a:lnTo>
                      <a:pt x="942" y="181"/>
                    </a:lnTo>
                    <a:lnTo>
                      <a:pt x="950" y="181"/>
                    </a:lnTo>
                    <a:lnTo>
                      <a:pt x="953" y="187"/>
                    </a:lnTo>
                    <a:lnTo>
                      <a:pt x="947" y="195"/>
                    </a:lnTo>
                    <a:lnTo>
                      <a:pt x="939" y="210"/>
                    </a:lnTo>
                    <a:lnTo>
                      <a:pt x="951" y="219"/>
                    </a:lnTo>
                    <a:lnTo>
                      <a:pt x="953" y="228"/>
                    </a:lnTo>
                    <a:lnTo>
                      <a:pt x="953" y="238"/>
                    </a:lnTo>
                    <a:lnTo>
                      <a:pt x="956" y="246"/>
                    </a:lnTo>
                    <a:lnTo>
                      <a:pt x="980" y="265"/>
                    </a:lnTo>
                    <a:lnTo>
                      <a:pt x="993" y="259"/>
                    </a:lnTo>
                    <a:lnTo>
                      <a:pt x="1001" y="267"/>
                    </a:lnTo>
                    <a:lnTo>
                      <a:pt x="993" y="277"/>
                    </a:lnTo>
                    <a:lnTo>
                      <a:pt x="984" y="283"/>
                    </a:lnTo>
                    <a:lnTo>
                      <a:pt x="981" y="305"/>
                    </a:lnTo>
                    <a:lnTo>
                      <a:pt x="974" y="307"/>
                    </a:lnTo>
                    <a:lnTo>
                      <a:pt x="977" y="320"/>
                    </a:lnTo>
                    <a:lnTo>
                      <a:pt x="965" y="317"/>
                    </a:lnTo>
                    <a:lnTo>
                      <a:pt x="951" y="319"/>
                    </a:lnTo>
                    <a:lnTo>
                      <a:pt x="945" y="320"/>
                    </a:lnTo>
                    <a:lnTo>
                      <a:pt x="932" y="328"/>
                    </a:lnTo>
                    <a:lnTo>
                      <a:pt x="914" y="332"/>
                    </a:lnTo>
                    <a:lnTo>
                      <a:pt x="919" y="341"/>
                    </a:lnTo>
                    <a:lnTo>
                      <a:pt x="916" y="353"/>
                    </a:lnTo>
                    <a:lnTo>
                      <a:pt x="919" y="361"/>
                    </a:lnTo>
                    <a:lnTo>
                      <a:pt x="922" y="365"/>
                    </a:lnTo>
                    <a:lnTo>
                      <a:pt x="922" y="376"/>
                    </a:lnTo>
                    <a:lnTo>
                      <a:pt x="928" y="379"/>
                    </a:lnTo>
                    <a:lnTo>
                      <a:pt x="942" y="413"/>
                    </a:lnTo>
                    <a:lnTo>
                      <a:pt x="947" y="418"/>
                    </a:lnTo>
                    <a:lnTo>
                      <a:pt x="948" y="421"/>
                    </a:lnTo>
                    <a:lnTo>
                      <a:pt x="950" y="434"/>
                    </a:lnTo>
                    <a:lnTo>
                      <a:pt x="948" y="456"/>
                    </a:lnTo>
                    <a:lnTo>
                      <a:pt x="945" y="462"/>
                    </a:lnTo>
                    <a:lnTo>
                      <a:pt x="945" y="468"/>
                    </a:lnTo>
                    <a:lnTo>
                      <a:pt x="941" y="474"/>
                    </a:lnTo>
                    <a:lnTo>
                      <a:pt x="922" y="486"/>
                    </a:lnTo>
                    <a:lnTo>
                      <a:pt x="886" y="488"/>
                    </a:lnTo>
                    <a:lnTo>
                      <a:pt x="872" y="483"/>
                    </a:lnTo>
                    <a:lnTo>
                      <a:pt x="841" y="437"/>
                    </a:lnTo>
                    <a:lnTo>
                      <a:pt x="828" y="412"/>
                    </a:lnTo>
                    <a:lnTo>
                      <a:pt x="780" y="397"/>
                    </a:lnTo>
                    <a:lnTo>
                      <a:pt x="754" y="418"/>
                    </a:lnTo>
                    <a:lnTo>
                      <a:pt x="742" y="431"/>
                    </a:lnTo>
                    <a:lnTo>
                      <a:pt x="739" y="443"/>
                    </a:lnTo>
                    <a:lnTo>
                      <a:pt x="750" y="470"/>
                    </a:lnTo>
                    <a:lnTo>
                      <a:pt x="756" y="477"/>
                    </a:lnTo>
                    <a:lnTo>
                      <a:pt x="750" y="503"/>
                    </a:lnTo>
                    <a:lnTo>
                      <a:pt x="702" y="471"/>
                    </a:lnTo>
                    <a:lnTo>
                      <a:pt x="680" y="495"/>
                    </a:lnTo>
                    <a:lnTo>
                      <a:pt x="613" y="500"/>
                    </a:lnTo>
                    <a:lnTo>
                      <a:pt x="645" y="546"/>
                    </a:lnTo>
                    <a:lnTo>
                      <a:pt x="650" y="593"/>
                    </a:lnTo>
                    <a:lnTo>
                      <a:pt x="632" y="645"/>
                    </a:lnTo>
                    <a:lnTo>
                      <a:pt x="611" y="673"/>
                    </a:lnTo>
                    <a:lnTo>
                      <a:pt x="595" y="685"/>
                    </a:lnTo>
                    <a:lnTo>
                      <a:pt x="607" y="696"/>
                    </a:lnTo>
                    <a:lnTo>
                      <a:pt x="635" y="711"/>
                    </a:lnTo>
                    <a:lnTo>
                      <a:pt x="601" y="750"/>
                    </a:lnTo>
                    <a:lnTo>
                      <a:pt x="593" y="762"/>
                    </a:lnTo>
                    <a:lnTo>
                      <a:pt x="465" y="700"/>
                    </a:lnTo>
                    <a:lnTo>
                      <a:pt x="414" y="705"/>
                    </a:lnTo>
                    <a:lnTo>
                      <a:pt x="384" y="676"/>
                    </a:lnTo>
                    <a:lnTo>
                      <a:pt x="347" y="693"/>
                    </a:lnTo>
                    <a:lnTo>
                      <a:pt x="332" y="666"/>
                    </a:lnTo>
                    <a:lnTo>
                      <a:pt x="306" y="669"/>
                    </a:lnTo>
                    <a:lnTo>
                      <a:pt x="266" y="670"/>
                    </a:lnTo>
                    <a:lnTo>
                      <a:pt x="239" y="682"/>
                    </a:lnTo>
                    <a:lnTo>
                      <a:pt x="227" y="684"/>
                    </a:lnTo>
                    <a:lnTo>
                      <a:pt x="218" y="685"/>
                    </a:lnTo>
                    <a:lnTo>
                      <a:pt x="172" y="679"/>
                    </a:lnTo>
                    <a:lnTo>
                      <a:pt x="153" y="702"/>
                    </a:lnTo>
                    <a:lnTo>
                      <a:pt x="141" y="706"/>
                    </a:lnTo>
                    <a:lnTo>
                      <a:pt x="135" y="705"/>
                    </a:lnTo>
                    <a:lnTo>
                      <a:pt x="132" y="693"/>
                    </a:lnTo>
                    <a:lnTo>
                      <a:pt x="135" y="691"/>
                    </a:lnTo>
                    <a:lnTo>
                      <a:pt x="141" y="694"/>
                    </a:lnTo>
                    <a:lnTo>
                      <a:pt x="141" y="684"/>
                    </a:lnTo>
                    <a:lnTo>
                      <a:pt x="132" y="675"/>
                    </a:lnTo>
                    <a:lnTo>
                      <a:pt x="132" y="666"/>
                    </a:lnTo>
                    <a:lnTo>
                      <a:pt x="136" y="658"/>
                    </a:lnTo>
                    <a:lnTo>
                      <a:pt x="139" y="652"/>
                    </a:lnTo>
                    <a:lnTo>
                      <a:pt x="150" y="649"/>
                    </a:lnTo>
                    <a:lnTo>
                      <a:pt x="154" y="651"/>
                    </a:lnTo>
                    <a:lnTo>
                      <a:pt x="154" y="643"/>
                    </a:lnTo>
                    <a:lnTo>
                      <a:pt x="168" y="637"/>
                    </a:lnTo>
                    <a:lnTo>
                      <a:pt x="172" y="636"/>
                    </a:lnTo>
                    <a:lnTo>
                      <a:pt x="175" y="639"/>
                    </a:lnTo>
                    <a:lnTo>
                      <a:pt x="178" y="637"/>
                    </a:lnTo>
                    <a:lnTo>
                      <a:pt x="189" y="627"/>
                    </a:lnTo>
                    <a:lnTo>
                      <a:pt x="197" y="625"/>
                    </a:lnTo>
                    <a:lnTo>
                      <a:pt x="199" y="634"/>
                    </a:lnTo>
                    <a:lnTo>
                      <a:pt x="211" y="652"/>
                    </a:lnTo>
                    <a:lnTo>
                      <a:pt x="217" y="652"/>
                    </a:lnTo>
                    <a:lnTo>
                      <a:pt x="221" y="648"/>
                    </a:lnTo>
                    <a:lnTo>
                      <a:pt x="215" y="646"/>
                    </a:lnTo>
                    <a:lnTo>
                      <a:pt x="208" y="640"/>
                    </a:lnTo>
                    <a:lnTo>
                      <a:pt x="208" y="628"/>
                    </a:lnTo>
                    <a:lnTo>
                      <a:pt x="229" y="618"/>
                    </a:lnTo>
                    <a:lnTo>
                      <a:pt x="239" y="622"/>
                    </a:lnTo>
                    <a:lnTo>
                      <a:pt x="248" y="621"/>
                    </a:lnTo>
                    <a:lnTo>
                      <a:pt x="253" y="628"/>
                    </a:lnTo>
                    <a:lnTo>
                      <a:pt x="251" y="634"/>
                    </a:lnTo>
                    <a:lnTo>
                      <a:pt x="257" y="639"/>
                    </a:lnTo>
                    <a:lnTo>
                      <a:pt x="263" y="640"/>
                    </a:lnTo>
                    <a:lnTo>
                      <a:pt x="274" y="637"/>
                    </a:lnTo>
                    <a:lnTo>
                      <a:pt x="286" y="643"/>
                    </a:lnTo>
                    <a:lnTo>
                      <a:pt x="287" y="642"/>
                    </a:lnTo>
                    <a:lnTo>
                      <a:pt x="280" y="636"/>
                    </a:lnTo>
                    <a:lnTo>
                      <a:pt x="259" y="633"/>
                    </a:lnTo>
                    <a:lnTo>
                      <a:pt x="257" y="622"/>
                    </a:lnTo>
                    <a:lnTo>
                      <a:pt x="253" y="616"/>
                    </a:lnTo>
                    <a:lnTo>
                      <a:pt x="247" y="615"/>
                    </a:lnTo>
                    <a:lnTo>
                      <a:pt x="236" y="615"/>
                    </a:lnTo>
                    <a:lnTo>
                      <a:pt x="227" y="612"/>
                    </a:lnTo>
                    <a:lnTo>
                      <a:pt x="229" y="605"/>
                    </a:lnTo>
                    <a:lnTo>
                      <a:pt x="241" y="597"/>
                    </a:lnTo>
                    <a:lnTo>
                      <a:pt x="250" y="588"/>
                    </a:lnTo>
                    <a:lnTo>
                      <a:pt x="259" y="587"/>
                    </a:lnTo>
                    <a:lnTo>
                      <a:pt x="278" y="600"/>
                    </a:lnTo>
                    <a:lnTo>
                      <a:pt x="293" y="603"/>
                    </a:lnTo>
                    <a:lnTo>
                      <a:pt x="299" y="607"/>
                    </a:lnTo>
                    <a:lnTo>
                      <a:pt x="300" y="613"/>
                    </a:lnTo>
                    <a:lnTo>
                      <a:pt x="302" y="613"/>
                    </a:lnTo>
                    <a:lnTo>
                      <a:pt x="303" y="612"/>
                    </a:lnTo>
                    <a:lnTo>
                      <a:pt x="303" y="616"/>
                    </a:lnTo>
                    <a:lnTo>
                      <a:pt x="302" y="605"/>
                    </a:lnTo>
                    <a:lnTo>
                      <a:pt x="298" y="600"/>
                    </a:lnTo>
                    <a:lnTo>
                      <a:pt x="293" y="597"/>
                    </a:lnTo>
                    <a:lnTo>
                      <a:pt x="281" y="596"/>
                    </a:lnTo>
                    <a:lnTo>
                      <a:pt x="266" y="585"/>
                    </a:lnTo>
                    <a:lnTo>
                      <a:pt x="257" y="582"/>
                    </a:lnTo>
                    <a:lnTo>
                      <a:pt x="257" y="581"/>
                    </a:lnTo>
                    <a:lnTo>
                      <a:pt x="277" y="560"/>
                    </a:lnTo>
                    <a:lnTo>
                      <a:pt x="284" y="558"/>
                    </a:lnTo>
                    <a:lnTo>
                      <a:pt x="287" y="558"/>
                    </a:lnTo>
                    <a:lnTo>
                      <a:pt x="289" y="557"/>
                    </a:lnTo>
                    <a:lnTo>
                      <a:pt x="293" y="560"/>
                    </a:lnTo>
                    <a:lnTo>
                      <a:pt x="292" y="563"/>
                    </a:lnTo>
                    <a:lnTo>
                      <a:pt x="287" y="563"/>
                    </a:lnTo>
                    <a:lnTo>
                      <a:pt x="290" y="567"/>
                    </a:lnTo>
                    <a:lnTo>
                      <a:pt x="299" y="567"/>
                    </a:lnTo>
                    <a:lnTo>
                      <a:pt x="303" y="570"/>
                    </a:lnTo>
                    <a:lnTo>
                      <a:pt x="311" y="570"/>
                    </a:lnTo>
                    <a:lnTo>
                      <a:pt x="299" y="555"/>
                    </a:lnTo>
                    <a:lnTo>
                      <a:pt x="293" y="551"/>
                    </a:lnTo>
                    <a:lnTo>
                      <a:pt x="292" y="552"/>
                    </a:lnTo>
                    <a:lnTo>
                      <a:pt x="289" y="552"/>
                    </a:lnTo>
                    <a:lnTo>
                      <a:pt x="292" y="545"/>
                    </a:lnTo>
                    <a:lnTo>
                      <a:pt x="286" y="545"/>
                    </a:lnTo>
                    <a:lnTo>
                      <a:pt x="262" y="554"/>
                    </a:lnTo>
                    <a:lnTo>
                      <a:pt x="256" y="558"/>
                    </a:lnTo>
                    <a:lnTo>
                      <a:pt x="254" y="551"/>
                    </a:lnTo>
                    <a:lnTo>
                      <a:pt x="259" y="545"/>
                    </a:lnTo>
                    <a:lnTo>
                      <a:pt x="257" y="537"/>
                    </a:lnTo>
                    <a:lnTo>
                      <a:pt x="260" y="534"/>
                    </a:lnTo>
                    <a:lnTo>
                      <a:pt x="269" y="534"/>
                    </a:lnTo>
                    <a:lnTo>
                      <a:pt x="269" y="531"/>
                    </a:lnTo>
                    <a:lnTo>
                      <a:pt x="268" y="530"/>
                    </a:lnTo>
                    <a:lnTo>
                      <a:pt x="268" y="525"/>
                    </a:lnTo>
                    <a:lnTo>
                      <a:pt x="260" y="525"/>
                    </a:lnTo>
                    <a:lnTo>
                      <a:pt x="257" y="521"/>
                    </a:lnTo>
                    <a:lnTo>
                      <a:pt x="265" y="512"/>
                    </a:lnTo>
                    <a:lnTo>
                      <a:pt x="268" y="504"/>
                    </a:lnTo>
                    <a:lnTo>
                      <a:pt x="274" y="501"/>
                    </a:lnTo>
                    <a:lnTo>
                      <a:pt x="287" y="485"/>
                    </a:lnTo>
                    <a:lnTo>
                      <a:pt x="281" y="480"/>
                    </a:lnTo>
                    <a:lnTo>
                      <a:pt x="278" y="482"/>
                    </a:lnTo>
                    <a:lnTo>
                      <a:pt x="280" y="476"/>
                    </a:lnTo>
                    <a:lnTo>
                      <a:pt x="290" y="471"/>
                    </a:lnTo>
                    <a:lnTo>
                      <a:pt x="293" y="471"/>
                    </a:lnTo>
                    <a:lnTo>
                      <a:pt x="295" y="473"/>
                    </a:lnTo>
                    <a:lnTo>
                      <a:pt x="300" y="473"/>
                    </a:lnTo>
                    <a:lnTo>
                      <a:pt x="306" y="468"/>
                    </a:lnTo>
                    <a:lnTo>
                      <a:pt x="314" y="465"/>
                    </a:lnTo>
                    <a:lnTo>
                      <a:pt x="320" y="461"/>
                    </a:lnTo>
                    <a:lnTo>
                      <a:pt x="329" y="459"/>
                    </a:lnTo>
                    <a:lnTo>
                      <a:pt x="336" y="459"/>
                    </a:lnTo>
                    <a:lnTo>
                      <a:pt x="338" y="465"/>
                    </a:lnTo>
                    <a:lnTo>
                      <a:pt x="348" y="462"/>
                    </a:lnTo>
                    <a:lnTo>
                      <a:pt x="356" y="470"/>
                    </a:lnTo>
                    <a:lnTo>
                      <a:pt x="359" y="468"/>
                    </a:lnTo>
                    <a:lnTo>
                      <a:pt x="353" y="459"/>
                    </a:lnTo>
                    <a:lnTo>
                      <a:pt x="344" y="456"/>
                    </a:lnTo>
                    <a:lnTo>
                      <a:pt x="341" y="456"/>
                    </a:lnTo>
                    <a:lnTo>
                      <a:pt x="339" y="453"/>
                    </a:lnTo>
                    <a:lnTo>
                      <a:pt x="339" y="449"/>
                    </a:lnTo>
                    <a:lnTo>
                      <a:pt x="336" y="446"/>
                    </a:lnTo>
                    <a:lnTo>
                      <a:pt x="339" y="428"/>
                    </a:lnTo>
                    <a:lnTo>
                      <a:pt x="336" y="427"/>
                    </a:lnTo>
                    <a:lnTo>
                      <a:pt x="326" y="430"/>
                    </a:lnTo>
                    <a:lnTo>
                      <a:pt x="329" y="421"/>
                    </a:lnTo>
                    <a:lnTo>
                      <a:pt x="327" y="410"/>
                    </a:lnTo>
                    <a:lnTo>
                      <a:pt x="329" y="401"/>
                    </a:lnTo>
                    <a:lnTo>
                      <a:pt x="327" y="398"/>
                    </a:lnTo>
                    <a:lnTo>
                      <a:pt x="336" y="395"/>
                    </a:lnTo>
                    <a:lnTo>
                      <a:pt x="339" y="388"/>
                    </a:lnTo>
                    <a:lnTo>
                      <a:pt x="344" y="385"/>
                    </a:lnTo>
                    <a:lnTo>
                      <a:pt x="344" y="376"/>
                    </a:lnTo>
                    <a:lnTo>
                      <a:pt x="342" y="371"/>
                    </a:lnTo>
                    <a:lnTo>
                      <a:pt x="345" y="370"/>
                    </a:lnTo>
                    <a:lnTo>
                      <a:pt x="353" y="370"/>
                    </a:lnTo>
                    <a:lnTo>
                      <a:pt x="354" y="367"/>
                    </a:lnTo>
                    <a:lnTo>
                      <a:pt x="353" y="365"/>
                    </a:lnTo>
                    <a:lnTo>
                      <a:pt x="350" y="364"/>
                    </a:lnTo>
                    <a:lnTo>
                      <a:pt x="351" y="352"/>
                    </a:lnTo>
                    <a:lnTo>
                      <a:pt x="348" y="341"/>
                    </a:lnTo>
                    <a:lnTo>
                      <a:pt x="350" y="337"/>
                    </a:lnTo>
                    <a:lnTo>
                      <a:pt x="356" y="340"/>
                    </a:lnTo>
                    <a:lnTo>
                      <a:pt x="363" y="331"/>
                    </a:lnTo>
                    <a:lnTo>
                      <a:pt x="369" y="332"/>
                    </a:lnTo>
                    <a:lnTo>
                      <a:pt x="380" y="341"/>
                    </a:lnTo>
                    <a:lnTo>
                      <a:pt x="378" y="364"/>
                    </a:lnTo>
                    <a:lnTo>
                      <a:pt x="377" y="370"/>
                    </a:lnTo>
                    <a:lnTo>
                      <a:pt x="366" y="382"/>
                    </a:lnTo>
                    <a:lnTo>
                      <a:pt x="360" y="407"/>
                    </a:lnTo>
                    <a:lnTo>
                      <a:pt x="366" y="401"/>
                    </a:lnTo>
                    <a:lnTo>
                      <a:pt x="369" y="392"/>
                    </a:lnTo>
                    <a:lnTo>
                      <a:pt x="368" y="383"/>
                    </a:lnTo>
                    <a:lnTo>
                      <a:pt x="383" y="365"/>
                    </a:lnTo>
                    <a:lnTo>
                      <a:pt x="398" y="376"/>
                    </a:lnTo>
                    <a:lnTo>
                      <a:pt x="396" y="386"/>
                    </a:lnTo>
                    <a:lnTo>
                      <a:pt x="398" y="404"/>
                    </a:lnTo>
                    <a:lnTo>
                      <a:pt x="396" y="407"/>
                    </a:lnTo>
                    <a:lnTo>
                      <a:pt x="399" y="413"/>
                    </a:lnTo>
                    <a:lnTo>
                      <a:pt x="395" y="424"/>
                    </a:lnTo>
                    <a:lnTo>
                      <a:pt x="395" y="434"/>
                    </a:lnTo>
                    <a:lnTo>
                      <a:pt x="396" y="436"/>
                    </a:lnTo>
                    <a:lnTo>
                      <a:pt x="401" y="418"/>
                    </a:lnTo>
                    <a:lnTo>
                      <a:pt x="402" y="416"/>
                    </a:lnTo>
                    <a:lnTo>
                      <a:pt x="404" y="403"/>
                    </a:lnTo>
                    <a:lnTo>
                      <a:pt x="402" y="391"/>
                    </a:lnTo>
                    <a:lnTo>
                      <a:pt x="404" y="383"/>
                    </a:lnTo>
                    <a:lnTo>
                      <a:pt x="406" y="380"/>
                    </a:lnTo>
                    <a:lnTo>
                      <a:pt x="409" y="386"/>
                    </a:lnTo>
                    <a:lnTo>
                      <a:pt x="406" y="394"/>
                    </a:lnTo>
                    <a:lnTo>
                      <a:pt x="414" y="403"/>
                    </a:lnTo>
                    <a:lnTo>
                      <a:pt x="423" y="410"/>
                    </a:lnTo>
                    <a:lnTo>
                      <a:pt x="424" y="419"/>
                    </a:lnTo>
                    <a:lnTo>
                      <a:pt x="427" y="410"/>
                    </a:lnTo>
                    <a:lnTo>
                      <a:pt x="418" y="401"/>
                    </a:lnTo>
                    <a:lnTo>
                      <a:pt x="417" y="397"/>
                    </a:lnTo>
                    <a:lnTo>
                      <a:pt x="420" y="397"/>
                    </a:lnTo>
                    <a:lnTo>
                      <a:pt x="423" y="392"/>
                    </a:lnTo>
                    <a:lnTo>
                      <a:pt x="430" y="394"/>
                    </a:lnTo>
                    <a:lnTo>
                      <a:pt x="438" y="392"/>
                    </a:lnTo>
                    <a:lnTo>
                      <a:pt x="448" y="392"/>
                    </a:lnTo>
                    <a:lnTo>
                      <a:pt x="451" y="395"/>
                    </a:lnTo>
                    <a:lnTo>
                      <a:pt x="447" y="398"/>
                    </a:lnTo>
                    <a:lnTo>
                      <a:pt x="454" y="403"/>
                    </a:lnTo>
                    <a:lnTo>
                      <a:pt x="457" y="403"/>
                    </a:lnTo>
                    <a:lnTo>
                      <a:pt x="459" y="406"/>
                    </a:lnTo>
                    <a:lnTo>
                      <a:pt x="466" y="406"/>
                    </a:lnTo>
                    <a:lnTo>
                      <a:pt x="462" y="403"/>
                    </a:lnTo>
                    <a:lnTo>
                      <a:pt x="462" y="398"/>
                    </a:lnTo>
                    <a:lnTo>
                      <a:pt x="459" y="397"/>
                    </a:lnTo>
                    <a:lnTo>
                      <a:pt x="459" y="394"/>
                    </a:lnTo>
                    <a:lnTo>
                      <a:pt x="456" y="391"/>
                    </a:lnTo>
                    <a:lnTo>
                      <a:pt x="451" y="391"/>
                    </a:lnTo>
                    <a:lnTo>
                      <a:pt x="442" y="388"/>
                    </a:lnTo>
                    <a:lnTo>
                      <a:pt x="417" y="376"/>
                    </a:lnTo>
                    <a:lnTo>
                      <a:pt x="412" y="371"/>
                    </a:lnTo>
                    <a:lnTo>
                      <a:pt x="411" y="361"/>
                    </a:lnTo>
                    <a:lnTo>
                      <a:pt x="406" y="355"/>
                    </a:lnTo>
                    <a:lnTo>
                      <a:pt x="390" y="347"/>
                    </a:lnTo>
                    <a:lnTo>
                      <a:pt x="395" y="332"/>
                    </a:lnTo>
                    <a:lnTo>
                      <a:pt x="393" y="326"/>
                    </a:lnTo>
                    <a:lnTo>
                      <a:pt x="390" y="323"/>
                    </a:lnTo>
                    <a:lnTo>
                      <a:pt x="390" y="320"/>
                    </a:lnTo>
                    <a:lnTo>
                      <a:pt x="412" y="311"/>
                    </a:lnTo>
                    <a:lnTo>
                      <a:pt x="436" y="307"/>
                    </a:lnTo>
                    <a:lnTo>
                      <a:pt x="442" y="299"/>
                    </a:lnTo>
                    <a:lnTo>
                      <a:pt x="447" y="304"/>
                    </a:lnTo>
                    <a:lnTo>
                      <a:pt x="448" y="314"/>
                    </a:lnTo>
                    <a:lnTo>
                      <a:pt x="448" y="322"/>
                    </a:lnTo>
                    <a:lnTo>
                      <a:pt x="444" y="326"/>
                    </a:lnTo>
                    <a:lnTo>
                      <a:pt x="444" y="329"/>
                    </a:lnTo>
                    <a:lnTo>
                      <a:pt x="447" y="329"/>
                    </a:lnTo>
                    <a:lnTo>
                      <a:pt x="451" y="328"/>
                    </a:lnTo>
                    <a:lnTo>
                      <a:pt x="454" y="343"/>
                    </a:lnTo>
                    <a:lnTo>
                      <a:pt x="459" y="352"/>
                    </a:lnTo>
                    <a:lnTo>
                      <a:pt x="465" y="353"/>
                    </a:lnTo>
                    <a:lnTo>
                      <a:pt x="466" y="356"/>
                    </a:lnTo>
                    <a:lnTo>
                      <a:pt x="465" y="364"/>
                    </a:lnTo>
                    <a:lnTo>
                      <a:pt x="471" y="376"/>
                    </a:lnTo>
                    <a:lnTo>
                      <a:pt x="481" y="385"/>
                    </a:lnTo>
                    <a:lnTo>
                      <a:pt x="505" y="383"/>
                    </a:lnTo>
                    <a:lnTo>
                      <a:pt x="512" y="392"/>
                    </a:lnTo>
                    <a:lnTo>
                      <a:pt x="512" y="403"/>
                    </a:lnTo>
                    <a:lnTo>
                      <a:pt x="504" y="413"/>
                    </a:lnTo>
                    <a:lnTo>
                      <a:pt x="498" y="422"/>
                    </a:lnTo>
                    <a:lnTo>
                      <a:pt x="498" y="427"/>
                    </a:lnTo>
                    <a:lnTo>
                      <a:pt x="505" y="433"/>
                    </a:lnTo>
                    <a:lnTo>
                      <a:pt x="512" y="427"/>
                    </a:lnTo>
                    <a:lnTo>
                      <a:pt x="515" y="427"/>
                    </a:lnTo>
                    <a:lnTo>
                      <a:pt x="530" y="433"/>
                    </a:lnTo>
                    <a:lnTo>
                      <a:pt x="542" y="436"/>
                    </a:lnTo>
                    <a:lnTo>
                      <a:pt x="529" y="427"/>
                    </a:lnTo>
                    <a:lnTo>
                      <a:pt x="523" y="418"/>
                    </a:lnTo>
                    <a:lnTo>
                      <a:pt x="523" y="394"/>
                    </a:lnTo>
                    <a:lnTo>
                      <a:pt x="514" y="377"/>
                    </a:lnTo>
                    <a:lnTo>
                      <a:pt x="504" y="371"/>
                    </a:lnTo>
                    <a:lnTo>
                      <a:pt x="481" y="373"/>
                    </a:lnTo>
                    <a:lnTo>
                      <a:pt x="475" y="364"/>
                    </a:lnTo>
                    <a:lnTo>
                      <a:pt x="474" y="350"/>
                    </a:lnTo>
                    <a:lnTo>
                      <a:pt x="466" y="347"/>
                    </a:lnTo>
                    <a:lnTo>
                      <a:pt x="462" y="340"/>
                    </a:lnTo>
                    <a:lnTo>
                      <a:pt x="466" y="317"/>
                    </a:lnTo>
                    <a:lnTo>
                      <a:pt x="474" y="313"/>
                    </a:lnTo>
                    <a:lnTo>
                      <a:pt x="477" y="305"/>
                    </a:lnTo>
                    <a:lnTo>
                      <a:pt x="489" y="302"/>
                    </a:lnTo>
                    <a:lnTo>
                      <a:pt x="492" y="308"/>
                    </a:lnTo>
                    <a:lnTo>
                      <a:pt x="499" y="317"/>
                    </a:lnTo>
                    <a:lnTo>
                      <a:pt x="501" y="317"/>
                    </a:lnTo>
                    <a:lnTo>
                      <a:pt x="492" y="302"/>
                    </a:lnTo>
                    <a:lnTo>
                      <a:pt x="490" y="296"/>
                    </a:lnTo>
                    <a:lnTo>
                      <a:pt x="487" y="301"/>
                    </a:lnTo>
                    <a:lnTo>
                      <a:pt x="475" y="302"/>
                    </a:lnTo>
                    <a:lnTo>
                      <a:pt x="472" y="304"/>
                    </a:lnTo>
                    <a:lnTo>
                      <a:pt x="469" y="311"/>
                    </a:lnTo>
                    <a:lnTo>
                      <a:pt x="466" y="313"/>
                    </a:lnTo>
                    <a:lnTo>
                      <a:pt x="462" y="307"/>
                    </a:lnTo>
                    <a:lnTo>
                      <a:pt x="459" y="299"/>
                    </a:lnTo>
                    <a:lnTo>
                      <a:pt x="457" y="285"/>
                    </a:lnTo>
                    <a:lnTo>
                      <a:pt x="460" y="270"/>
                    </a:lnTo>
                    <a:lnTo>
                      <a:pt x="468" y="264"/>
                    </a:lnTo>
                    <a:lnTo>
                      <a:pt x="469" y="259"/>
                    </a:lnTo>
                    <a:lnTo>
                      <a:pt x="477" y="249"/>
                    </a:lnTo>
                    <a:lnTo>
                      <a:pt x="478" y="241"/>
                    </a:lnTo>
                    <a:lnTo>
                      <a:pt x="478" y="232"/>
                    </a:lnTo>
                    <a:lnTo>
                      <a:pt x="484" y="226"/>
                    </a:lnTo>
                    <a:lnTo>
                      <a:pt x="489" y="228"/>
                    </a:lnTo>
                    <a:lnTo>
                      <a:pt x="495" y="219"/>
                    </a:lnTo>
                    <a:lnTo>
                      <a:pt x="504" y="214"/>
                    </a:lnTo>
                    <a:lnTo>
                      <a:pt x="521" y="214"/>
                    </a:lnTo>
                    <a:lnTo>
                      <a:pt x="536" y="205"/>
                    </a:lnTo>
                    <a:lnTo>
                      <a:pt x="541" y="205"/>
                    </a:lnTo>
                    <a:lnTo>
                      <a:pt x="544" y="207"/>
                    </a:lnTo>
                    <a:lnTo>
                      <a:pt x="557" y="199"/>
                    </a:lnTo>
                    <a:lnTo>
                      <a:pt x="565" y="199"/>
                    </a:lnTo>
                    <a:lnTo>
                      <a:pt x="566" y="202"/>
                    </a:lnTo>
                    <a:lnTo>
                      <a:pt x="565" y="216"/>
                    </a:lnTo>
                    <a:lnTo>
                      <a:pt x="559" y="223"/>
                    </a:lnTo>
                    <a:lnTo>
                      <a:pt x="563" y="231"/>
                    </a:lnTo>
                    <a:lnTo>
                      <a:pt x="557" y="243"/>
                    </a:lnTo>
                    <a:lnTo>
                      <a:pt x="557" y="256"/>
                    </a:lnTo>
                    <a:lnTo>
                      <a:pt x="554" y="259"/>
                    </a:lnTo>
                    <a:lnTo>
                      <a:pt x="562" y="262"/>
                    </a:lnTo>
                    <a:lnTo>
                      <a:pt x="568" y="268"/>
                    </a:lnTo>
                    <a:lnTo>
                      <a:pt x="563" y="277"/>
                    </a:lnTo>
                    <a:lnTo>
                      <a:pt x="565" y="283"/>
                    </a:lnTo>
                    <a:lnTo>
                      <a:pt x="562" y="292"/>
                    </a:lnTo>
                    <a:lnTo>
                      <a:pt x="562" y="296"/>
                    </a:lnTo>
                    <a:lnTo>
                      <a:pt x="554" y="308"/>
                    </a:lnTo>
                    <a:lnTo>
                      <a:pt x="553" y="316"/>
                    </a:lnTo>
                    <a:lnTo>
                      <a:pt x="554" y="325"/>
                    </a:lnTo>
                    <a:lnTo>
                      <a:pt x="559" y="329"/>
                    </a:lnTo>
                    <a:lnTo>
                      <a:pt x="554" y="337"/>
                    </a:lnTo>
                    <a:lnTo>
                      <a:pt x="542" y="349"/>
                    </a:lnTo>
                    <a:lnTo>
                      <a:pt x="533" y="364"/>
                    </a:lnTo>
                    <a:lnTo>
                      <a:pt x="536" y="364"/>
                    </a:lnTo>
                    <a:lnTo>
                      <a:pt x="550" y="349"/>
                    </a:lnTo>
                    <a:lnTo>
                      <a:pt x="554" y="355"/>
                    </a:lnTo>
                    <a:lnTo>
                      <a:pt x="557" y="355"/>
                    </a:lnTo>
                    <a:lnTo>
                      <a:pt x="554" y="349"/>
                    </a:lnTo>
                    <a:lnTo>
                      <a:pt x="557" y="340"/>
                    </a:lnTo>
                    <a:lnTo>
                      <a:pt x="566" y="328"/>
                    </a:lnTo>
                    <a:lnTo>
                      <a:pt x="566" y="325"/>
                    </a:lnTo>
                    <a:lnTo>
                      <a:pt x="563" y="323"/>
                    </a:lnTo>
                    <a:lnTo>
                      <a:pt x="568" y="313"/>
                    </a:lnTo>
                    <a:lnTo>
                      <a:pt x="565" y="302"/>
                    </a:lnTo>
                    <a:lnTo>
                      <a:pt x="571" y="289"/>
                    </a:lnTo>
                    <a:lnTo>
                      <a:pt x="566" y="282"/>
                    </a:lnTo>
                    <a:lnTo>
                      <a:pt x="574" y="280"/>
                    </a:lnTo>
                    <a:lnTo>
                      <a:pt x="590" y="285"/>
                    </a:lnTo>
                    <a:lnTo>
                      <a:pt x="601" y="292"/>
                    </a:lnTo>
                    <a:lnTo>
                      <a:pt x="618" y="290"/>
                    </a:lnTo>
                    <a:lnTo>
                      <a:pt x="618" y="289"/>
                    </a:lnTo>
                    <a:lnTo>
                      <a:pt x="602" y="289"/>
                    </a:lnTo>
                    <a:lnTo>
                      <a:pt x="595" y="283"/>
                    </a:lnTo>
                    <a:lnTo>
                      <a:pt x="586" y="280"/>
                    </a:lnTo>
                    <a:lnTo>
                      <a:pt x="580" y="276"/>
                    </a:lnTo>
                    <a:lnTo>
                      <a:pt x="578" y="268"/>
                    </a:lnTo>
                    <a:lnTo>
                      <a:pt x="578" y="262"/>
                    </a:lnTo>
                    <a:lnTo>
                      <a:pt x="572" y="253"/>
                    </a:lnTo>
                    <a:lnTo>
                      <a:pt x="572" y="250"/>
                    </a:lnTo>
                    <a:lnTo>
                      <a:pt x="575" y="247"/>
                    </a:lnTo>
                    <a:lnTo>
                      <a:pt x="575" y="240"/>
                    </a:lnTo>
                    <a:lnTo>
                      <a:pt x="583" y="234"/>
                    </a:lnTo>
                    <a:lnTo>
                      <a:pt x="581" y="225"/>
                    </a:lnTo>
                    <a:lnTo>
                      <a:pt x="583" y="219"/>
                    </a:lnTo>
                    <a:lnTo>
                      <a:pt x="586" y="213"/>
                    </a:lnTo>
                    <a:lnTo>
                      <a:pt x="590" y="213"/>
                    </a:lnTo>
                    <a:lnTo>
                      <a:pt x="595" y="196"/>
                    </a:lnTo>
                    <a:lnTo>
                      <a:pt x="602" y="187"/>
                    </a:lnTo>
                    <a:lnTo>
                      <a:pt x="602" y="201"/>
                    </a:lnTo>
                    <a:lnTo>
                      <a:pt x="596" y="219"/>
                    </a:lnTo>
                    <a:lnTo>
                      <a:pt x="598" y="222"/>
                    </a:lnTo>
                    <a:lnTo>
                      <a:pt x="601" y="219"/>
                    </a:lnTo>
                    <a:lnTo>
                      <a:pt x="614" y="174"/>
                    </a:lnTo>
                    <a:lnTo>
                      <a:pt x="618" y="168"/>
                    </a:lnTo>
                    <a:lnTo>
                      <a:pt x="621" y="150"/>
                    </a:lnTo>
                    <a:lnTo>
                      <a:pt x="626" y="148"/>
                    </a:lnTo>
                    <a:lnTo>
                      <a:pt x="626" y="159"/>
                    </a:lnTo>
                    <a:lnTo>
                      <a:pt x="624" y="165"/>
                    </a:lnTo>
                    <a:lnTo>
                      <a:pt x="630" y="184"/>
                    </a:lnTo>
                    <a:lnTo>
                      <a:pt x="632" y="180"/>
                    </a:lnTo>
                    <a:lnTo>
                      <a:pt x="627" y="169"/>
                    </a:lnTo>
                    <a:lnTo>
                      <a:pt x="630" y="150"/>
                    </a:lnTo>
                    <a:lnTo>
                      <a:pt x="638" y="139"/>
                    </a:lnTo>
                    <a:lnTo>
                      <a:pt x="639" y="135"/>
                    </a:lnTo>
                    <a:lnTo>
                      <a:pt x="642" y="135"/>
                    </a:lnTo>
                    <a:lnTo>
                      <a:pt x="648" y="141"/>
                    </a:lnTo>
                    <a:lnTo>
                      <a:pt x="656" y="166"/>
                    </a:lnTo>
                    <a:lnTo>
                      <a:pt x="657" y="168"/>
                    </a:lnTo>
                    <a:lnTo>
                      <a:pt x="657" y="177"/>
                    </a:lnTo>
                    <a:lnTo>
                      <a:pt x="647" y="214"/>
                    </a:lnTo>
                    <a:lnTo>
                      <a:pt x="642" y="247"/>
                    </a:lnTo>
                    <a:lnTo>
                      <a:pt x="638" y="253"/>
                    </a:lnTo>
                    <a:lnTo>
                      <a:pt x="642" y="264"/>
                    </a:lnTo>
                    <a:lnTo>
                      <a:pt x="648" y="267"/>
                    </a:lnTo>
                    <a:lnTo>
                      <a:pt x="651" y="271"/>
                    </a:lnTo>
                    <a:lnTo>
                      <a:pt x="651" y="279"/>
                    </a:lnTo>
                    <a:lnTo>
                      <a:pt x="647" y="290"/>
                    </a:lnTo>
                    <a:lnTo>
                      <a:pt x="644" y="292"/>
                    </a:lnTo>
                    <a:lnTo>
                      <a:pt x="641" y="293"/>
                    </a:lnTo>
                    <a:lnTo>
                      <a:pt x="633" y="295"/>
                    </a:lnTo>
                    <a:lnTo>
                      <a:pt x="635" y="298"/>
                    </a:lnTo>
                    <a:lnTo>
                      <a:pt x="635" y="305"/>
                    </a:lnTo>
                    <a:lnTo>
                      <a:pt x="635" y="310"/>
                    </a:lnTo>
                    <a:lnTo>
                      <a:pt x="636" y="317"/>
                    </a:lnTo>
                    <a:lnTo>
                      <a:pt x="632" y="326"/>
                    </a:lnTo>
                    <a:lnTo>
                      <a:pt x="638" y="323"/>
                    </a:lnTo>
                    <a:lnTo>
                      <a:pt x="638" y="334"/>
                    </a:lnTo>
                    <a:lnTo>
                      <a:pt x="632" y="338"/>
                    </a:lnTo>
                    <a:lnTo>
                      <a:pt x="630" y="337"/>
                    </a:lnTo>
                    <a:lnTo>
                      <a:pt x="630" y="331"/>
                    </a:lnTo>
                    <a:lnTo>
                      <a:pt x="627" y="332"/>
                    </a:lnTo>
                    <a:lnTo>
                      <a:pt x="624" y="346"/>
                    </a:lnTo>
                    <a:lnTo>
                      <a:pt x="626" y="355"/>
                    </a:lnTo>
                    <a:lnTo>
                      <a:pt x="624" y="362"/>
                    </a:lnTo>
                    <a:lnTo>
                      <a:pt x="617" y="370"/>
                    </a:lnTo>
                    <a:lnTo>
                      <a:pt x="611" y="373"/>
                    </a:lnTo>
                    <a:lnTo>
                      <a:pt x="601" y="383"/>
                    </a:lnTo>
                    <a:lnTo>
                      <a:pt x="599" y="386"/>
                    </a:lnTo>
                    <a:lnTo>
                      <a:pt x="602" y="388"/>
                    </a:lnTo>
                    <a:lnTo>
                      <a:pt x="593" y="403"/>
                    </a:lnTo>
                    <a:lnTo>
                      <a:pt x="590" y="412"/>
                    </a:lnTo>
                    <a:lnTo>
                      <a:pt x="593" y="413"/>
                    </a:lnTo>
                    <a:lnTo>
                      <a:pt x="598" y="412"/>
                    </a:lnTo>
                    <a:lnTo>
                      <a:pt x="599" y="404"/>
                    </a:lnTo>
                    <a:lnTo>
                      <a:pt x="613" y="383"/>
                    </a:lnTo>
                    <a:lnTo>
                      <a:pt x="629" y="368"/>
                    </a:lnTo>
                    <a:lnTo>
                      <a:pt x="635" y="371"/>
                    </a:lnTo>
                    <a:lnTo>
                      <a:pt x="639" y="365"/>
                    </a:lnTo>
                    <a:lnTo>
                      <a:pt x="638" y="356"/>
                    </a:lnTo>
                    <a:lnTo>
                      <a:pt x="647" y="340"/>
                    </a:lnTo>
                    <a:lnTo>
                      <a:pt x="656" y="305"/>
                    </a:lnTo>
                    <a:lnTo>
                      <a:pt x="657" y="290"/>
                    </a:lnTo>
                    <a:lnTo>
                      <a:pt x="660" y="289"/>
                    </a:lnTo>
                    <a:lnTo>
                      <a:pt x="663" y="288"/>
                    </a:lnTo>
                    <a:lnTo>
                      <a:pt x="675" y="296"/>
                    </a:lnTo>
                    <a:lnTo>
                      <a:pt x="678" y="305"/>
                    </a:lnTo>
                    <a:lnTo>
                      <a:pt x="683" y="305"/>
                    </a:lnTo>
                    <a:lnTo>
                      <a:pt x="690" y="317"/>
                    </a:lnTo>
                    <a:lnTo>
                      <a:pt x="698" y="319"/>
                    </a:lnTo>
                    <a:lnTo>
                      <a:pt x="705" y="319"/>
                    </a:lnTo>
                    <a:lnTo>
                      <a:pt x="714" y="326"/>
                    </a:lnTo>
                    <a:lnTo>
                      <a:pt x="716" y="325"/>
                    </a:lnTo>
                    <a:lnTo>
                      <a:pt x="708" y="316"/>
                    </a:lnTo>
                    <a:lnTo>
                      <a:pt x="698" y="316"/>
                    </a:lnTo>
                    <a:lnTo>
                      <a:pt x="692" y="310"/>
                    </a:lnTo>
                    <a:lnTo>
                      <a:pt x="686" y="301"/>
                    </a:lnTo>
                    <a:lnTo>
                      <a:pt x="683" y="292"/>
                    </a:lnTo>
                    <a:lnTo>
                      <a:pt x="669" y="277"/>
                    </a:lnTo>
                    <a:lnTo>
                      <a:pt x="666" y="271"/>
                    </a:lnTo>
                    <a:lnTo>
                      <a:pt x="668" y="261"/>
                    </a:lnTo>
                    <a:lnTo>
                      <a:pt x="675" y="243"/>
                    </a:lnTo>
                    <a:lnTo>
                      <a:pt x="675" y="232"/>
                    </a:lnTo>
                    <a:lnTo>
                      <a:pt x="669" y="226"/>
                    </a:lnTo>
                    <a:lnTo>
                      <a:pt x="671" y="225"/>
                    </a:lnTo>
                    <a:lnTo>
                      <a:pt x="666" y="220"/>
                    </a:lnTo>
                    <a:lnTo>
                      <a:pt x="671" y="219"/>
                    </a:lnTo>
                    <a:lnTo>
                      <a:pt x="675" y="220"/>
                    </a:lnTo>
                    <a:lnTo>
                      <a:pt x="693" y="210"/>
                    </a:lnTo>
                    <a:lnTo>
                      <a:pt x="701" y="208"/>
                    </a:lnTo>
                    <a:lnTo>
                      <a:pt x="710" y="198"/>
                    </a:lnTo>
                    <a:lnTo>
                      <a:pt x="711" y="190"/>
                    </a:lnTo>
                    <a:lnTo>
                      <a:pt x="713" y="187"/>
                    </a:lnTo>
                    <a:lnTo>
                      <a:pt x="707" y="180"/>
                    </a:lnTo>
                    <a:lnTo>
                      <a:pt x="708" y="174"/>
                    </a:lnTo>
                    <a:lnTo>
                      <a:pt x="711" y="171"/>
                    </a:lnTo>
                    <a:lnTo>
                      <a:pt x="719" y="166"/>
                    </a:lnTo>
                    <a:lnTo>
                      <a:pt x="723" y="157"/>
                    </a:lnTo>
                    <a:lnTo>
                      <a:pt x="735" y="154"/>
                    </a:lnTo>
                    <a:lnTo>
                      <a:pt x="744" y="144"/>
                    </a:lnTo>
                    <a:lnTo>
                      <a:pt x="748" y="141"/>
                    </a:lnTo>
                    <a:lnTo>
                      <a:pt x="751" y="144"/>
                    </a:lnTo>
                    <a:lnTo>
                      <a:pt x="750" y="150"/>
                    </a:lnTo>
                    <a:lnTo>
                      <a:pt x="735" y="160"/>
                    </a:lnTo>
                    <a:lnTo>
                      <a:pt x="736" y="162"/>
                    </a:lnTo>
                    <a:lnTo>
                      <a:pt x="732" y="166"/>
                    </a:lnTo>
                    <a:lnTo>
                      <a:pt x="726" y="180"/>
                    </a:lnTo>
                    <a:lnTo>
                      <a:pt x="720" y="184"/>
                    </a:lnTo>
                    <a:lnTo>
                      <a:pt x="722" y="186"/>
                    </a:lnTo>
                    <a:lnTo>
                      <a:pt x="733" y="186"/>
                    </a:lnTo>
                    <a:lnTo>
                      <a:pt x="732" y="187"/>
                    </a:lnTo>
                    <a:lnTo>
                      <a:pt x="735" y="190"/>
                    </a:lnTo>
                    <a:lnTo>
                      <a:pt x="729" y="192"/>
                    </a:lnTo>
                    <a:lnTo>
                      <a:pt x="727" y="198"/>
                    </a:lnTo>
                    <a:lnTo>
                      <a:pt x="729" y="199"/>
                    </a:lnTo>
                    <a:lnTo>
                      <a:pt x="732" y="208"/>
                    </a:lnTo>
                    <a:lnTo>
                      <a:pt x="735" y="210"/>
                    </a:lnTo>
                    <a:lnTo>
                      <a:pt x="736" y="214"/>
                    </a:lnTo>
                    <a:lnTo>
                      <a:pt x="739" y="216"/>
                    </a:lnTo>
                    <a:lnTo>
                      <a:pt x="742" y="213"/>
                    </a:lnTo>
                    <a:lnTo>
                      <a:pt x="742" y="210"/>
                    </a:lnTo>
                    <a:lnTo>
                      <a:pt x="747" y="208"/>
                    </a:lnTo>
                    <a:lnTo>
                      <a:pt x="739" y="201"/>
                    </a:lnTo>
                    <a:lnTo>
                      <a:pt x="741" y="196"/>
                    </a:lnTo>
                    <a:lnTo>
                      <a:pt x="747" y="193"/>
                    </a:lnTo>
                    <a:lnTo>
                      <a:pt x="748" y="190"/>
                    </a:lnTo>
                    <a:lnTo>
                      <a:pt x="748" y="186"/>
                    </a:lnTo>
                    <a:lnTo>
                      <a:pt x="745" y="183"/>
                    </a:lnTo>
                    <a:lnTo>
                      <a:pt x="747" y="178"/>
                    </a:lnTo>
                    <a:lnTo>
                      <a:pt x="745" y="177"/>
                    </a:lnTo>
                    <a:lnTo>
                      <a:pt x="748" y="175"/>
                    </a:lnTo>
                    <a:lnTo>
                      <a:pt x="748" y="177"/>
                    </a:lnTo>
                    <a:lnTo>
                      <a:pt x="753" y="174"/>
                    </a:lnTo>
                    <a:lnTo>
                      <a:pt x="754" y="175"/>
                    </a:lnTo>
                    <a:lnTo>
                      <a:pt x="762" y="174"/>
                    </a:lnTo>
                    <a:lnTo>
                      <a:pt x="766" y="175"/>
                    </a:lnTo>
                    <a:lnTo>
                      <a:pt x="768" y="181"/>
                    </a:lnTo>
                    <a:lnTo>
                      <a:pt x="762" y="189"/>
                    </a:lnTo>
                    <a:lnTo>
                      <a:pt x="762" y="193"/>
                    </a:lnTo>
                    <a:lnTo>
                      <a:pt x="759" y="195"/>
                    </a:lnTo>
                    <a:lnTo>
                      <a:pt x="759" y="205"/>
                    </a:lnTo>
                    <a:lnTo>
                      <a:pt x="762" y="199"/>
                    </a:lnTo>
                    <a:lnTo>
                      <a:pt x="765" y="196"/>
                    </a:lnTo>
                    <a:lnTo>
                      <a:pt x="772" y="186"/>
                    </a:lnTo>
                    <a:lnTo>
                      <a:pt x="766" y="169"/>
                    </a:lnTo>
                    <a:lnTo>
                      <a:pt x="768" y="163"/>
                    </a:lnTo>
                    <a:lnTo>
                      <a:pt x="772" y="166"/>
                    </a:lnTo>
                    <a:lnTo>
                      <a:pt x="784" y="166"/>
                    </a:lnTo>
                    <a:lnTo>
                      <a:pt x="786" y="163"/>
                    </a:lnTo>
                    <a:lnTo>
                      <a:pt x="784" y="160"/>
                    </a:lnTo>
                    <a:lnTo>
                      <a:pt x="777" y="159"/>
                    </a:lnTo>
                    <a:lnTo>
                      <a:pt x="766" y="153"/>
                    </a:lnTo>
                    <a:lnTo>
                      <a:pt x="769" y="141"/>
                    </a:lnTo>
                    <a:lnTo>
                      <a:pt x="769" y="135"/>
                    </a:lnTo>
                    <a:lnTo>
                      <a:pt x="774" y="122"/>
                    </a:lnTo>
                    <a:lnTo>
                      <a:pt x="780" y="122"/>
                    </a:lnTo>
                    <a:lnTo>
                      <a:pt x="786" y="117"/>
                    </a:lnTo>
                    <a:lnTo>
                      <a:pt x="801" y="120"/>
                    </a:lnTo>
                    <a:lnTo>
                      <a:pt x="802" y="125"/>
                    </a:lnTo>
                    <a:lnTo>
                      <a:pt x="813" y="133"/>
                    </a:lnTo>
                    <a:lnTo>
                      <a:pt x="814" y="141"/>
                    </a:lnTo>
                    <a:lnTo>
                      <a:pt x="819" y="145"/>
                    </a:lnTo>
                    <a:lnTo>
                      <a:pt x="820" y="148"/>
                    </a:lnTo>
                    <a:lnTo>
                      <a:pt x="819" y="156"/>
                    </a:lnTo>
                    <a:lnTo>
                      <a:pt x="822" y="163"/>
                    </a:lnTo>
                    <a:lnTo>
                      <a:pt x="826" y="163"/>
                    </a:lnTo>
                    <a:lnTo>
                      <a:pt x="838" y="172"/>
                    </a:lnTo>
                    <a:lnTo>
                      <a:pt x="845" y="174"/>
                    </a:lnTo>
                    <a:lnTo>
                      <a:pt x="854" y="187"/>
                    </a:lnTo>
                    <a:lnTo>
                      <a:pt x="862" y="189"/>
                    </a:lnTo>
                    <a:lnTo>
                      <a:pt x="859" y="192"/>
                    </a:lnTo>
                    <a:lnTo>
                      <a:pt x="869" y="217"/>
                    </a:lnTo>
                    <a:lnTo>
                      <a:pt x="875" y="220"/>
                    </a:lnTo>
                    <a:lnTo>
                      <a:pt x="878" y="217"/>
                    </a:lnTo>
                    <a:lnTo>
                      <a:pt x="884" y="228"/>
                    </a:lnTo>
                    <a:lnTo>
                      <a:pt x="880" y="232"/>
                    </a:lnTo>
                    <a:lnTo>
                      <a:pt x="875" y="231"/>
                    </a:lnTo>
                    <a:lnTo>
                      <a:pt x="880" y="235"/>
                    </a:lnTo>
                    <a:lnTo>
                      <a:pt x="895" y="231"/>
                    </a:lnTo>
                    <a:lnTo>
                      <a:pt x="896" y="226"/>
                    </a:lnTo>
                    <a:lnTo>
                      <a:pt x="886" y="220"/>
                    </a:lnTo>
                    <a:lnTo>
                      <a:pt x="886" y="219"/>
                    </a:lnTo>
                    <a:lnTo>
                      <a:pt x="889" y="219"/>
                    </a:lnTo>
                    <a:lnTo>
                      <a:pt x="890" y="216"/>
                    </a:lnTo>
                    <a:lnTo>
                      <a:pt x="874" y="196"/>
                    </a:lnTo>
                    <a:lnTo>
                      <a:pt x="872" y="196"/>
                    </a:lnTo>
                    <a:lnTo>
                      <a:pt x="874" y="199"/>
                    </a:lnTo>
                    <a:lnTo>
                      <a:pt x="871" y="201"/>
                    </a:lnTo>
                    <a:lnTo>
                      <a:pt x="863" y="192"/>
                    </a:lnTo>
                    <a:lnTo>
                      <a:pt x="863" y="187"/>
                    </a:lnTo>
                    <a:lnTo>
                      <a:pt x="871" y="190"/>
                    </a:lnTo>
                    <a:lnTo>
                      <a:pt x="880" y="190"/>
                    </a:lnTo>
                    <a:lnTo>
                      <a:pt x="881" y="187"/>
                    </a:lnTo>
                    <a:lnTo>
                      <a:pt x="877" y="180"/>
                    </a:lnTo>
                    <a:lnTo>
                      <a:pt x="865" y="177"/>
                    </a:lnTo>
                    <a:lnTo>
                      <a:pt x="862" y="171"/>
                    </a:lnTo>
                    <a:lnTo>
                      <a:pt x="863" y="165"/>
                    </a:lnTo>
                    <a:lnTo>
                      <a:pt x="860" y="162"/>
                    </a:lnTo>
                    <a:lnTo>
                      <a:pt x="859" y="151"/>
                    </a:lnTo>
                    <a:lnTo>
                      <a:pt x="860" y="148"/>
                    </a:lnTo>
                    <a:lnTo>
                      <a:pt x="868" y="145"/>
                    </a:lnTo>
                    <a:lnTo>
                      <a:pt x="860" y="138"/>
                    </a:lnTo>
                    <a:lnTo>
                      <a:pt x="862" y="133"/>
                    </a:lnTo>
                    <a:lnTo>
                      <a:pt x="875" y="129"/>
                    </a:lnTo>
                    <a:lnTo>
                      <a:pt x="880" y="133"/>
                    </a:lnTo>
                    <a:lnTo>
                      <a:pt x="880" y="141"/>
                    </a:lnTo>
                    <a:lnTo>
                      <a:pt x="878" y="147"/>
                    </a:lnTo>
                    <a:lnTo>
                      <a:pt x="875" y="148"/>
                    </a:lnTo>
                    <a:lnTo>
                      <a:pt x="883" y="153"/>
                    </a:lnTo>
                    <a:lnTo>
                      <a:pt x="884" y="130"/>
                    </a:lnTo>
                    <a:lnTo>
                      <a:pt x="878" y="120"/>
                    </a:lnTo>
                    <a:lnTo>
                      <a:pt x="886" y="117"/>
                    </a:lnTo>
                    <a:lnTo>
                      <a:pt x="890" y="114"/>
                    </a:lnTo>
                    <a:lnTo>
                      <a:pt x="883" y="114"/>
                    </a:lnTo>
                    <a:lnTo>
                      <a:pt x="875" y="116"/>
                    </a:lnTo>
                    <a:lnTo>
                      <a:pt x="872" y="119"/>
                    </a:lnTo>
                    <a:lnTo>
                      <a:pt x="857" y="122"/>
                    </a:lnTo>
                    <a:lnTo>
                      <a:pt x="847" y="110"/>
                    </a:lnTo>
                    <a:lnTo>
                      <a:pt x="853" y="108"/>
                    </a:lnTo>
                    <a:lnTo>
                      <a:pt x="859" y="101"/>
                    </a:lnTo>
                    <a:lnTo>
                      <a:pt x="869" y="101"/>
                    </a:lnTo>
                    <a:lnTo>
                      <a:pt x="878" y="96"/>
                    </a:lnTo>
                    <a:lnTo>
                      <a:pt x="878" y="93"/>
                    </a:lnTo>
                    <a:lnTo>
                      <a:pt x="886" y="86"/>
                    </a:lnTo>
                    <a:lnTo>
                      <a:pt x="889" y="75"/>
                    </a:lnTo>
                    <a:lnTo>
                      <a:pt x="886" y="75"/>
                    </a:lnTo>
                    <a:lnTo>
                      <a:pt x="881" y="86"/>
                    </a:lnTo>
                    <a:lnTo>
                      <a:pt x="878" y="86"/>
                    </a:lnTo>
                    <a:lnTo>
                      <a:pt x="877" y="84"/>
                    </a:lnTo>
                    <a:lnTo>
                      <a:pt x="877" y="89"/>
                    </a:lnTo>
                    <a:lnTo>
                      <a:pt x="871" y="95"/>
                    </a:lnTo>
                    <a:lnTo>
                      <a:pt x="863" y="95"/>
                    </a:lnTo>
                    <a:lnTo>
                      <a:pt x="856" y="96"/>
                    </a:lnTo>
                    <a:lnTo>
                      <a:pt x="853" y="93"/>
                    </a:lnTo>
                    <a:lnTo>
                      <a:pt x="851" y="90"/>
                    </a:lnTo>
                    <a:lnTo>
                      <a:pt x="850" y="95"/>
                    </a:lnTo>
                    <a:lnTo>
                      <a:pt x="853" y="99"/>
                    </a:lnTo>
                    <a:lnTo>
                      <a:pt x="841" y="105"/>
                    </a:lnTo>
                    <a:lnTo>
                      <a:pt x="835" y="99"/>
                    </a:lnTo>
                    <a:lnTo>
                      <a:pt x="829" y="98"/>
                    </a:lnTo>
                    <a:lnTo>
                      <a:pt x="822" y="92"/>
                    </a:lnTo>
                    <a:lnTo>
                      <a:pt x="823" y="86"/>
                    </a:lnTo>
                    <a:lnTo>
                      <a:pt x="820" y="83"/>
                    </a:lnTo>
                    <a:lnTo>
                      <a:pt x="817" y="89"/>
                    </a:lnTo>
                    <a:lnTo>
                      <a:pt x="814" y="90"/>
                    </a:lnTo>
                    <a:lnTo>
                      <a:pt x="804" y="86"/>
                    </a:lnTo>
                    <a:lnTo>
                      <a:pt x="796" y="66"/>
                    </a:lnTo>
                    <a:lnTo>
                      <a:pt x="802" y="65"/>
                    </a:lnTo>
                    <a:lnTo>
                      <a:pt x="807" y="59"/>
                    </a:lnTo>
                    <a:lnTo>
                      <a:pt x="805" y="54"/>
                    </a:lnTo>
                    <a:lnTo>
                      <a:pt x="790" y="62"/>
                    </a:lnTo>
                    <a:lnTo>
                      <a:pt x="783" y="62"/>
                    </a:lnTo>
                    <a:lnTo>
                      <a:pt x="775" y="56"/>
                    </a:lnTo>
                    <a:lnTo>
                      <a:pt x="775" y="50"/>
                    </a:lnTo>
                    <a:lnTo>
                      <a:pt x="772" y="47"/>
                    </a:lnTo>
                    <a:lnTo>
                      <a:pt x="771" y="41"/>
                    </a:lnTo>
                    <a:lnTo>
                      <a:pt x="766" y="45"/>
                    </a:lnTo>
                    <a:lnTo>
                      <a:pt x="765" y="39"/>
                    </a:lnTo>
                    <a:lnTo>
                      <a:pt x="768" y="36"/>
                    </a:lnTo>
                    <a:close/>
                    <a:moveTo>
                      <a:pt x="705" y="32"/>
                    </a:moveTo>
                    <a:lnTo>
                      <a:pt x="708" y="32"/>
                    </a:lnTo>
                    <a:lnTo>
                      <a:pt x="708" y="38"/>
                    </a:lnTo>
                    <a:lnTo>
                      <a:pt x="714" y="39"/>
                    </a:lnTo>
                    <a:lnTo>
                      <a:pt x="714" y="44"/>
                    </a:lnTo>
                    <a:lnTo>
                      <a:pt x="707" y="86"/>
                    </a:lnTo>
                    <a:lnTo>
                      <a:pt x="713" y="98"/>
                    </a:lnTo>
                    <a:lnTo>
                      <a:pt x="714" y="104"/>
                    </a:lnTo>
                    <a:lnTo>
                      <a:pt x="704" y="108"/>
                    </a:lnTo>
                    <a:lnTo>
                      <a:pt x="693" y="107"/>
                    </a:lnTo>
                    <a:lnTo>
                      <a:pt x="692" y="101"/>
                    </a:lnTo>
                    <a:lnTo>
                      <a:pt x="689" y="110"/>
                    </a:lnTo>
                    <a:lnTo>
                      <a:pt x="681" y="113"/>
                    </a:lnTo>
                    <a:lnTo>
                      <a:pt x="677" y="111"/>
                    </a:lnTo>
                    <a:lnTo>
                      <a:pt x="683" y="95"/>
                    </a:lnTo>
                    <a:lnTo>
                      <a:pt x="678" y="89"/>
                    </a:lnTo>
                    <a:lnTo>
                      <a:pt x="678" y="96"/>
                    </a:lnTo>
                    <a:lnTo>
                      <a:pt x="675" y="101"/>
                    </a:lnTo>
                    <a:lnTo>
                      <a:pt x="671" y="98"/>
                    </a:lnTo>
                    <a:lnTo>
                      <a:pt x="672" y="105"/>
                    </a:lnTo>
                    <a:lnTo>
                      <a:pt x="665" y="107"/>
                    </a:lnTo>
                    <a:lnTo>
                      <a:pt x="657" y="101"/>
                    </a:lnTo>
                    <a:lnTo>
                      <a:pt x="654" y="92"/>
                    </a:lnTo>
                    <a:lnTo>
                      <a:pt x="657" y="72"/>
                    </a:lnTo>
                    <a:lnTo>
                      <a:pt x="654" y="68"/>
                    </a:lnTo>
                    <a:lnTo>
                      <a:pt x="660" y="59"/>
                    </a:lnTo>
                    <a:lnTo>
                      <a:pt x="660" y="54"/>
                    </a:lnTo>
                    <a:lnTo>
                      <a:pt x="668" y="48"/>
                    </a:lnTo>
                    <a:lnTo>
                      <a:pt x="675" y="47"/>
                    </a:lnTo>
                    <a:lnTo>
                      <a:pt x="675" y="39"/>
                    </a:lnTo>
                    <a:lnTo>
                      <a:pt x="680" y="33"/>
                    </a:lnTo>
                    <a:lnTo>
                      <a:pt x="687" y="32"/>
                    </a:lnTo>
                    <a:lnTo>
                      <a:pt x="696" y="32"/>
                    </a:lnTo>
                    <a:lnTo>
                      <a:pt x="699" y="30"/>
                    </a:lnTo>
                    <a:lnTo>
                      <a:pt x="705" y="32"/>
                    </a:lnTo>
                    <a:close/>
                    <a:moveTo>
                      <a:pt x="495" y="23"/>
                    </a:moveTo>
                    <a:lnTo>
                      <a:pt x="501" y="32"/>
                    </a:lnTo>
                    <a:lnTo>
                      <a:pt x="499" y="38"/>
                    </a:lnTo>
                    <a:lnTo>
                      <a:pt x="499" y="42"/>
                    </a:lnTo>
                    <a:lnTo>
                      <a:pt x="502" y="53"/>
                    </a:lnTo>
                    <a:lnTo>
                      <a:pt x="498" y="62"/>
                    </a:lnTo>
                    <a:lnTo>
                      <a:pt x="498" y="72"/>
                    </a:lnTo>
                    <a:lnTo>
                      <a:pt x="495" y="74"/>
                    </a:lnTo>
                    <a:lnTo>
                      <a:pt x="493" y="78"/>
                    </a:lnTo>
                    <a:lnTo>
                      <a:pt x="483" y="81"/>
                    </a:lnTo>
                    <a:lnTo>
                      <a:pt x="472" y="69"/>
                    </a:lnTo>
                    <a:lnTo>
                      <a:pt x="463" y="63"/>
                    </a:lnTo>
                    <a:lnTo>
                      <a:pt x="472" y="56"/>
                    </a:lnTo>
                    <a:lnTo>
                      <a:pt x="475" y="56"/>
                    </a:lnTo>
                    <a:lnTo>
                      <a:pt x="477" y="57"/>
                    </a:lnTo>
                    <a:lnTo>
                      <a:pt x="478" y="63"/>
                    </a:lnTo>
                    <a:lnTo>
                      <a:pt x="481" y="65"/>
                    </a:lnTo>
                    <a:lnTo>
                      <a:pt x="478" y="50"/>
                    </a:lnTo>
                    <a:lnTo>
                      <a:pt x="484" y="45"/>
                    </a:lnTo>
                    <a:lnTo>
                      <a:pt x="480" y="42"/>
                    </a:lnTo>
                    <a:lnTo>
                      <a:pt x="480" y="39"/>
                    </a:lnTo>
                    <a:lnTo>
                      <a:pt x="483" y="38"/>
                    </a:lnTo>
                    <a:lnTo>
                      <a:pt x="478" y="29"/>
                    </a:lnTo>
                    <a:lnTo>
                      <a:pt x="481" y="27"/>
                    </a:lnTo>
                    <a:lnTo>
                      <a:pt x="484" y="26"/>
                    </a:lnTo>
                    <a:lnTo>
                      <a:pt x="487" y="27"/>
                    </a:lnTo>
                    <a:lnTo>
                      <a:pt x="490" y="21"/>
                    </a:lnTo>
                    <a:lnTo>
                      <a:pt x="493" y="20"/>
                    </a:lnTo>
                    <a:lnTo>
                      <a:pt x="495" y="23"/>
                    </a:lnTo>
                    <a:close/>
                    <a:moveTo>
                      <a:pt x="571" y="33"/>
                    </a:moveTo>
                    <a:lnTo>
                      <a:pt x="568" y="35"/>
                    </a:lnTo>
                    <a:lnTo>
                      <a:pt x="563" y="27"/>
                    </a:lnTo>
                    <a:lnTo>
                      <a:pt x="568" y="20"/>
                    </a:lnTo>
                    <a:lnTo>
                      <a:pt x="569" y="18"/>
                    </a:lnTo>
                    <a:lnTo>
                      <a:pt x="572" y="21"/>
                    </a:lnTo>
                    <a:lnTo>
                      <a:pt x="574" y="27"/>
                    </a:lnTo>
                    <a:lnTo>
                      <a:pt x="571" y="33"/>
                    </a:lnTo>
                    <a:close/>
                    <a:moveTo>
                      <a:pt x="550" y="11"/>
                    </a:moveTo>
                    <a:lnTo>
                      <a:pt x="554" y="9"/>
                    </a:lnTo>
                    <a:lnTo>
                      <a:pt x="556" y="11"/>
                    </a:lnTo>
                    <a:lnTo>
                      <a:pt x="557" y="20"/>
                    </a:lnTo>
                    <a:lnTo>
                      <a:pt x="560" y="30"/>
                    </a:lnTo>
                    <a:lnTo>
                      <a:pt x="566" y="33"/>
                    </a:lnTo>
                    <a:lnTo>
                      <a:pt x="569" y="45"/>
                    </a:lnTo>
                    <a:lnTo>
                      <a:pt x="571" y="60"/>
                    </a:lnTo>
                    <a:lnTo>
                      <a:pt x="575" y="62"/>
                    </a:lnTo>
                    <a:lnTo>
                      <a:pt x="577" y="57"/>
                    </a:lnTo>
                    <a:lnTo>
                      <a:pt x="580" y="53"/>
                    </a:lnTo>
                    <a:lnTo>
                      <a:pt x="581" y="41"/>
                    </a:lnTo>
                    <a:lnTo>
                      <a:pt x="584" y="45"/>
                    </a:lnTo>
                    <a:lnTo>
                      <a:pt x="592" y="48"/>
                    </a:lnTo>
                    <a:lnTo>
                      <a:pt x="593" y="53"/>
                    </a:lnTo>
                    <a:lnTo>
                      <a:pt x="593" y="56"/>
                    </a:lnTo>
                    <a:lnTo>
                      <a:pt x="589" y="54"/>
                    </a:lnTo>
                    <a:lnTo>
                      <a:pt x="589" y="59"/>
                    </a:lnTo>
                    <a:lnTo>
                      <a:pt x="592" y="60"/>
                    </a:lnTo>
                    <a:lnTo>
                      <a:pt x="598" y="71"/>
                    </a:lnTo>
                    <a:lnTo>
                      <a:pt x="599" y="74"/>
                    </a:lnTo>
                    <a:lnTo>
                      <a:pt x="607" y="78"/>
                    </a:lnTo>
                    <a:lnTo>
                      <a:pt x="611" y="77"/>
                    </a:lnTo>
                    <a:lnTo>
                      <a:pt x="614" y="83"/>
                    </a:lnTo>
                    <a:lnTo>
                      <a:pt x="620" y="83"/>
                    </a:lnTo>
                    <a:lnTo>
                      <a:pt x="621" y="86"/>
                    </a:lnTo>
                    <a:lnTo>
                      <a:pt x="604" y="93"/>
                    </a:lnTo>
                    <a:lnTo>
                      <a:pt x="604" y="95"/>
                    </a:lnTo>
                    <a:lnTo>
                      <a:pt x="605" y="98"/>
                    </a:lnTo>
                    <a:lnTo>
                      <a:pt x="599" y="104"/>
                    </a:lnTo>
                    <a:lnTo>
                      <a:pt x="589" y="107"/>
                    </a:lnTo>
                    <a:lnTo>
                      <a:pt x="583" y="104"/>
                    </a:lnTo>
                    <a:lnTo>
                      <a:pt x="569" y="102"/>
                    </a:lnTo>
                    <a:lnTo>
                      <a:pt x="563" y="98"/>
                    </a:lnTo>
                    <a:lnTo>
                      <a:pt x="562" y="90"/>
                    </a:lnTo>
                    <a:lnTo>
                      <a:pt x="560" y="87"/>
                    </a:lnTo>
                    <a:lnTo>
                      <a:pt x="560" y="84"/>
                    </a:lnTo>
                    <a:lnTo>
                      <a:pt x="563" y="83"/>
                    </a:lnTo>
                    <a:lnTo>
                      <a:pt x="563" y="80"/>
                    </a:lnTo>
                    <a:lnTo>
                      <a:pt x="562" y="72"/>
                    </a:lnTo>
                    <a:lnTo>
                      <a:pt x="556" y="65"/>
                    </a:lnTo>
                    <a:lnTo>
                      <a:pt x="557" y="60"/>
                    </a:lnTo>
                    <a:lnTo>
                      <a:pt x="548" y="44"/>
                    </a:lnTo>
                    <a:lnTo>
                      <a:pt x="538" y="38"/>
                    </a:lnTo>
                    <a:lnTo>
                      <a:pt x="535" y="32"/>
                    </a:lnTo>
                    <a:lnTo>
                      <a:pt x="538" y="21"/>
                    </a:lnTo>
                    <a:lnTo>
                      <a:pt x="541" y="23"/>
                    </a:lnTo>
                    <a:lnTo>
                      <a:pt x="542" y="21"/>
                    </a:lnTo>
                    <a:lnTo>
                      <a:pt x="547" y="9"/>
                    </a:lnTo>
                    <a:lnTo>
                      <a:pt x="550" y="11"/>
                    </a:lnTo>
                    <a:close/>
                    <a:moveTo>
                      <a:pt x="641" y="18"/>
                    </a:moveTo>
                    <a:lnTo>
                      <a:pt x="644" y="20"/>
                    </a:lnTo>
                    <a:lnTo>
                      <a:pt x="642" y="24"/>
                    </a:lnTo>
                    <a:lnTo>
                      <a:pt x="638" y="30"/>
                    </a:lnTo>
                    <a:lnTo>
                      <a:pt x="633" y="39"/>
                    </a:lnTo>
                    <a:lnTo>
                      <a:pt x="632" y="35"/>
                    </a:lnTo>
                    <a:lnTo>
                      <a:pt x="630" y="14"/>
                    </a:lnTo>
                    <a:lnTo>
                      <a:pt x="626" y="6"/>
                    </a:lnTo>
                    <a:lnTo>
                      <a:pt x="627" y="0"/>
                    </a:lnTo>
                    <a:lnTo>
                      <a:pt x="632" y="0"/>
                    </a:lnTo>
                    <a:lnTo>
                      <a:pt x="636" y="15"/>
                    </a:lnTo>
                    <a:lnTo>
                      <a:pt x="641" y="18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algn="ctr" defTabSz="1828800" hangingPunct="1">
                  <a:defRPr/>
                </a:pPr>
                <a:endParaRPr lang="en-US" sz="240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4" name="Gruppe 3">
                <a:extLst>
                  <a:ext uri="{FF2B5EF4-FFF2-40B4-BE49-F238E27FC236}">
                    <a16:creationId xmlns:a16="http://schemas.microsoft.com/office/drawing/2014/main" id="{DF0E80D5-8EF8-4B88-9A90-7C698115EA7F}"/>
                  </a:ext>
                </a:extLst>
              </p:cNvPr>
              <p:cNvGrpSpPr/>
              <p:nvPr/>
            </p:nvGrpSpPr>
            <p:grpSpPr>
              <a:xfrm rot="1380000">
                <a:off x="1732229" y="4928238"/>
                <a:ext cx="1014456" cy="919706"/>
                <a:chOff x="5517245" y="5669201"/>
                <a:chExt cx="887992" cy="805054"/>
              </a:xfrm>
              <a:grpFill/>
            </p:grpSpPr>
            <p:sp>
              <p:nvSpPr>
                <p:cNvPr id="103" name="Aust-Agder">
                  <a:extLst>
                    <a:ext uri="{FF2B5EF4-FFF2-40B4-BE49-F238E27FC236}">
                      <a16:creationId xmlns:a16="http://schemas.microsoft.com/office/drawing/2014/main" id="{9B9E0B65-49EC-4D75-B395-B85A53F3F40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487588">
                  <a:off x="5858407" y="5798268"/>
                  <a:ext cx="546830" cy="640573"/>
                </a:xfrm>
                <a:custGeom>
                  <a:avLst/>
                  <a:gdLst>
                    <a:gd name="T0" fmla="*/ 277 w 350"/>
                    <a:gd name="T1" fmla="*/ 331 h 410"/>
                    <a:gd name="T2" fmla="*/ 17 w 350"/>
                    <a:gd name="T3" fmla="*/ 131 h 410"/>
                    <a:gd name="T4" fmla="*/ 50 w 350"/>
                    <a:gd name="T5" fmla="*/ 144 h 410"/>
                    <a:gd name="T6" fmla="*/ 41 w 350"/>
                    <a:gd name="T7" fmla="*/ 180 h 410"/>
                    <a:gd name="T8" fmla="*/ 46 w 350"/>
                    <a:gd name="T9" fmla="*/ 195 h 410"/>
                    <a:gd name="T10" fmla="*/ 34 w 350"/>
                    <a:gd name="T11" fmla="*/ 214 h 410"/>
                    <a:gd name="T12" fmla="*/ 47 w 350"/>
                    <a:gd name="T13" fmla="*/ 228 h 410"/>
                    <a:gd name="T14" fmla="*/ 74 w 350"/>
                    <a:gd name="T15" fmla="*/ 220 h 410"/>
                    <a:gd name="T16" fmla="*/ 94 w 350"/>
                    <a:gd name="T17" fmla="*/ 216 h 410"/>
                    <a:gd name="T18" fmla="*/ 110 w 350"/>
                    <a:gd name="T19" fmla="*/ 264 h 410"/>
                    <a:gd name="T20" fmla="*/ 104 w 350"/>
                    <a:gd name="T21" fmla="*/ 298 h 410"/>
                    <a:gd name="T22" fmla="*/ 103 w 350"/>
                    <a:gd name="T23" fmla="*/ 326 h 410"/>
                    <a:gd name="T24" fmla="*/ 131 w 350"/>
                    <a:gd name="T25" fmla="*/ 325 h 410"/>
                    <a:gd name="T26" fmla="*/ 140 w 350"/>
                    <a:gd name="T27" fmla="*/ 337 h 410"/>
                    <a:gd name="T28" fmla="*/ 153 w 350"/>
                    <a:gd name="T29" fmla="*/ 361 h 410"/>
                    <a:gd name="T30" fmla="*/ 168 w 350"/>
                    <a:gd name="T31" fmla="*/ 346 h 410"/>
                    <a:gd name="T32" fmla="*/ 170 w 350"/>
                    <a:gd name="T33" fmla="*/ 370 h 410"/>
                    <a:gd name="T34" fmla="*/ 186 w 350"/>
                    <a:gd name="T35" fmla="*/ 373 h 410"/>
                    <a:gd name="T36" fmla="*/ 183 w 350"/>
                    <a:gd name="T37" fmla="*/ 398 h 410"/>
                    <a:gd name="T38" fmla="*/ 191 w 350"/>
                    <a:gd name="T39" fmla="*/ 410 h 410"/>
                    <a:gd name="T40" fmla="*/ 198 w 350"/>
                    <a:gd name="T41" fmla="*/ 401 h 410"/>
                    <a:gd name="T42" fmla="*/ 216 w 350"/>
                    <a:gd name="T43" fmla="*/ 379 h 410"/>
                    <a:gd name="T44" fmla="*/ 234 w 350"/>
                    <a:gd name="T45" fmla="*/ 373 h 410"/>
                    <a:gd name="T46" fmla="*/ 250 w 350"/>
                    <a:gd name="T47" fmla="*/ 352 h 410"/>
                    <a:gd name="T48" fmla="*/ 259 w 350"/>
                    <a:gd name="T49" fmla="*/ 341 h 410"/>
                    <a:gd name="T50" fmla="*/ 295 w 350"/>
                    <a:gd name="T51" fmla="*/ 295 h 410"/>
                    <a:gd name="T52" fmla="*/ 310 w 350"/>
                    <a:gd name="T53" fmla="*/ 282 h 410"/>
                    <a:gd name="T54" fmla="*/ 333 w 350"/>
                    <a:gd name="T55" fmla="*/ 264 h 410"/>
                    <a:gd name="T56" fmla="*/ 333 w 350"/>
                    <a:gd name="T57" fmla="*/ 250 h 410"/>
                    <a:gd name="T58" fmla="*/ 350 w 350"/>
                    <a:gd name="T59" fmla="*/ 241 h 410"/>
                    <a:gd name="T60" fmla="*/ 327 w 350"/>
                    <a:gd name="T61" fmla="*/ 234 h 410"/>
                    <a:gd name="T62" fmla="*/ 276 w 350"/>
                    <a:gd name="T63" fmla="*/ 184 h 410"/>
                    <a:gd name="T64" fmla="*/ 268 w 350"/>
                    <a:gd name="T65" fmla="*/ 216 h 410"/>
                    <a:gd name="T66" fmla="*/ 252 w 350"/>
                    <a:gd name="T67" fmla="*/ 214 h 410"/>
                    <a:gd name="T68" fmla="*/ 219 w 350"/>
                    <a:gd name="T69" fmla="*/ 207 h 410"/>
                    <a:gd name="T70" fmla="*/ 179 w 350"/>
                    <a:gd name="T71" fmla="*/ 186 h 410"/>
                    <a:gd name="T72" fmla="*/ 159 w 350"/>
                    <a:gd name="T73" fmla="*/ 192 h 410"/>
                    <a:gd name="T74" fmla="*/ 126 w 350"/>
                    <a:gd name="T75" fmla="*/ 141 h 410"/>
                    <a:gd name="T76" fmla="*/ 125 w 350"/>
                    <a:gd name="T77" fmla="*/ 111 h 410"/>
                    <a:gd name="T78" fmla="*/ 97 w 350"/>
                    <a:gd name="T79" fmla="*/ 74 h 410"/>
                    <a:gd name="T80" fmla="*/ 98 w 350"/>
                    <a:gd name="T81" fmla="*/ 39 h 410"/>
                    <a:gd name="T82" fmla="*/ 91 w 350"/>
                    <a:gd name="T83" fmla="*/ 12 h 410"/>
                    <a:gd name="T84" fmla="*/ 76 w 350"/>
                    <a:gd name="T85" fmla="*/ 9 h 410"/>
                    <a:gd name="T86" fmla="*/ 62 w 350"/>
                    <a:gd name="T87" fmla="*/ 3 h 410"/>
                    <a:gd name="T88" fmla="*/ 40 w 350"/>
                    <a:gd name="T89" fmla="*/ 12 h 410"/>
                    <a:gd name="T90" fmla="*/ 26 w 350"/>
                    <a:gd name="T91" fmla="*/ 53 h 410"/>
                    <a:gd name="T92" fmla="*/ 9 w 350"/>
                    <a:gd name="T93" fmla="*/ 72 h 410"/>
                    <a:gd name="T94" fmla="*/ 3 w 350"/>
                    <a:gd name="T95" fmla="*/ 131 h 4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350" h="410">
                      <a:moveTo>
                        <a:pt x="291" y="310"/>
                      </a:moveTo>
                      <a:lnTo>
                        <a:pt x="294" y="310"/>
                      </a:lnTo>
                      <a:lnTo>
                        <a:pt x="283" y="326"/>
                      </a:lnTo>
                      <a:lnTo>
                        <a:pt x="277" y="331"/>
                      </a:lnTo>
                      <a:lnTo>
                        <a:pt x="271" y="329"/>
                      </a:lnTo>
                      <a:lnTo>
                        <a:pt x="277" y="320"/>
                      </a:lnTo>
                      <a:lnTo>
                        <a:pt x="291" y="310"/>
                      </a:lnTo>
                      <a:close/>
                      <a:moveTo>
                        <a:pt x="17" y="131"/>
                      </a:moveTo>
                      <a:lnTo>
                        <a:pt x="25" y="131"/>
                      </a:lnTo>
                      <a:lnTo>
                        <a:pt x="50" y="138"/>
                      </a:lnTo>
                      <a:lnTo>
                        <a:pt x="52" y="142"/>
                      </a:lnTo>
                      <a:lnTo>
                        <a:pt x="50" y="144"/>
                      </a:lnTo>
                      <a:lnTo>
                        <a:pt x="44" y="169"/>
                      </a:lnTo>
                      <a:lnTo>
                        <a:pt x="49" y="177"/>
                      </a:lnTo>
                      <a:lnTo>
                        <a:pt x="49" y="180"/>
                      </a:lnTo>
                      <a:lnTo>
                        <a:pt x="41" y="180"/>
                      </a:lnTo>
                      <a:lnTo>
                        <a:pt x="40" y="181"/>
                      </a:lnTo>
                      <a:lnTo>
                        <a:pt x="41" y="187"/>
                      </a:lnTo>
                      <a:lnTo>
                        <a:pt x="44" y="189"/>
                      </a:lnTo>
                      <a:lnTo>
                        <a:pt x="46" y="195"/>
                      </a:lnTo>
                      <a:lnTo>
                        <a:pt x="46" y="204"/>
                      </a:lnTo>
                      <a:lnTo>
                        <a:pt x="41" y="210"/>
                      </a:lnTo>
                      <a:lnTo>
                        <a:pt x="34" y="213"/>
                      </a:lnTo>
                      <a:lnTo>
                        <a:pt x="34" y="214"/>
                      </a:lnTo>
                      <a:lnTo>
                        <a:pt x="37" y="216"/>
                      </a:lnTo>
                      <a:lnTo>
                        <a:pt x="37" y="219"/>
                      </a:lnTo>
                      <a:lnTo>
                        <a:pt x="29" y="228"/>
                      </a:lnTo>
                      <a:lnTo>
                        <a:pt x="47" y="228"/>
                      </a:lnTo>
                      <a:lnTo>
                        <a:pt x="47" y="225"/>
                      </a:lnTo>
                      <a:lnTo>
                        <a:pt x="62" y="223"/>
                      </a:lnTo>
                      <a:lnTo>
                        <a:pt x="71" y="219"/>
                      </a:lnTo>
                      <a:lnTo>
                        <a:pt x="74" y="220"/>
                      </a:lnTo>
                      <a:lnTo>
                        <a:pt x="86" y="213"/>
                      </a:lnTo>
                      <a:lnTo>
                        <a:pt x="89" y="216"/>
                      </a:lnTo>
                      <a:lnTo>
                        <a:pt x="89" y="219"/>
                      </a:lnTo>
                      <a:lnTo>
                        <a:pt x="94" y="216"/>
                      </a:lnTo>
                      <a:lnTo>
                        <a:pt x="104" y="219"/>
                      </a:lnTo>
                      <a:lnTo>
                        <a:pt x="116" y="241"/>
                      </a:lnTo>
                      <a:lnTo>
                        <a:pt x="116" y="250"/>
                      </a:lnTo>
                      <a:lnTo>
                        <a:pt x="110" y="264"/>
                      </a:lnTo>
                      <a:lnTo>
                        <a:pt x="100" y="267"/>
                      </a:lnTo>
                      <a:lnTo>
                        <a:pt x="100" y="282"/>
                      </a:lnTo>
                      <a:lnTo>
                        <a:pt x="109" y="288"/>
                      </a:lnTo>
                      <a:lnTo>
                        <a:pt x="104" y="298"/>
                      </a:lnTo>
                      <a:lnTo>
                        <a:pt x="95" y="304"/>
                      </a:lnTo>
                      <a:lnTo>
                        <a:pt x="97" y="313"/>
                      </a:lnTo>
                      <a:lnTo>
                        <a:pt x="97" y="317"/>
                      </a:lnTo>
                      <a:lnTo>
                        <a:pt x="103" y="326"/>
                      </a:lnTo>
                      <a:lnTo>
                        <a:pt x="112" y="323"/>
                      </a:lnTo>
                      <a:lnTo>
                        <a:pt x="118" y="328"/>
                      </a:lnTo>
                      <a:lnTo>
                        <a:pt x="121" y="322"/>
                      </a:lnTo>
                      <a:lnTo>
                        <a:pt x="131" y="325"/>
                      </a:lnTo>
                      <a:lnTo>
                        <a:pt x="135" y="323"/>
                      </a:lnTo>
                      <a:lnTo>
                        <a:pt x="135" y="332"/>
                      </a:lnTo>
                      <a:lnTo>
                        <a:pt x="132" y="335"/>
                      </a:lnTo>
                      <a:lnTo>
                        <a:pt x="140" y="337"/>
                      </a:lnTo>
                      <a:lnTo>
                        <a:pt x="143" y="341"/>
                      </a:lnTo>
                      <a:lnTo>
                        <a:pt x="147" y="343"/>
                      </a:lnTo>
                      <a:lnTo>
                        <a:pt x="149" y="353"/>
                      </a:lnTo>
                      <a:lnTo>
                        <a:pt x="153" y="361"/>
                      </a:lnTo>
                      <a:lnTo>
                        <a:pt x="156" y="361"/>
                      </a:lnTo>
                      <a:lnTo>
                        <a:pt x="159" y="353"/>
                      </a:lnTo>
                      <a:lnTo>
                        <a:pt x="164" y="347"/>
                      </a:lnTo>
                      <a:lnTo>
                        <a:pt x="168" y="346"/>
                      </a:lnTo>
                      <a:lnTo>
                        <a:pt x="168" y="352"/>
                      </a:lnTo>
                      <a:lnTo>
                        <a:pt x="170" y="355"/>
                      </a:lnTo>
                      <a:lnTo>
                        <a:pt x="173" y="365"/>
                      </a:lnTo>
                      <a:lnTo>
                        <a:pt x="170" y="370"/>
                      </a:lnTo>
                      <a:lnTo>
                        <a:pt x="177" y="371"/>
                      </a:lnTo>
                      <a:lnTo>
                        <a:pt x="179" y="373"/>
                      </a:lnTo>
                      <a:lnTo>
                        <a:pt x="185" y="371"/>
                      </a:lnTo>
                      <a:lnTo>
                        <a:pt x="186" y="373"/>
                      </a:lnTo>
                      <a:lnTo>
                        <a:pt x="185" y="377"/>
                      </a:lnTo>
                      <a:lnTo>
                        <a:pt x="191" y="380"/>
                      </a:lnTo>
                      <a:lnTo>
                        <a:pt x="188" y="391"/>
                      </a:lnTo>
                      <a:lnTo>
                        <a:pt x="183" y="398"/>
                      </a:lnTo>
                      <a:lnTo>
                        <a:pt x="185" y="406"/>
                      </a:lnTo>
                      <a:lnTo>
                        <a:pt x="188" y="407"/>
                      </a:lnTo>
                      <a:lnTo>
                        <a:pt x="188" y="407"/>
                      </a:lnTo>
                      <a:lnTo>
                        <a:pt x="191" y="410"/>
                      </a:lnTo>
                      <a:lnTo>
                        <a:pt x="195" y="410"/>
                      </a:lnTo>
                      <a:lnTo>
                        <a:pt x="197" y="409"/>
                      </a:lnTo>
                      <a:lnTo>
                        <a:pt x="195" y="403"/>
                      </a:lnTo>
                      <a:lnTo>
                        <a:pt x="198" y="401"/>
                      </a:lnTo>
                      <a:lnTo>
                        <a:pt x="204" y="392"/>
                      </a:lnTo>
                      <a:lnTo>
                        <a:pt x="201" y="388"/>
                      </a:lnTo>
                      <a:lnTo>
                        <a:pt x="207" y="388"/>
                      </a:lnTo>
                      <a:lnTo>
                        <a:pt x="216" y="379"/>
                      </a:lnTo>
                      <a:lnTo>
                        <a:pt x="221" y="380"/>
                      </a:lnTo>
                      <a:lnTo>
                        <a:pt x="221" y="374"/>
                      </a:lnTo>
                      <a:lnTo>
                        <a:pt x="231" y="376"/>
                      </a:lnTo>
                      <a:lnTo>
                        <a:pt x="234" y="373"/>
                      </a:lnTo>
                      <a:lnTo>
                        <a:pt x="235" y="367"/>
                      </a:lnTo>
                      <a:lnTo>
                        <a:pt x="241" y="356"/>
                      </a:lnTo>
                      <a:lnTo>
                        <a:pt x="249" y="356"/>
                      </a:lnTo>
                      <a:lnTo>
                        <a:pt x="250" y="352"/>
                      </a:lnTo>
                      <a:lnTo>
                        <a:pt x="256" y="352"/>
                      </a:lnTo>
                      <a:lnTo>
                        <a:pt x="261" y="346"/>
                      </a:lnTo>
                      <a:lnTo>
                        <a:pt x="262" y="341"/>
                      </a:lnTo>
                      <a:lnTo>
                        <a:pt x="259" y="341"/>
                      </a:lnTo>
                      <a:lnTo>
                        <a:pt x="261" y="331"/>
                      </a:lnTo>
                      <a:lnTo>
                        <a:pt x="295" y="299"/>
                      </a:lnTo>
                      <a:lnTo>
                        <a:pt x="297" y="296"/>
                      </a:lnTo>
                      <a:lnTo>
                        <a:pt x="295" y="295"/>
                      </a:lnTo>
                      <a:lnTo>
                        <a:pt x="297" y="291"/>
                      </a:lnTo>
                      <a:lnTo>
                        <a:pt x="301" y="291"/>
                      </a:lnTo>
                      <a:lnTo>
                        <a:pt x="306" y="282"/>
                      </a:lnTo>
                      <a:lnTo>
                        <a:pt x="310" y="282"/>
                      </a:lnTo>
                      <a:lnTo>
                        <a:pt x="319" y="274"/>
                      </a:lnTo>
                      <a:lnTo>
                        <a:pt x="321" y="271"/>
                      </a:lnTo>
                      <a:lnTo>
                        <a:pt x="328" y="270"/>
                      </a:lnTo>
                      <a:lnTo>
                        <a:pt x="333" y="264"/>
                      </a:lnTo>
                      <a:lnTo>
                        <a:pt x="328" y="262"/>
                      </a:lnTo>
                      <a:lnTo>
                        <a:pt x="330" y="259"/>
                      </a:lnTo>
                      <a:lnTo>
                        <a:pt x="334" y="256"/>
                      </a:lnTo>
                      <a:lnTo>
                        <a:pt x="333" y="250"/>
                      </a:lnTo>
                      <a:lnTo>
                        <a:pt x="338" y="250"/>
                      </a:lnTo>
                      <a:lnTo>
                        <a:pt x="347" y="246"/>
                      </a:lnTo>
                      <a:lnTo>
                        <a:pt x="350" y="241"/>
                      </a:lnTo>
                      <a:lnTo>
                        <a:pt x="350" y="241"/>
                      </a:lnTo>
                      <a:lnTo>
                        <a:pt x="346" y="238"/>
                      </a:lnTo>
                      <a:lnTo>
                        <a:pt x="341" y="241"/>
                      </a:lnTo>
                      <a:lnTo>
                        <a:pt x="337" y="235"/>
                      </a:lnTo>
                      <a:lnTo>
                        <a:pt x="327" y="234"/>
                      </a:lnTo>
                      <a:lnTo>
                        <a:pt x="324" y="214"/>
                      </a:lnTo>
                      <a:lnTo>
                        <a:pt x="306" y="201"/>
                      </a:lnTo>
                      <a:lnTo>
                        <a:pt x="298" y="183"/>
                      </a:lnTo>
                      <a:lnTo>
                        <a:pt x="276" y="184"/>
                      </a:lnTo>
                      <a:lnTo>
                        <a:pt x="274" y="187"/>
                      </a:lnTo>
                      <a:lnTo>
                        <a:pt x="264" y="196"/>
                      </a:lnTo>
                      <a:lnTo>
                        <a:pt x="274" y="204"/>
                      </a:lnTo>
                      <a:lnTo>
                        <a:pt x="268" y="216"/>
                      </a:lnTo>
                      <a:lnTo>
                        <a:pt x="271" y="217"/>
                      </a:lnTo>
                      <a:lnTo>
                        <a:pt x="270" y="223"/>
                      </a:lnTo>
                      <a:lnTo>
                        <a:pt x="264" y="226"/>
                      </a:lnTo>
                      <a:lnTo>
                        <a:pt x="252" y="214"/>
                      </a:lnTo>
                      <a:lnTo>
                        <a:pt x="241" y="199"/>
                      </a:lnTo>
                      <a:lnTo>
                        <a:pt x="231" y="205"/>
                      </a:lnTo>
                      <a:lnTo>
                        <a:pt x="227" y="211"/>
                      </a:lnTo>
                      <a:lnTo>
                        <a:pt x="219" y="207"/>
                      </a:lnTo>
                      <a:lnTo>
                        <a:pt x="218" y="202"/>
                      </a:lnTo>
                      <a:lnTo>
                        <a:pt x="206" y="202"/>
                      </a:lnTo>
                      <a:lnTo>
                        <a:pt x="191" y="189"/>
                      </a:lnTo>
                      <a:lnTo>
                        <a:pt x="179" y="186"/>
                      </a:lnTo>
                      <a:lnTo>
                        <a:pt x="173" y="190"/>
                      </a:lnTo>
                      <a:lnTo>
                        <a:pt x="180" y="192"/>
                      </a:lnTo>
                      <a:lnTo>
                        <a:pt x="171" y="195"/>
                      </a:lnTo>
                      <a:lnTo>
                        <a:pt x="159" y="192"/>
                      </a:lnTo>
                      <a:lnTo>
                        <a:pt x="153" y="181"/>
                      </a:lnTo>
                      <a:lnTo>
                        <a:pt x="150" y="178"/>
                      </a:lnTo>
                      <a:lnTo>
                        <a:pt x="135" y="150"/>
                      </a:lnTo>
                      <a:lnTo>
                        <a:pt x="126" y="141"/>
                      </a:lnTo>
                      <a:lnTo>
                        <a:pt x="125" y="136"/>
                      </a:lnTo>
                      <a:lnTo>
                        <a:pt x="126" y="129"/>
                      </a:lnTo>
                      <a:lnTo>
                        <a:pt x="132" y="123"/>
                      </a:lnTo>
                      <a:lnTo>
                        <a:pt x="125" y="111"/>
                      </a:lnTo>
                      <a:lnTo>
                        <a:pt x="122" y="96"/>
                      </a:lnTo>
                      <a:lnTo>
                        <a:pt x="116" y="92"/>
                      </a:lnTo>
                      <a:lnTo>
                        <a:pt x="107" y="89"/>
                      </a:lnTo>
                      <a:lnTo>
                        <a:pt x="97" y="74"/>
                      </a:lnTo>
                      <a:lnTo>
                        <a:pt x="97" y="72"/>
                      </a:lnTo>
                      <a:lnTo>
                        <a:pt x="113" y="71"/>
                      </a:lnTo>
                      <a:lnTo>
                        <a:pt x="107" y="47"/>
                      </a:lnTo>
                      <a:lnTo>
                        <a:pt x="98" y="39"/>
                      </a:lnTo>
                      <a:lnTo>
                        <a:pt x="95" y="30"/>
                      </a:lnTo>
                      <a:lnTo>
                        <a:pt x="100" y="23"/>
                      </a:lnTo>
                      <a:lnTo>
                        <a:pt x="98" y="18"/>
                      </a:lnTo>
                      <a:lnTo>
                        <a:pt x="91" y="12"/>
                      </a:lnTo>
                      <a:lnTo>
                        <a:pt x="91" y="9"/>
                      </a:lnTo>
                      <a:lnTo>
                        <a:pt x="86" y="3"/>
                      </a:lnTo>
                      <a:lnTo>
                        <a:pt x="80" y="2"/>
                      </a:lnTo>
                      <a:lnTo>
                        <a:pt x="76" y="9"/>
                      </a:lnTo>
                      <a:lnTo>
                        <a:pt x="71" y="6"/>
                      </a:lnTo>
                      <a:lnTo>
                        <a:pt x="70" y="8"/>
                      </a:lnTo>
                      <a:lnTo>
                        <a:pt x="64" y="2"/>
                      </a:lnTo>
                      <a:lnTo>
                        <a:pt x="62" y="3"/>
                      </a:lnTo>
                      <a:lnTo>
                        <a:pt x="53" y="0"/>
                      </a:lnTo>
                      <a:lnTo>
                        <a:pt x="53" y="0"/>
                      </a:lnTo>
                      <a:lnTo>
                        <a:pt x="38" y="5"/>
                      </a:lnTo>
                      <a:lnTo>
                        <a:pt x="40" y="12"/>
                      </a:lnTo>
                      <a:lnTo>
                        <a:pt x="31" y="23"/>
                      </a:lnTo>
                      <a:lnTo>
                        <a:pt x="26" y="21"/>
                      </a:lnTo>
                      <a:lnTo>
                        <a:pt x="22" y="35"/>
                      </a:lnTo>
                      <a:lnTo>
                        <a:pt x="26" y="53"/>
                      </a:lnTo>
                      <a:lnTo>
                        <a:pt x="20" y="62"/>
                      </a:lnTo>
                      <a:lnTo>
                        <a:pt x="9" y="65"/>
                      </a:lnTo>
                      <a:lnTo>
                        <a:pt x="13" y="72"/>
                      </a:lnTo>
                      <a:lnTo>
                        <a:pt x="9" y="72"/>
                      </a:lnTo>
                      <a:lnTo>
                        <a:pt x="1" y="95"/>
                      </a:lnTo>
                      <a:lnTo>
                        <a:pt x="0" y="107"/>
                      </a:lnTo>
                      <a:lnTo>
                        <a:pt x="3" y="114"/>
                      </a:lnTo>
                      <a:lnTo>
                        <a:pt x="3" y="131"/>
                      </a:lnTo>
                      <a:lnTo>
                        <a:pt x="16" y="132"/>
                      </a:lnTo>
                      <a:lnTo>
                        <a:pt x="17" y="131"/>
                      </a:lnTo>
                      <a:close/>
                    </a:path>
                  </a:pathLst>
                </a:custGeom>
                <a:grpFill/>
                <a:ln w="4763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0" tIns="0" rIns="0" bIns="0" numCol="1" anchor="b" anchorCtr="0" compatLnSpc="1">
                  <a:prstTxWarp prst="textNoShape">
                    <a:avLst/>
                  </a:prstTxWarp>
                </a:bodyPr>
                <a:lstStyle/>
                <a:p>
                  <a:pPr algn="r" defTabSz="1828800" hangingPunct="1">
                    <a:defRPr/>
                  </a:pPr>
                  <a:endParaRPr lang="en-US" sz="2400" dirty="0">
                    <a:solidFill>
                      <a:prstClr val="white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Rogaland">
                  <a:extLst>
                    <a:ext uri="{FF2B5EF4-FFF2-40B4-BE49-F238E27FC236}">
                      <a16:creationId xmlns:a16="http://schemas.microsoft.com/office/drawing/2014/main" id="{8A608E7A-17B8-449F-ACC4-D63649D44D9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487588">
                  <a:off x="5517245" y="5669201"/>
                  <a:ext cx="437464" cy="651509"/>
                </a:xfrm>
                <a:custGeom>
                  <a:avLst/>
                  <a:gdLst>
                    <a:gd name="T0" fmla="*/ 110 w 280"/>
                    <a:gd name="T1" fmla="*/ 166 h 417"/>
                    <a:gd name="T2" fmla="*/ 219 w 280"/>
                    <a:gd name="T3" fmla="*/ 37 h 417"/>
                    <a:gd name="T4" fmla="*/ 204 w 280"/>
                    <a:gd name="T5" fmla="*/ 0 h 417"/>
                    <a:gd name="T6" fmla="*/ 150 w 280"/>
                    <a:gd name="T7" fmla="*/ 31 h 417"/>
                    <a:gd name="T8" fmla="*/ 122 w 280"/>
                    <a:gd name="T9" fmla="*/ 66 h 417"/>
                    <a:gd name="T10" fmla="*/ 74 w 280"/>
                    <a:gd name="T11" fmla="*/ 75 h 417"/>
                    <a:gd name="T12" fmla="*/ 58 w 280"/>
                    <a:gd name="T13" fmla="*/ 84 h 417"/>
                    <a:gd name="T14" fmla="*/ 38 w 280"/>
                    <a:gd name="T15" fmla="*/ 91 h 417"/>
                    <a:gd name="T16" fmla="*/ 18 w 280"/>
                    <a:gd name="T17" fmla="*/ 99 h 417"/>
                    <a:gd name="T18" fmla="*/ 25 w 280"/>
                    <a:gd name="T19" fmla="*/ 156 h 417"/>
                    <a:gd name="T20" fmla="*/ 40 w 280"/>
                    <a:gd name="T21" fmla="*/ 148 h 417"/>
                    <a:gd name="T22" fmla="*/ 61 w 280"/>
                    <a:gd name="T23" fmla="*/ 118 h 417"/>
                    <a:gd name="T24" fmla="*/ 49 w 280"/>
                    <a:gd name="T25" fmla="*/ 111 h 417"/>
                    <a:gd name="T26" fmla="*/ 64 w 280"/>
                    <a:gd name="T27" fmla="*/ 93 h 417"/>
                    <a:gd name="T28" fmla="*/ 65 w 280"/>
                    <a:gd name="T29" fmla="*/ 157 h 417"/>
                    <a:gd name="T30" fmla="*/ 85 w 280"/>
                    <a:gd name="T31" fmla="*/ 139 h 417"/>
                    <a:gd name="T32" fmla="*/ 77 w 280"/>
                    <a:gd name="T33" fmla="*/ 105 h 417"/>
                    <a:gd name="T34" fmla="*/ 89 w 280"/>
                    <a:gd name="T35" fmla="*/ 87 h 417"/>
                    <a:gd name="T36" fmla="*/ 115 w 280"/>
                    <a:gd name="T37" fmla="*/ 99 h 417"/>
                    <a:gd name="T38" fmla="*/ 107 w 280"/>
                    <a:gd name="T39" fmla="*/ 108 h 417"/>
                    <a:gd name="T40" fmla="*/ 137 w 280"/>
                    <a:gd name="T41" fmla="*/ 112 h 417"/>
                    <a:gd name="T42" fmla="*/ 155 w 280"/>
                    <a:gd name="T43" fmla="*/ 61 h 417"/>
                    <a:gd name="T44" fmla="*/ 155 w 280"/>
                    <a:gd name="T45" fmla="*/ 76 h 417"/>
                    <a:gd name="T46" fmla="*/ 149 w 280"/>
                    <a:gd name="T47" fmla="*/ 94 h 417"/>
                    <a:gd name="T48" fmla="*/ 121 w 280"/>
                    <a:gd name="T49" fmla="*/ 139 h 417"/>
                    <a:gd name="T50" fmla="*/ 131 w 280"/>
                    <a:gd name="T51" fmla="*/ 145 h 417"/>
                    <a:gd name="T52" fmla="*/ 152 w 280"/>
                    <a:gd name="T53" fmla="*/ 156 h 417"/>
                    <a:gd name="T54" fmla="*/ 137 w 280"/>
                    <a:gd name="T55" fmla="*/ 187 h 417"/>
                    <a:gd name="T56" fmla="*/ 100 w 280"/>
                    <a:gd name="T57" fmla="*/ 209 h 417"/>
                    <a:gd name="T58" fmla="*/ 138 w 280"/>
                    <a:gd name="T59" fmla="*/ 266 h 417"/>
                    <a:gd name="T60" fmla="*/ 131 w 280"/>
                    <a:gd name="T61" fmla="*/ 266 h 417"/>
                    <a:gd name="T62" fmla="*/ 100 w 280"/>
                    <a:gd name="T63" fmla="*/ 235 h 417"/>
                    <a:gd name="T64" fmla="*/ 83 w 280"/>
                    <a:gd name="T65" fmla="*/ 259 h 417"/>
                    <a:gd name="T66" fmla="*/ 56 w 280"/>
                    <a:gd name="T67" fmla="*/ 217 h 417"/>
                    <a:gd name="T68" fmla="*/ 53 w 280"/>
                    <a:gd name="T69" fmla="*/ 262 h 417"/>
                    <a:gd name="T70" fmla="*/ 53 w 280"/>
                    <a:gd name="T71" fmla="*/ 310 h 417"/>
                    <a:gd name="T72" fmla="*/ 86 w 280"/>
                    <a:gd name="T73" fmla="*/ 354 h 417"/>
                    <a:gd name="T74" fmla="*/ 115 w 280"/>
                    <a:gd name="T75" fmla="*/ 380 h 417"/>
                    <a:gd name="T76" fmla="*/ 167 w 280"/>
                    <a:gd name="T77" fmla="*/ 417 h 417"/>
                    <a:gd name="T78" fmla="*/ 195 w 280"/>
                    <a:gd name="T79" fmla="*/ 359 h 417"/>
                    <a:gd name="T80" fmla="*/ 182 w 280"/>
                    <a:gd name="T81" fmla="*/ 329 h 417"/>
                    <a:gd name="T82" fmla="*/ 200 w 280"/>
                    <a:gd name="T83" fmla="*/ 307 h 417"/>
                    <a:gd name="T84" fmla="*/ 198 w 280"/>
                    <a:gd name="T85" fmla="*/ 259 h 417"/>
                    <a:gd name="T86" fmla="*/ 221 w 280"/>
                    <a:gd name="T87" fmla="*/ 217 h 417"/>
                    <a:gd name="T88" fmla="*/ 243 w 280"/>
                    <a:gd name="T89" fmla="*/ 178 h 417"/>
                    <a:gd name="T90" fmla="*/ 228 w 280"/>
                    <a:gd name="T91" fmla="*/ 141 h 417"/>
                    <a:gd name="T92" fmla="*/ 249 w 280"/>
                    <a:gd name="T93" fmla="*/ 81 h 417"/>
                    <a:gd name="T94" fmla="*/ 280 w 280"/>
                    <a:gd name="T95" fmla="*/ 46 h 417"/>
                    <a:gd name="T96" fmla="*/ 59 w 280"/>
                    <a:gd name="T97" fmla="*/ 194 h 417"/>
                    <a:gd name="T98" fmla="*/ 64 w 280"/>
                    <a:gd name="T99" fmla="*/ 193 h 417"/>
                    <a:gd name="T100" fmla="*/ 34 w 280"/>
                    <a:gd name="T101" fmla="*/ 180 h 417"/>
                    <a:gd name="T102" fmla="*/ 28 w 280"/>
                    <a:gd name="T103" fmla="*/ 177 h 417"/>
                    <a:gd name="T104" fmla="*/ 15 w 280"/>
                    <a:gd name="T105" fmla="*/ 138 h 417"/>
                    <a:gd name="T106" fmla="*/ 3 w 280"/>
                    <a:gd name="T107" fmla="*/ 132 h 417"/>
                    <a:gd name="T108" fmla="*/ 0 w 280"/>
                    <a:gd name="T109" fmla="*/ 166 h 417"/>
                    <a:gd name="T110" fmla="*/ 21 w 280"/>
                    <a:gd name="T111" fmla="*/ 151 h 417"/>
                    <a:gd name="T112" fmla="*/ 70 w 280"/>
                    <a:gd name="T113" fmla="*/ 203 h 417"/>
                    <a:gd name="T114" fmla="*/ 91 w 280"/>
                    <a:gd name="T115" fmla="*/ 190 h 4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280" h="417">
                      <a:moveTo>
                        <a:pt x="107" y="151"/>
                      </a:moveTo>
                      <a:lnTo>
                        <a:pt x="122" y="148"/>
                      </a:lnTo>
                      <a:lnTo>
                        <a:pt x="127" y="153"/>
                      </a:lnTo>
                      <a:lnTo>
                        <a:pt x="130" y="157"/>
                      </a:lnTo>
                      <a:lnTo>
                        <a:pt x="122" y="163"/>
                      </a:lnTo>
                      <a:lnTo>
                        <a:pt x="110" y="166"/>
                      </a:lnTo>
                      <a:lnTo>
                        <a:pt x="104" y="163"/>
                      </a:lnTo>
                      <a:lnTo>
                        <a:pt x="103" y="157"/>
                      </a:lnTo>
                      <a:lnTo>
                        <a:pt x="104" y="153"/>
                      </a:lnTo>
                      <a:lnTo>
                        <a:pt x="107" y="151"/>
                      </a:lnTo>
                      <a:close/>
                      <a:moveTo>
                        <a:pt x="247" y="20"/>
                      </a:moveTo>
                      <a:lnTo>
                        <a:pt x="219" y="37"/>
                      </a:lnTo>
                      <a:lnTo>
                        <a:pt x="209" y="40"/>
                      </a:lnTo>
                      <a:lnTo>
                        <a:pt x="204" y="36"/>
                      </a:lnTo>
                      <a:lnTo>
                        <a:pt x="209" y="21"/>
                      </a:lnTo>
                      <a:lnTo>
                        <a:pt x="209" y="12"/>
                      </a:lnTo>
                      <a:lnTo>
                        <a:pt x="210" y="3"/>
                      </a:lnTo>
                      <a:lnTo>
                        <a:pt x="204" y="0"/>
                      </a:lnTo>
                      <a:lnTo>
                        <a:pt x="195" y="2"/>
                      </a:lnTo>
                      <a:lnTo>
                        <a:pt x="189" y="0"/>
                      </a:lnTo>
                      <a:lnTo>
                        <a:pt x="159" y="18"/>
                      </a:lnTo>
                      <a:lnTo>
                        <a:pt x="159" y="21"/>
                      </a:lnTo>
                      <a:lnTo>
                        <a:pt x="155" y="21"/>
                      </a:lnTo>
                      <a:lnTo>
                        <a:pt x="150" y="31"/>
                      </a:lnTo>
                      <a:lnTo>
                        <a:pt x="150" y="37"/>
                      </a:lnTo>
                      <a:lnTo>
                        <a:pt x="144" y="45"/>
                      </a:lnTo>
                      <a:lnTo>
                        <a:pt x="140" y="57"/>
                      </a:lnTo>
                      <a:lnTo>
                        <a:pt x="138" y="69"/>
                      </a:lnTo>
                      <a:lnTo>
                        <a:pt x="131" y="69"/>
                      </a:lnTo>
                      <a:lnTo>
                        <a:pt x="122" y="66"/>
                      </a:lnTo>
                      <a:lnTo>
                        <a:pt x="110" y="70"/>
                      </a:lnTo>
                      <a:lnTo>
                        <a:pt x="110" y="66"/>
                      </a:lnTo>
                      <a:lnTo>
                        <a:pt x="101" y="63"/>
                      </a:lnTo>
                      <a:lnTo>
                        <a:pt x="92" y="75"/>
                      </a:lnTo>
                      <a:lnTo>
                        <a:pt x="83" y="73"/>
                      </a:lnTo>
                      <a:lnTo>
                        <a:pt x="74" y="75"/>
                      </a:lnTo>
                      <a:lnTo>
                        <a:pt x="74" y="70"/>
                      </a:lnTo>
                      <a:lnTo>
                        <a:pt x="68" y="69"/>
                      </a:lnTo>
                      <a:lnTo>
                        <a:pt x="64" y="73"/>
                      </a:lnTo>
                      <a:lnTo>
                        <a:pt x="65" y="78"/>
                      </a:lnTo>
                      <a:lnTo>
                        <a:pt x="64" y="81"/>
                      </a:lnTo>
                      <a:lnTo>
                        <a:pt x="58" y="84"/>
                      </a:lnTo>
                      <a:lnTo>
                        <a:pt x="53" y="84"/>
                      </a:lnTo>
                      <a:lnTo>
                        <a:pt x="52" y="82"/>
                      </a:lnTo>
                      <a:lnTo>
                        <a:pt x="52" y="82"/>
                      </a:lnTo>
                      <a:lnTo>
                        <a:pt x="46" y="90"/>
                      </a:lnTo>
                      <a:lnTo>
                        <a:pt x="40" y="90"/>
                      </a:lnTo>
                      <a:lnTo>
                        <a:pt x="38" y="91"/>
                      </a:lnTo>
                      <a:lnTo>
                        <a:pt x="38" y="91"/>
                      </a:lnTo>
                      <a:lnTo>
                        <a:pt x="31" y="94"/>
                      </a:lnTo>
                      <a:lnTo>
                        <a:pt x="30" y="97"/>
                      </a:lnTo>
                      <a:lnTo>
                        <a:pt x="27" y="97"/>
                      </a:lnTo>
                      <a:lnTo>
                        <a:pt x="24" y="94"/>
                      </a:lnTo>
                      <a:lnTo>
                        <a:pt x="18" y="99"/>
                      </a:lnTo>
                      <a:lnTo>
                        <a:pt x="10" y="91"/>
                      </a:lnTo>
                      <a:lnTo>
                        <a:pt x="10" y="91"/>
                      </a:lnTo>
                      <a:lnTo>
                        <a:pt x="7" y="93"/>
                      </a:lnTo>
                      <a:lnTo>
                        <a:pt x="10" y="111"/>
                      </a:lnTo>
                      <a:lnTo>
                        <a:pt x="18" y="123"/>
                      </a:lnTo>
                      <a:lnTo>
                        <a:pt x="25" y="156"/>
                      </a:lnTo>
                      <a:lnTo>
                        <a:pt x="30" y="150"/>
                      </a:lnTo>
                      <a:lnTo>
                        <a:pt x="27" y="127"/>
                      </a:lnTo>
                      <a:lnTo>
                        <a:pt x="30" y="126"/>
                      </a:lnTo>
                      <a:lnTo>
                        <a:pt x="31" y="145"/>
                      </a:lnTo>
                      <a:lnTo>
                        <a:pt x="34" y="148"/>
                      </a:lnTo>
                      <a:lnTo>
                        <a:pt x="40" y="148"/>
                      </a:lnTo>
                      <a:lnTo>
                        <a:pt x="44" y="154"/>
                      </a:lnTo>
                      <a:lnTo>
                        <a:pt x="53" y="154"/>
                      </a:lnTo>
                      <a:lnTo>
                        <a:pt x="61" y="138"/>
                      </a:lnTo>
                      <a:lnTo>
                        <a:pt x="61" y="126"/>
                      </a:lnTo>
                      <a:lnTo>
                        <a:pt x="62" y="121"/>
                      </a:lnTo>
                      <a:lnTo>
                        <a:pt x="61" y="118"/>
                      </a:lnTo>
                      <a:lnTo>
                        <a:pt x="56" y="117"/>
                      </a:lnTo>
                      <a:lnTo>
                        <a:pt x="59" y="102"/>
                      </a:lnTo>
                      <a:lnTo>
                        <a:pt x="56" y="99"/>
                      </a:lnTo>
                      <a:lnTo>
                        <a:pt x="53" y="102"/>
                      </a:lnTo>
                      <a:lnTo>
                        <a:pt x="53" y="106"/>
                      </a:lnTo>
                      <a:lnTo>
                        <a:pt x="49" y="111"/>
                      </a:lnTo>
                      <a:lnTo>
                        <a:pt x="40" y="111"/>
                      </a:lnTo>
                      <a:lnTo>
                        <a:pt x="41" y="103"/>
                      </a:lnTo>
                      <a:lnTo>
                        <a:pt x="46" y="106"/>
                      </a:lnTo>
                      <a:lnTo>
                        <a:pt x="55" y="94"/>
                      </a:lnTo>
                      <a:lnTo>
                        <a:pt x="58" y="91"/>
                      </a:lnTo>
                      <a:lnTo>
                        <a:pt x="64" y="93"/>
                      </a:lnTo>
                      <a:lnTo>
                        <a:pt x="64" y="96"/>
                      </a:lnTo>
                      <a:lnTo>
                        <a:pt x="61" y="99"/>
                      </a:lnTo>
                      <a:lnTo>
                        <a:pt x="62" y="117"/>
                      </a:lnTo>
                      <a:lnTo>
                        <a:pt x="67" y="135"/>
                      </a:lnTo>
                      <a:lnTo>
                        <a:pt x="64" y="154"/>
                      </a:lnTo>
                      <a:lnTo>
                        <a:pt x="65" y="157"/>
                      </a:lnTo>
                      <a:lnTo>
                        <a:pt x="68" y="156"/>
                      </a:lnTo>
                      <a:lnTo>
                        <a:pt x="67" y="150"/>
                      </a:lnTo>
                      <a:lnTo>
                        <a:pt x="76" y="144"/>
                      </a:lnTo>
                      <a:lnTo>
                        <a:pt x="79" y="139"/>
                      </a:lnTo>
                      <a:lnTo>
                        <a:pt x="79" y="135"/>
                      </a:lnTo>
                      <a:lnTo>
                        <a:pt x="85" y="139"/>
                      </a:lnTo>
                      <a:lnTo>
                        <a:pt x="98" y="133"/>
                      </a:lnTo>
                      <a:lnTo>
                        <a:pt x="100" y="124"/>
                      </a:lnTo>
                      <a:lnTo>
                        <a:pt x="95" y="118"/>
                      </a:lnTo>
                      <a:lnTo>
                        <a:pt x="92" y="109"/>
                      </a:lnTo>
                      <a:lnTo>
                        <a:pt x="80" y="115"/>
                      </a:lnTo>
                      <a:lnTo>
                        <a:pt x="77" y="105"/>
                      </a:lnTo>
                      <a:lnTo>
                        <a:pt x="77" y="103"/>
                      </a:lnTo>
                      <a:lnTo>
                        <a:pt x="80" y="103"/>
                      </a:lnTo>
                      <a:lnTo>
                        <a:pt x="82" y="111"/>
                      </a:lnTo>
                      <a:lnTo>
                        <a:pt x="94" y="102"/>
                      </a:lnTo>
                      <a:lnTo>
                        <a:pt x="94" y="97"/>
                      </a:lnTo>
                      <a:lnTo>
                        <a:pt x="89" y="87"/>
                      </a:lnTo>
                      <a:lnTo>
                        <a:pt x="94" y="81"/>
                      </a:lnTo>
                      <a:lnTo>
                        <a:pt x="97" y="82"/>
                      </a:lnTo>
                      <a:lnTo>
                        <a:pt x="95" y="91"/>
                      </a:lnTo>
                      <a:lnTo>
                        <a:pt x="100" y="94"/>
                      </a:lnTo>
                      <a:lnTo>
                        <a:pt x="101" y="100"/>
                      </a:lnTo>
                      <a:lnTo>
                        <a:pt x="115" y="99"/>
                      </a:lnTo>
                      <a:lnTo>
                        <a:pt x="127" y="99"/>
                      </a:lnTo>
                      <a:lnTo>
                        <a:pt x="137" y="96"/>
                      </a:lnTo>
                      <a:lnTo>
                        <a:pt x="140" y="99"/>
                      </a:lnTo>
                      <a:lnTo>
                        <a:pt x="124" y="103"/>
                      </a:lnTo>
                      <a:lnTo>
                        <a:pt x="116" y="108"/>
                      </a:lnTo>
                      <a:lnTo>
                        <a:pt x="107" y="108"/>
                      </a:lnTo>
                      <a:lnTo>
                        <a:pt x="104" y="105"/>
                      </a:lnTo>
                      <a:lnTo>
                        <a:pt x="103" y="106"/>
                      </a:lnTo>
                      <a:lnTo>
                        <a:pt x="106" y="130"/>
                      </a:lnTo>
                      <a:lnTo>
                        <a:pt x="110" y="132"/>
                      </a:lnTo>
                      <a:lnTo>
                        <a:pt x="116" y="123"/>
                      </a:lnTo>
                      <a:lnTo>
                        <a:pt x="137" y="112"/>
                      </a:lnTo>
                      <a:lnTo>
                        <a:pt x="144" y="99"/>
                      </a:lnTo>
                      <a:lnTo>
                        <a:pt x="143" y="93"/>
                      </a:lnTo>
                      <a:lnTo>
                        <a:pt x="150" y="84"/>
                      </a:lnTo>
                      <a:lnTo>
                        <a:pt x="152" y="76"/>
                      </a:lnTo>
                      <a:lnTo>
                        <a:pt x="156" y="69"/>
                      </a:lnTo>
                      <a:lnTo>
                        <a:pt x="155" y="61"/>
                      </a:lnTo>
                      <a:lnTo>
                        <a:pt x="158" y="55"/>
                      </a:lnTo>
                      <a:lnTo>
                        <a:pt x="162" y="52"/>
                      </a:lnTo>
                      <a:lnTo>
                        <a:pt x="165" y="54"/>
                      </a:lnTo>
                      <a:lnTo>
                        <a:pt x="159" y="58"/>
                      </a:lnTo>
                      <a:lnTo>
                        <a:pt x="159" y="70"/>
                      </a:lnTo>
                      <a:lnTo>
                        <a:pt x="155" y="76"/>
                      </a:lnTo>
                      <a:lnTo>
                        <a:pt x="152" y="88"/>
                      </a:lnTo>
                      <a:lnTo>
                        <a:pt x="174" y="78"/>
                      </a:lnTo>
                      <a:lnTo>
                        <a:pt x="197" y="76"/>
                      </a:lnTo>
                      <a:lnTo>
                        <a:pt x="173" y="82"/>
                      </a:lnTo>
                      <a:lnTo>
                        <a:pt x="152" y="93"/>
                      </a:lnTo>
                      <a:lnTo>
                        <a:pt x="149" y="94"/>
                      </a:lnTo>
                      <a:lnTo>
                        <a:pt x="149" y="100"/>
                      </a:lnTo>
                      <a:lnTo>
                        <a:pt x="143" y="117"/>
                      </a:lnTo>
                      <a:lnTo>
                        <a:pt x="133" y="118"/>
                      </a:lnTo>
                      <a:lnTo>
                        <a:pt x="122" y="124"/>
                      </a:lnTo>
                      <a:lnTo>
                        <a:pt x="118" y="136"/>
                      </a:lnTo>
                      <a:lnTo>
                        <a:pt x="121" y="139"/>
                      </a:lnTo>
                      <a:lnTo>
                        <a:pt x="127" y="139"/>
                      </a:lnTo>
                      <a:lnTo>
                        <a:pt x="137" y="144"/>
                      </a:lnTo>
                      <a:lnTo>
                        <a:pt x="147" y="139"/>
                      </a:lnTo>
                      <a:lnTo>
                        <a:pt x="155" y="142"/>
                      </a:lnTo>
                      <a:lnTo>
                        <a:pt x="152" y="145"/>
                      </a:lnTo>
                      <a:lnTo>
                        <a:pt x="131" y="145"/>
                      </a:lnTo>
                      <a:lnTo>
                        <a:pt x="131" y="151"/>
                      </a:lnTo>
                      <a:lnTo>
                        <a:pt x="137" y="157"/>
                      </a:lnTo>
                      <a:lnTo>
                        <a:pt x="161" y="147"/>
                      </a:lnTo>
                      <a:lnTo>
                        <a:pt x="162" y="142"/>
                      </a:lnTo>
                      <a:lnTo>
                        <a:pt x="179" y="141"/>
                      </a:lnTo>
                      <a:lnTo>
                        <a:pt x="152" y="156"/>
                      </a:lnTo>
                      <a:lnTo>
                        <a:pt x="141" y="159"/>
                      </a:lnTo>
                      <a:lnTo>
                        <a:pt x="128" y="169"/>
                      </a:lnTo>
                      <a:lnTo>
                        <a:pt x="118" y="188"/>
                      </a:lnTo>
                      <a:lnTo>
                        <a:pt x="121" y="190"/>
                      </a:lnTo>
                      <a:lnTo>
                        <a:pt x="128" y="187"/>
                      </a:lnTo>
                      <a:lnTo>
                        <a:pt x="137" y="187"/>
                      </a:lnTo>
                      <a:lnTo>
                        <a:pt x="137" y="190"/>
                      </a:lnTo>
                      <a:lnTo>
                        <a:pt x="127" y="191"/>
                      </a:lnTo>
                      <a:lnTo>
                        <a:pt x="118" y="196"/>
                      </a:lnTo>
                      <a:lnTo>
                        <a:pt x="112" y="194"/>
                      </a:lnTo>
                      <a:lnTo>
                        <a:pt x="98" y="205"/>
                      </a:lnTo>
                      <a:lnTo>
                        <a:pt x="100" y="209"/>
                      </a:lnTo>
                      <a:lnTo>
                        <a:pt x="107" y="221"/>
                      </a:lnTo>
                      <a:lnTo>
                        <a:pt x="116" y="220"/>
                      </a:lnTo>
                      <a:lnTo>
                        <a:pt x="121" y="227"/>
                      </a:lnTo>
                      <a:lnTo>
                        <a:pt x="113" y="235"/>
                      </a:lnTo>
                      <a:lnTo>
                        <a:pt x="118" y="242"/>
                      </a:lnTo>
                      <a:lnTo>
                        <a:pt x="138" y="266"/>
                      </a:lnTo>
                      <a:lnTo>
                        <a:pt x="150" y="266"/>
                      </a:lnTo>
                      <a:lnTo>
                        <a:pt x="153" y="268"/>
                      </a:lnTo>
                      <a:lnTo>
                        <a:pt x="153" y="269"/>
                      </a:lnTo>
                      <a:lnTo>
                        <a:pt x="140" y="271"/>
                      </a:lnTo>
                      <a:lnTo>
                        <a:pt x="137" y="269"/>
                      </a:lnTo>
                      <a:lnTo>
                        <a:pt x="131" y="266"/>
                      </a:lnTo>
                      <a:lnTo>
                        <a:pt x="122" y="254"/>
                      </a:lnTo>
                      <a:lnTo>
                        <a:pt x="116" y="253"/>
                      </a:lnTo>
                      <a:lnTo>
                        <a:pt x="113" y="254"/>
                      </a:lnTo>
                      <a:lnTo>
                        <a:pt x="110" y="251"/>
                      </a:lnTo>
                      <a:lnTo>
                        <a:pt x="109" y="241"/>
                      </a:lnTo>
                      <a:lnTo>
                        <a:pt x="100" y="235"/>
                      </a:lnTo>
                      <a:lnTo>
                        <a:pt x="94" y="239"/>
                      </a:lnTo>
                      <a:lnTo>
                        <a:pt x="94" y="245"/>
                      </a:lnTo>
                      <a:lnTo>
                        <a:pt x="89" y="247"/>
                      </a:lnTo>
                      <a:lnTo>
                        <a:pt x="86" y="245"/>
                      </a:lnTo>
                      <a:lnTo>
                        <a:pt x="83" y="247"/>
                      </a:lnTo>
                      <a:lnTo>
                        <a:pt x="83" y="259"/>
                      </a:lnTo>
                      <a:lnTo>
                        <a:pt x="80" y="263"/>
                      </a:lnTo>
                      <a:lnTo>
                        <a:pt x="80" y="254"/>
                      </a:lnTo>
                      <a:lnTo>
                        <a:pt x="77" y="248"/>
                      </a:lnTo>
                      <a:lnTo>
                        <a:pt x="80" y="245"/>
                      </a:lnTo>
                      <a:lnTo>
                        <a:pt x="83" y="235"/>
                      </a:lnTo>
                      <a:lnTo>
                        <a:pt x="56" y="217"/>
                      </a:lnTo>
                      <a:lnTo>
                        <a:pt x="53" y="229"/>
                      </a:lnTo>
                      <a:lnTo>
                        <a:pt x="58" y="235"/>
                      </a:lnTo>
                      <a:lnTo>
                        <a:pt x="55" y="242"/>
                      </a:lnTo>
                      <a:lnTo>
                        <a:pt x="56" y="253"/>
                      </a:lnTo>
                      <a:lnTo>
                        <a:pt x="59" y="259"/>
                      </a:lnTo>
                      <a:lnTo>
                        <a:pt x="53" y="262"/>
                      </a:lnTo>
                      <a:lnTo>
                        <a:pt x="52" y="274"/>
                      </a:lnTo>
                      <a:lnTo>
                        <a:pt x="53" y="280"/>
                      </a:lnTo>
                      <a:lnTo>
                        <a:pt x="44" y="292"/>
                      </a:lnTo>
                      <a:lnTo>
                        <a:pt x="47" y="296"/>
                      </a:lnTo>
                      <a:lnTo>
                        <a:pt x="49" y="305"/>
                      </a:lnTo>
                      <a:lnTo>
                        <a:pt x="53" y="310"/>
                      </a:lnTo>
                      <a:lnTo>
                        <a:pt x="52" y="314"/>
                      </a:lnTo>
                      <a:lnTo>
                        <a:pt x="58" y="322"/>
                      </a:lnTo>
                      <a:lnTo>
                        <a:pt x="67" y="344"/>
                      </a:lnTo>
                      <a:lnTo>
                        <a:pt x="71" y="347"/>
                      </a:lnTo>
                      <a:lnTo>
                        <a:pt x="83" y="350"/>
                      </a:lnTo>
                      <a:lnTo>
                        <a:pt x="86" y="354"/>
                      </a:lnTo>
                      <a:lnTo>
                        <a:pt x="85" y="359"/>
                      </a:lnTo>
                      <a:lnTo>
                        <a:pt x="86" y="362"/>
                      </a:lnTo>
                      <a:lnTo>
                        <a:pt x="98" y="368"/>
                      </a:lnTo>
                      <a:lnTo>
                        <a:pt x="107" y="366"/>
                      </a:lnTo>
                      <a:lnTo>
                        <a:pt x="112" y="369"/>
                      </a:lnTo>
                      <a:lnTo>
                        <a:pt x="115" y="380"/>
                      </a:lnTo>
                      <a:lnTo>
                        <a:pt x="121" y="390"/>
                      </a:lnTo>
                      <a:lnTo>
                        <a:pt x="137" y="401"/>
                      </a:lnTo>
                      <a:lnTo>
                        <a:pt x="156" y="407"/>
                      </a:lnTo>
                      <a:lnTo>
                        <a:pt x="159" y="408"/>
                      </a:lnTo>
                      <a:lnTo>
                        <a:pt x="159" y="411"/>
                      </a:lnTo>
                      <a:lnTo>
                        <a:pt x="167" y="417"/>
                      </a:lnTo>
                      <a:lnTo>
                        <a:pt x="167" y="417"/>
                      </a:lnTo>
                      <a:lnTo>
                        <a:pt x="191" y="405"/>
                      </a:lnTo>
                      <a:lnTo>
                        <a:pt x="198" y="392"/>
                      </a:lnTo>
                      <a:lnTo>
                        <a:pt x="197" y="378"/>
                      </a:lnTo>
                      <a:lnTo>
                        <a:pt x="201" y="372"/>
                      </a:lnTo>
                      <a:lnTo>
                        <a:pt x="195" y="359"/>
                      </a:lnTo>
                      <a:lnTo>
                        <a:pt x="198" y="345"/>
                      </a:lnTo>
                      <a:lnTo>
                        <a:pt x="195" y="332"/>
                      </a:lnTo>
                      <a:lnTo>
                        <a:pt x="198" y="326"/>
                      </a:lnTo>
                      <a:lnTo>
                        <a:pt x="194" y="328"/>
                      </a:lnTo>
                      <a:lnTo>
                        <a:pt x="188" y="326"/>
                      </a:lnTo>
                      <a:lnTo>
                        <a:pt x="182" y="329"/>
                      </a:lnTo>
                      <a:lnTo>
                        <a:pt x="180" y="323"/>
                      </a:lnTo>
                      <a:lnTo>
                        <a:pt x="174" y="319"/>
                      </a:lnTo>
                      <a:lnTo>
                        <a:pt x="177" y="316"/>
                      </a:lnTo>
                      <a:lnTo>
                        <a:pt x="185" y="314"/>
                      </a:lnTo>
                      <a:lnTo>
                        <a:pt x="200" y="310"/>
                      </a:lnTo>
                      <a:lnTo>
                        <a:pt x="200" y="307"/>
                      </a:lnTo>
                      <a:lnTo>
                        <a:pt x="200" y="302"/>
                      </a:lnTo>
                      <a:lnTo>
                        <a:pt x="194" y="296"/>
                      </a:lnTo>
                      <a:lnTo>
                        <a:pt x="194" y="290"/>
                      </a:lnTo>
                      <a:lnTo>
                        <a:pt x="186" y="289"/>
                      </a:lnTo>
                      <a:lnTo>
                        <a:pt x="192" y="269"/>
                      </a:lnTo>
                      <a:lnTo>
                        <a:pt x="198" y="259"/>
                      </a:lnTo>
                      <a:lnTo>
                        <a:pt x="192" y="257"/>
                      </a:lnTo>
                      <a:lnTo>
                        <a:pt x="191" y="253"/>
                      </a:lnTo>
                      <a:lnTo>
                        <a:pt x="201" y="242"/>
                      </a:lnTo>
                      <a:lnTo>
                        <a:pt x="198" y="232"/>
                      </a:lnTo>
                      <a:lnTo>
                        <a:pt x="212" y="226"/>
                      </a:lnTo>
                      <a:lnTo>
                        <a:pt x="221" y="217"/>
                      </a:lnTo>
                      <a:lnTo>
                        <a:pt x="224" y="211"/>
                      </a:lnTo>
                      <a:lnTo>
                        <a:pt x="237" y="197"/>
                      </a:lnTo>
                      <a:lnTo>
                        <a:pt x="237" y="191"/>
                      </a:lnTo>
                      <a:lnTo>
                        <a:pt x="236" y="188"/>
                      </a:lnTo>
                      <a:lnTo>
                        <a:pt x="243" y="178"/>
                      </a:lnTo>
                      <a:lnTo>
                        <a:pt x="243" y="178"/>
                      </a:lnTo>
                      <a:lnTo>
                        <a:pt x="243" y="178"/>
                      </a:lnTo>
                      <a:lnTo>
                        <a:pt x="243" y="178"/>
                      </a:lnTo>
                      <a:lnTo>
                        <a:pt x="230" y="177"/>
                      </a:lnTo>
                      <a:lnTo>
                        <a:pt x="230" y="160"/>
                      </a:lnTo>
                      <a:lnTo>
                        <a:pt x="227" y="153"/>
                      </a:lnTo>
                      <a:lnTo>
                        <a:pt x="228" y="141"/>
                      </a:lnTo>
                      <a:lnTo>
                        <a:pt x="236" y="118"/>
                      </a:lnTo>
                      <a:lnTo>
                        <a:pt x="240" y="118"/>
                      </a:lnTo>
                      <a:lnTo>
                        <a:pt x="236" y="111"/>
                      </a:lnTo>
                      <a:lnTo>
                        <a:pt x="247" y="108"/>
                      </a:lnTo>
                      <a:lnTo>
                        <a:pt x="253" y="99"/>
                      </a:lnTo>
                      <a:lnTo>
                        <a:pt x="249" y="81"/>
                      </a:lnTo>
                      <a:lnTo>
                        <a:pt x="253" y="67"/>
                      </a:lnTo>
                      <a:lnTo>
                        <a:pt x="258" y="69"/>
                      </a:lnTo>
                      <a:lnTo>
                        <a:pt x="267" y="58"/>
                      </a:lnTo>
                      <a:lnTo>
                        <a:pt x="265" y="51"/>
                      </a:lnTo>
                      <a:lnTo>
                        <a:pt x="280" y="46"/>
                      </a:lnTo>
                      <a:lnTo>
                        <a:pt x="280" y="46"/>
                      </a:lnTo>
                      <a:lnTo>
                        <a:pt x="279" y="43"/>
                      </a:lnTo>
                      <a:lnTo>
                        <a:pt x="267" y="39"/>
                      </a:lnTo>
                      <a:lnTo>
                        <a:pt x="268" y="24"/>
                      </a:lnTo>
                      <a:lnTo>
                        <a:pt x="265" y="17"/>
                      </a:lnTo>
                      <a:lnTo>
                        <a:pt x="247" y="20"/>
                      </a:lnTo>
                      <a:close/>
                      <a:moveTo>
                        <a:pt x="59" y="194"/>
                      </a:moveTo>
                      <a:lnTo>
                        <a:pt x="77" y="208"/>
                      </a:lnTo>
                      <a:lnTo>
                        <a:pt x="80" y="209"/>
                      </a:lnTo>
                      <a:lnTo>
                        <a:pt x="85" y="206"/>
                      </a:lnTo>
                      <a:lnTo>
                        <a:pt x="85" y="197"/>
                      </a:lnTo>
                      <a:lnTo>
                        <a:pt x="79" y="193"/>
                      </a:lnTo>
                      <a:lnTo>
                        <a:pt x="64" y="193"/>
                      </a:lnTo>
                      <a:lnTo>
                        <a:pt x="59" y="188"/>
                      </a:lnTo>
                      <a:lnTo>
                        <a:pt x="55" y="194"/>
                      </a:lnTo>
                      <a:lnTo>
                        <a:pt x="56" y="196"/>
                      </a:lnTo>
                      <a:lnTo>
                        <a:pt x="59" y="194"/>
                      </a:lnTo>
                      <a:close/>
                      <a:moveTo>
                        <a:pt x="32" y="184"/>
                      </a:moveTo>
                      <a:lnTo>
                        <a:pt x="34" y="180"/>
                      </a:lnTo>
                      <a:lnTo>
                        <a:pt x="38" y="184"/>
                      </a:lnTo>
                      <a:lnTo>
                        <a:pt x="43" y="177"/>
                      </a:lnTo>
                      <a:lnTo>
                        <a:pt x="40" y="168"/>
                      </a:lnTo>
                      <a:lnTo>
                        <a:pt x="34" y="162"/>
                      </a:lnTo>
                      <a:lnTo>
                        <a:pt x="30" y="162"/>
                      </a:lnTo>
                      <a:lnTo>
                        <a:pt x="28" y="177"/>
                      </a:lnTo>
                      <a:lnTo>
                        <a:pt x="31" y="184"/>
                      </a:lnTo>
                      <a:lnTo>
                        <a:pt x="32" y="184"/>
                      </a:lnTo>
                      <a:close/>
                      <a:moveTo>
                        <a:pt x="18" y="148"/>
                      </a:moveTo>
                      <a:lnTo>
                        <a:pt x="21" y="144"/>
                      </a:lnTo>
                      <a:lnTo>
                        <a:pt x="21" y="141"/>
                      </a:lnTo>
                      <a:lnTo>
                        <a:pt x="15" y="138"/>
                      </a:lnTo>
                      <a:lnTo>
                        <a:pt x="18" y="132"/>
                      </a:lnTo>
                      <a:lnTo>
                        <a:pt x="18" y="127"/>
                      </a:lnTo>
                      <a:lnTo>
                        <a:pt x="9" y="117"/>
                      </a:lnTo>
                      <a:lnTo>
                        <a:pt x="6" y="123"/>
                      </a:lnTo>
                      <a:lnTo>
                        <a:pt x="9" y="129"/>
                      </a:lnTo>
                      <a:lnTo>
                        <a:pt x="3" y="132"/>
                      </a:lnTo>
                      <a:lnTo>
                        <a:pt x="6" y="145"/>
                      </a:lnTo>
                      <a:lnTo>
                        <a:pt x="6" y="151"/>
                      </a:lnTo>
                      <a:lnTo>
                        <a:pt x="3" y="151"/>
                      </a:lnTo>
                      <a:lnTo>
                        <a:pt x="1" y="157"/>
                      </a:lnTo>
                      <a:lnTo>
                        <a:pt x="1" y="163"/>
                      </a:lnTo>
                      <a:lnTo>
                        <a:pt x="0" y="166"/>
                      </a:lnTo>
                      <a:lnTo>
                        <a:pt x="1" y="180"/>
                      </a:lnTo>
                      <a:lnTo>
                        <a:pt x="4" y="188"/>
                      </a:lnTo>
                      <a:lnTo>
                        <a:pt x="18" y="188"/>
                      </a:lnTo>
                      <a:lnTo>
                        <a:pt x="18" y="187"/>
                      </a:lnTo>
                      <a:lnTo>
                        <a:pt x="22" y="166"/>
                      </a:lnTo>
                      <a:lnTo>
                        <a:pt x="21" y="151"/>
                      </a:lnTo>
                      <a:lnTo>
                        <a:pt x="18" y="148"/>
                      </a:lnTo>
                      <a:close/>
                      <a:moveTo>
                        <a:pt x="56" y="205"/>
                      </a:moveTo>
                      <a:lnTo>
                        <a:pt x="68" y="211"/>
                      </a:lnTo>
                      <a:lnTo>
                        <a:pt x="73" y="211"/>
                      </a:lnTo>
                      <a:lnTo>
                        <a:pt x="74" y="209"/>
                      </a:lnTo>
                      <a:lnTo>
                        <a:pt x="70" y="203"/>
                      </a:lnTo>
                      <a:lnTo>
                        <a:pt x="59" y="197"/>
                      </a:lnTo>
                      <a:lnTo>
                        <a:pt x="55" y="199"/>
                      </a:lnTo>
                      <a:lnTo>
                        <a:pt x="53" y="200"/>
                      </a:lnTo>
                      <a:lnTo>
                        <a:pt x="56" y="205"/>
                      </a:lnTo>
                      <a:close/>
                      <a:moveTo>
                        <a:pt x="85" y="188"/>
                      </a:moveTo>
                      <a:lnTo>
                        <a:pt x="91" y="190"/>
                      </a:lnTo>
                      <a:lnTo>
                        <a:pt x="97" y="182"/>
                      </a:lnTo>
                      <a:lnTo>
                        <a:pt x="97" y="177"/>
                      </a:lnTo>
                      <a:lnTo>
                        <a:pt x="91" y="174"/>
                      </a:lnTo>
                      <a:lnTo>
                        <a:pt x="83" y="181"/>
                      </a:lnTo>
                      <a:lnTo>
                        <a:pt x="85" y="188"/>
                      </a:lnTo>
                      <a:close/>
                    </a:path>
                  </a:pathLst>
                </a:custGeom>
                <a:grpFill/>
                <a:ln w="4763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0" tIns="0" rIns="0" bIns="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1828800" hangingPunct="1">
                    <a:defRPr/>
                  </a:pPr>
                  <a:endParaRPr lang="en-US" sz="2400" dirty="0">
                    <a:solidFill>
                      <a:prstClr val="white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9" name="Vest-Agder">
                  <a:extLst>
                    <a:ext uri="{FF2B5EF4-FFF2-40B4-BE49-F238E27FC236}">
                      <a16:creationId xmlns:a16="http://schemas.microsoft.com/office/drawing/2014/main" id="{682F31C0-ABD4-48A7-A773-FCC05521033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487588">
                  <a:off x="5747610" y="5977420"/>
                  <a:ext cx="392156" cy="496835"/>
                </a:xfrm>
                <a:custGeom>
                  <a:avLst/>
                  <a:gdLst>
                    <a:gd name="T0" fmla="*/ 34 w 251"/>
                    <a:gd name="T1" fmla="*/ 258 h 318"/>
                    <a:gd name="T2" fmla="*/ 18 w 251"/>
                    <a:gd name="T3" fmla="*/ 248 h 318"/>
                    <a:gd name="T4" fmla="*/ 85 w 251"/>
                    <a:gd name="T5" fmla="*/ 0 h 318"/>
                    <a:gd name="T6" fmla="*/ 104 w 251"/>
                    <a:gd name="T7" fmla="*/ 38 h 318"/>
                    <a:gd name="T8" fmla="*/ 100 w 251"/>
                    <a:gd name="T9" fmla="*/ 50 h 318"/>
                    <a:gd name="T10" fmla="*/ 106 w 251"/>
                    <a:gd name="T11" fmla="*/ 73 h 318"/>
                    <a:gd name="T12" fmla="*/ 97 w 251"/>
                    <a:gd name="T13" fmla="*/ 85 h 318"/>
                    <a:gd name="T14" fmla="*/ 107 w 251"/>
                    <a:gd name="T15" fmla="*/ 94 h 318"/>
                    <a:gd name="T16" fmla="*/ 146 w 251"/>
                    <a:gd name="T17" fmla="*/ 82 h 318"/>
                    <a:gd name="T18" fmla="*/ 164 w 251"/>
                    <a:gd name="T19" fmla="*/ 88 h 318"/>
                    <a:gd name="T20" fmla="*/ 160 w 251"/>
                    <a:gd name="T21" fmla="*/ 136 h 318"/>
                    <a:gd name="T22" fmla="*/ 155 w 251"/>
                    <a:gd name="T23" fmla="*/ 173 h 318"/>
                    <a:gd name="T24" fmla="*/ 172 w 251"/>
                    <a:gd name="T25" fmla="*/ 192 h 318"/>
                    <a:gd name="T26" fmla="*/ 195 w 251"/>
                    <a:gd name="T27" fmla="*/ 192 h 318"/>
                    <a:gd name="T28" fmla="*/ 203 w 251"/>
                    <a:gd name="T29" fmla="*/ 210 h 318"/>
                    <a:gd name="T30" fmla="*/ 216 w 251"/>
                    <a:gd name="T31" fmla="*/ 230 h 318"/>
                    <a:gd name="T32" fmla="*/ 228 w 251"/>
                    <a:gd name="T33" fmla="*/ 221 h 318"/>
                    <a:gd name="T34" fmla="*/ 237 w 251"/>
                    <a:gd name="T35" fmla="*/ 240 h 318"/>
                    <a:gd name="T36" fmla="*/ 245 w 251"/>
                    <a:gd name="T37" fmla="*/ 246 h 318"/>
                    <a:gd name="T38" fmla="*/ 245 w 251"/>
                    <a:gd name="T39" fmla="*/ 275 h 318"/>
                    <a:gd name="T40" fmla="*/ 242 w 251"/>
                    <a:gd name="T41" fmla="*/ 285 h 318"/>
                    <a:gd name="T42" fmla="*/ 233 w 251"/>
                    <a:gd name="T43" fmla="*/ 263 h 318"/>
                    <a:gd name="T44" fmla="*/ 225 w 251"/>
                    <a:gd name="T45" fmla="*/ 275 h 318"/>
                    <a:gd name="T46" fmla="*/ 210 w 251"/>
                    <a:gd name="T47" fmla="*/ 293 h 318"/>
                    <a:gd name="T48" fmla="*/ 197 w 251"/>
                    <a:gd name="T49" fmla="*/ 293 h 318"/>
                    <a:gd name="T50" fmla="*/ 176 w 251"/>
                    <a:gd name="T51" fmla="*/ 309 h 318"/>
                    <a:gd name="T52" fmla="*/ 140 w 251"/>
                    <a:gd name="T53" fmla="*/ 311 h 318"/>
                    <a:gd name="T54" fmla="*/ 115 w 251"/>
                    <a:gd name="T55" fmla="*/ 303 h 318"/>
                    <a:gd name="T56" fmla="*/ 103 w 251"/>
                    <a:gd name="T57" fmla="*/ 302 h 318"/>
                    <a:gd name="T58" fmla="*/ 89 w 251"/>
                    <a:gd name="T59" fmla="*/ 306 h 318"/>
                    <a:gd name="T60" fmla="*/ 97 w 251"/>
                    <a:gd name="T61" fmla="*/ 294 h 318"/>
                    <a:gd name="T62" fmla="*/ 86 w 251"/>
                    <a:gd name="T63" fmla="*/ 297 h 318"/>
                    <a:gd name="T64" fmla="*/ 80 w 251"/>
                    <a:gd name="T65" fmla="*/ 294 h 318"/>
                    <a:gd name="T66" fmla="*/ 63 w 251"/>
                    <a:gd name="T67" fmla="*/ 290 h 318"/>
                    <a:gd name="T68" fmla="*/ 61 w 251"/>
                    <a:gd name="T69" fmla="*/ 264 h 318"/>
                    <a:gd name="T70" fmla="*/ 66 w 251"/>
                    <a:gd name="T71" fmla="*/ 278 h 318"/>
                    <a:gd name="T72" fmla="*/ 51 w 251"/>
                    <a:gd name="T73" fmla="*/ 287 h 318"/>
                    <a:gd name="T74" fmla="*/ 54 w 251"/>
                    <a:gd name="T75" fmla="*/ 294 h 318"/>
                    <a:gd name="T76" fmla="*/ 30 w 251"/>
                    <a:gd name="T77" fmla="*/ 290 h 318"/>
                    <a:gd name="T78" fmla="*/ 33 w 251"/>
                    <a:gd name="T79" fmla="*/ 266 h 318"/>
                    <a:gd name="T80" fmla="*/ 36 w 251"/>
                    <a:gd name="T81" fmla="*/ 242 h 318"/>
                    <a:gd name="T82" fmla="*/ 0 w 251"/>
                    <a:gd name="T83" fmla="*/ 240 h 318"/>
                    <a:gd name="T84" fmla="*/ 34 w 251"/>
                    <a:gd name="T85" fmla="*/ 195 h 318"/>
                    <a:gd name="T86" fmla="*/ 31 w 251"/>
                    <a:gd name="T87" fmla="*/ 149 h 318"/>
                    <a:gd name="T88" fmla="*/ 13 w 251"/>
                    <a:gd name="T89" fmla="*/ 146 h 318"/>
                    <a:gd name="T90" fmla="*/ 33 w 251"/>
                    <a:gd name="T91" fmla="*/ 133 h 318"/>
                    <a:gd name="T92" fmla="*/ 27 w 251"/>
                    <a:gd name="T93" fmla="*/ 113 h 318"/>
                    <a:gd name="T94" fmla="*/ 25 w 251"/>
                    <a:gd name="T95" fmla="*/ 80 h 318"/>
                    <a:gd name="T96" fmla="*/ 45 w 251"/>
                    <a:gd name="T97" fmla="*/ 49 h 318"/>
                    <a:gd name="T98" fmla="*/ 70 w 251"/>
                    <a:gd name="T99" fmla="*/ 14 h 3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251" h="318">
                      <a:moveTo>
                        <a:pt x="19" y="248"/>
                      </a:moveTo>
                      <a:lnTo>
                        <a:pt x="31" y="251"/>
                      </a:lnTo>
                      <a:lnTo>
                        <a:pt x="34" y="255"/>
                      </a:lnTo>
                      <a:lnTo>
                        <a:pt x="34" y="258"/>
                      </a:lnTo>
                      <a:lnTo>
                        <a:pt x="30" y="260"/>
                      </a:lnTo>
                      <a:lnTo>
                        <a:pt x="25" y="255"/>
                      </a:lnTo>
                      <a:lnTo>
                        <a:pt x="22" y="257"/>
                      </a:lnTo>
                      <a:lnTo>
                        <a:pt x="18" y="248"/>
                      </a:lnTo>
                      <a:lnTo>
                        <a:pt x="19" y="248"/>
                      </a:lnTo>
                      <a:close/>
                      <a:moveTo>
                        <a:pt x="76" y="1"/>
                      </a:moveTo>
                      <a:lnTo>
                        <a:pt x="77" y="0"/>
                      </a:lnTo>
                      <a:lnTo>
                        <a:pt x="85" y="0"/>
                      </a:lnTo>
                      <a:lnTo>
                        <a:pt x="110" y="7"/>
                      </a:lnTo>
                      <a:lnTo>
                        <a:pt x="112" y="11"/>
                      </a:lnTo>
                      <a:lnTo>
                        <a:pt x="110" y="13"/>
                      </a:lnTo>
                      <a:lnTo>
                        <a:pt x="104" y="38"/>
                      </a:lnTo>
                      <a:lnTo>
                        <a:pt x="109" y="46"/>
                      </a:lnTo>
                      <a:lnTo>
                        <a:pt x="109" y="49"/>
                      </a:lnTo>
                      <a:lnTo>
                        <a:pt x="101" y="49"/>
                      </a:lnTo>
                      <a:lnTo>
                        <a:pt x="100" y="50"/>
                      </a:lnTo>
                      <a:lnTo>
                        <a:pt x="101" y="56"/>
                      </a:lnTo>
                      <a:lnTo>
                        <a:pt x="104" y="58"/>
                      </a:lnTo>
                      <a:lnTo>
                        <a:pt x="106" y="64"/>
                      </a:lnTo>
                      <a:lnTo>
                        <a:pt x="106" y="73"/>
                      </a:lnTo>
                      <a:lnTo>
                        <a:pt x="101" y="79"/>
                      </a:lnTo>
                      <a:lnTo>
                        <a:pt x="94" y="82"/>
                      </a:lnTo>
                      <a:lnTo>
                        <a:pt x="94" y="83"/>
                      </a:lnTo>
                      <a:lnTo>
                        <a:pt x="97" y="85"/>
                      </a:lnTo>
                      <a:lnTo>
                        <a:pt x="97" y="88"/>
                      </a:lnTo>
                      <a:lnTo>
                        <a:pt x="89" y="97"/>
                      </a:lnTo>
                      <a:lnTo>
                        <a:pt x="107" y="97"/>
                      </a:lnTo>
                      <a:lnTo>
                        <a:pt x="107" y="94"/>
                      </a:lnTo>
                      <a:lnTo>
                        <a:pt x="122" y="92"/>
                      </a:lnTo>
                      <a:lnTo>
                        <a:pt x="131" y="88"/>
                      </a:lnTo>
                      <a:lnTo>
                        <a:pt x="134" y="89"/>
                      </a:lnTo>
                      <a:lnTo>
                        <a:pt x="146" y="82"/>
                      </a:lnTo>
                      <a:lnTo>
                        <a:pt x="149" y="85"/>
                      </a:lnTo>
                      <a:lnTo>
                        <a:pt x="149" y="88"/>
                      </a:lnTo>
                      <a:lnTo>
                        <a:pt x="154" y="85"/>
                      </a:lnTo>
                      <a:lnTo>
                        <a:pt x="164" y="88"/>
                      </a:lnTo>
                      <a:lnTo>
                        <a:pt x="176" y="110"/>
                      </a:lnTo>
                      <a:lnTo>
                        <a:pt x="176" y="119"/>
                      </a:lnTo>
                      <a:lnTo>
                        <a:pt x="170" y="133"/>
                      </a:lnTo>
                      <a:lnTo>
                        <a:pt x="160" y="136"/>
                      </a:lnTo>
                      <a:lnTo>
                        <a:pt x="160" y="151"/>
                      </a:lnTo>
                      <a:lnTo>
                        <a:pt x="169" y="157"/>
                      </a:lnTo>
                      <a:lnTo>
                        <a:pt x="164" y="167"/>
                      </a:lnTo>
                      <a:lnTo>
                        <a:pt x="155" y="173"/>
                      </a:lnTo>
                      <a:lnTo>
                        <a:pt x="157" y="182"/>
                      </a:lnTo>
                      <a:lnTo>
                        <a:pt x="157" y="186"/>
                      </a:lnTo>
                      <a:lnTo>
                        <a:pt x="163" y="195"/>
                      </a:lnTo>
                      <a:lnTo>
                        <a:pt x="172" y="192"/>
                      </a:lnTo>
                      <a:lnTo>
                        <a:pt x="178" y="197"/>
                      </a:lnTo>
                      <a:lnTo>
                        <a:pt x="181" y="191"/>
                      </a:lnTo>
                      <a:lnTo>
                        <a:pt x="191" y="194"/>
                      </a:lnTo>
                      <a:lnTo>
                        <a:pt x="195" y="192"/>
                      </a:lnTo>
                      <a:lnTo>
                        <a:pt x="195" y="201"/>
                      </a:lnTo>
                      <a:lnTo>
                        <a:pt x="192" y="204"/>
                      </a:lnTo>
                      <a:lnTo>
                        <a:pt x="200" y="206"/>
                      </a:lnTo>
                      <a:lnTo>
                        <a:pt x="203" y="210"/>
                      </a:lnTo>
                      <a:lnTo>
                        <a:pt x="207" y="212"/>
                      </a:lnTo>
                      <a:lnTo>
                        <a:pt x="209" y="222"/>
                      </a:lnTo>
                      <a:lnTo>
                        <a:pt x="213" y="230"/>
                      </a:lnTo>
                      <a:lnTo>
                        <a:pt x="216" y="230"/>
                      </a:lnTo>
                      <a:lnTo>
                        <a:pt x="219" y="222"/>
                      </a:lnTo>
                      <a:lnTo>
                        <a:pt x="224" y="216"/>
                      </a:lnTo>
                      <a:lnTo>
                        <a:pt x="228" y="215"/>
                      </a:lnTo>
                      <a:lnTo>
                        <a:pt x="228" y="221"/>
                      </a:lnTo>
                      <a:lnTo>
                        <a:pt x="230" y="224"/>
                      </a:lnTo>
                      <a:lnTo>
                        <a:pt x="233" y="234"/>
                      </a:lnTo>
                      <a:lnTo>
                        <a:pt x="230" y="239"/>
                      </a:lnTo>
                      <a:lnTo>
                        <a:pt x="237" y="240"/>
                      </a:lnTo>
                      <a:lnTo>
                        <a:pt x="239" y="242"/>
                      </a:lnTo>
                      <a:lnTo>
                        <a:pt x="245" y="240"/>
                      </a:lnTo>
                      <a:lnTo>
                        <a:pt x="246" y="242"/>
                      </a:lnTo>
                      <a:lnTo>
                        <a:pt x="245" y="246"/>
                      </a:lnTo>
                      <a:lnTo>
                        <a:pt x="251" y="249"/>
                      </a:lnTo>
                      <a:lnTo>
                        <a:pt x="248" y="260"/>
                      </a:lnTo>
                      <a:lnTo>
                        <a:pt x="243" y="267"/>
                      </a:lnTo>
                      <a:lnTo>
                        <a:pt x="245" y="275"/>
                      </a:lnTo>
                      <a:lnTo>
                        <a:pt x="248" y="276"/>
                      </a:lnTo>
                      <a:lnTo>
                        <a:pt x="248" y="276"/>
                      </a:lnTo>
                      <a:lnTo>
                        <a:pt x="242" y="282"/>
                      </a:lnTo>
                      <a:lnTo>
                        <a:pt x="242" y="285"/>
                      </a:lnTo>
                      <a:lnTo>
                        <a:pt x="234" y="281"/>
                      </a:lnTo>
                      <a:lnTo>
                        <a:pt x="230" y="281"/>
                      </a:lnTo>
                      <a:lnTo>
                        <a:pt x="228" y="273"/>
                      </a:lnTo>
                      <a:lnTo>
                        <a:pt x="233" y="263"/>
                      </a:lnTo>
                      <a:lnTo>
                        <a:pt x="230" y="255"/>
                      </a:lnTo>
                      <a:lnTo>
                        <a:pt x="227" y="260"/>
                      </a:lnTo>
                      <a:lnTo>
                        <a:pt x="228" y="269"/>
                      </a:lnTo>
                      <a:lnTo>
                        <a:pt x="225" y="275"/>
                      </a:lnTo>
                      <a:lnTo>
                        <a:pt x="219" y="275"/>
                      </a:lnTo>
                      <a:lnTo>
                        <a:pt x="219" y="285"/>
                      </a:lnTo>
                      <a:lnTo>
                        <a:pt x="216" y="291"/>
                      </a:lnTo>
                      <a:lnTo>
                        <a:pt x="210" y="293"/>
                      </a:lnTo>
                      <a:lnTo>
                        <a:pt x="201" y="293"/>
                      </a:lnTo>
                      <a:lnTo>
                        <a:pt x="200" y="296"/>
                      </a:lnTo>
                      <a:lnTo>
                        <a:pt x="197" y="296"/>
                      </a:lnTo>
                      <a:lnTo>
                        <a:pt x="197" y="293"/>
                      </a:lnTo>
                      <a:lnTo>
                        <a:pt x="195" y="291"/>
                      </a:lnTo>
                      <a:lnTo>
                        <a:pt x="185" y="299"/>
                      </a:lnTo>
                      <a:lnTo>
                        <a:pt x="179" y="300"/>
                      </a:lnTo>
                      <a:lnTo>
                        <a:pt x="176" y="309"/>
                      </a:lnTo>
                      <a:lnTo>
                        <a:pt x="170" y="311"/>
                      </a:lnTo>
                      <a:lnTo>
                        <a:pt x="154" y="311"/>
                      </a:lnTo>
                      <a:lnTo>
                        <a:pt x="148" y="306"/>
                      </a:lnTo>
                      <a:lnTo>
                        <a:pt x="140" y="311"/>
                      </a:lnTo>
                      <a:lnTo>
                        <a:pt x="130" y="305"/>
                      </a:lnTo>
                      <a:lnTo>
                        <a:pt x="122" y="305"/>
                      </a:lnTo>
                      <a:lnTo>
                        <a:pt x="124" y="299"/>
                      </a:lnTo>
                      <a:lnTo>
                        <a:pt x="115" y="303"/>
                      </a:lnTo>
                      <a:lnTo>
                        <a:pt x="113" y="303"/>
                      </a:lnTo>
                      <a:lnTo>
                        <a:pt x="112" y="299"/>
                      </a:lnTo>
                      <a:lnTo>
                        <a:pt x="110" y="299"/>
                      </a:lnTo>
                      <a:lnTo>
                        <a:pt x="103" y="302"/>
                      </a:lnTo>
                      <a:lnTo>
                        <a:pt x="100" y="311"/>
                      </a:lnTo>
                      <a:lnTo>
                        <a:pt x="92" y="318"/>
                      </a:lnTo>
                      <a:lnTo>
                        <a:pt x="88" y="312"/>
                      </a:lnTo>
                      <a:lnTo>
                        <a:pt x="89" y="306"/>
                      </a:lnTo>
                      <a:lnTo>
                        <a:pt x="92" y="302"/>
                      </a:lnTo>
                      <a:lnTo>
                        <a:pt x="104" y="294"/>
                      </a:lnTo>
                      <a:lnTo>
                        <a:pt x="98" y="291"/>
                      </a:lnTo>
                      <a:lnTo>
                        <a:pt x="97" y="294"/>
                      </a:lnTo>
                      <a:lnTo>
                        <a:pt x="83" y="305"/>
                      </a:lnTo>
                      <a:lnTo>
                        <a:pt x="82" y="305"/>
                      </a:lnTo>
                      <a:lnTo>
                        <a:pt x="80" y="300"/>
                      </a:lnTo>
                      <a:lnTo>
                        <a:pt x="86" y="297"/>
                      </a:lnTo>
                      <a:lnTo>
                        <a:pt x="85" y="293"/>
                      </a:lnTo>
                      <a:lnTo>
                        <a:pt x="92" y="282"/>
                      </a:lnTo>
                      <a:lnTo>
                        <a:pt x="92" y="281"/>
                      </a:lnTo>
                      <a:lnTo>
                        <a:pt x="80" y="294"/>
                      </a:lnTo>
                      <a:lnTo>
                        <a:pt x="80" y="297"/>
                      </a:lnTo>
                      <a:lnTo>
                        <a:pt x="76" y="299"/>
                      </a:lnTo>
                      <a:lnTo>
                        <a:pt x="75" y="291"/>
                      </a:lnTo>
                      <a:lnTo>
                        <a:pt x="63" y="290"/>
                      </a:lnTo>
                      <a:lnTo>
                        <a:pt x="58" y="287"/>
                      </a:lnTo>
                      <a:lnTo>
                        <a:pt x="72" y="278"/>
                      </a:lnTo>
                      <a:lnTo>
                        <a:pt x="66" y="273"/>
                      </a:lnTo>
                      <a:lnTo>
                        <a:pt x="61" y="264"/>
                      </a:lnTo>
                      <a:lnTo>
                        <a:pt x="57" y="264"/>
                      </a:lnTo>
                      <a:lnTo>
                        <a:pt x="58" y="272"/>
                      </a:lnTo>
                      <a:lnTo>
                        <a:pt x="64" y="275"/>
                      </a:lnTo>
                      <a:lnTo>
                        <a:pt x="66" y="278"/>
                      </a:lnTo>
                      <a:lnTo>
                        <a:pt x="66" y="281"/>
                      </a:lnTo>
                      <a:lnTo>
                        <a:pt x="60" y="284"/>
                      </a:lnTo>
                      <a:lnTo>
                        <a:pt x="52" y="284"/>
                      </a:lnTo>
                      <a:lnTo>
                        <a:pt x="51" y="287"/>
                      </a:lnTo>
                      <a:lnTo>
                        <a:pt x="60" y="291"/>
                      </a:lnTo>
                      <a:lnTo>
                        <a:pt x="60" y="296"/>
                      </a:lnTo>
                      <a:lnTo>
                        <a:pt x="55" y="297"/>
                      </a:lnTo>
                      <a:lnTo>
                        <a:pt x="54" y="294"/>
                      </a:lnTo>
                      <a:lnTo>
                        <a:pt x="43" y="296"/>
                      </a:lnTo>
                      <a:lnTo>
                        <a:pt x="37" y="293"/>
                      </a:lnTo>
                      <a:lnTo>
                        <a:pt x="34" y="296"/>
                      </a:lnTo>
                      <a:lnTo>
                        <a:pt x="30" y="290"/>
                      </a:lnTo>
                      <a:lnTo>
                        <a:pt x="24" y="281"/>
                      </a:lnTo>
                      <a:lnTo>
                        <a:pt x="28" y="279"/>
                      </a:lnTo>
                      <a:lnTo>
                        <a:pt x="33" y="272"/>
                      </a:lnTo>
                      <a:lnTo>
                        <a:pt x="33" y="266"/>
                      </a:lnTo>
                      <a:lnTo>
                        <a:pt x="40" y="263"/>
                      </a:lnTo>
                      <a:lnTo>
                        <a:pt x="46" y="257"/>
                      </a:lnTo>
                      <a:lnTo>
                        <a:pt x="37" y="239"/>
                      </a:lnTo>
                      <a:lnTo>
                        <a:pt x="36" y="242"/>
                      </a:lnTo>
                      <a:lnTo>
                        <a:pt x="39" y="249"/>
                      </a:lnTo>
                      <a:lnTo>
                        <a:pt x="36" y="251"/>
                      </a:lnTo>
                      <a:lnTo>
                        <a:pt x="0" y="240"/>
                      </a:lnTo>
                      <a:lnTo>
                        <a:pt x="0" y="240"/>
                      </a:lnTo>
                      <a:lnTo>
                        <a:pt x="24" y="228"/>
                      </a:lnTo>
                      <a:lnTo>
                        <a:pt x="31" y="215"/>
                      </a:lnTo>
                      <a:lnTo>
                        <a:pt x="30" y="201"/>
                      </a:lnTo>
                      <a:lnTo>
                        <a:pt x="34" y="195"/>
                      </a:lnTo>
                      <a:lnTo>
                        <a:pt x="28" y="182"/>
                      </a:lnTo>
                      <a:lnTo>
                        <a:pt x="31" y="168"/>
                      </a:lnTo>
                      <a:lnTo>
                        <a:pt x="28" y="155"/>
                      </a:lnTo>
                      <a:lnTo>
                        <a:pt x="31" y="149"/>
                      </a:lnTo>
                      <a:lnTo>
                        <a:pt x="27" y="151"/>
                      </a:lnTo>
                      <a:lnTo>
                        <a:pt x="21" y="149"/>
                      </a:lnTo>
                      <a:lnTo>
                        <a:pt x="15" y="152"/>
                      </a:lnTo>
                      <a:lnTo>
                        <a:pt x="13" y="146"/>
                      </a:lnTo>
                      <a:lnTo>
                        <a:pt x="7" y="142"/>
                      </a:lnTo>
                      <a:lnTo>
                        <a:pt x="10" y="139"/>
                      </a:lnTo>
                      <a:lnTo>
                        <a:pt x="18" y="137"/>
                      </a:lnTo>
                      <a:lnTo>
                        <a:pt x="33" y="133"/>
                      </a:lnTo>
                      <a:lnTo>
                        <a:pt x="33" y="130"/>
                      </a:lnTo>
                      <a:lnTo>
                        <a:pt x="33" y="125"/>
                      </a:lnTo>
                      <a:lnTo>
                        <a:pt x="27" y="119"/>
                      </a:lnTo>
                      <a:lnTo>
                        <a:pt x="27" y="113"/>
                      </a:lnTo>
                      <a:lnTo>
                        <a:pt x="19" y="112"/>
                      </a:lnTo>
                      <a:lnTo>
                        <a:pt x="25" y="92"/>
                      </a:lnTo>
                      <a:lnTo>
                        <a:pt x="31" y="82"/>
                      </a:lnTo>
                      <a:lnTo>
                        <a:pt x="25" y="80"/>
                      </a:lnTo>
                      <a:lnTo>
                        <a:pt x="24" y="76"/>
                      </a:lnTo>
                      <a:lnTo>
                        <a:pt x="34" y="65"/>
                      </a:lnTo>
                      <a:lnTo>
                        <a:pt x="31" y="56"/>
                      </a:lnTo>
                      <a:lnTo>
                        <a:pt x="45" y="49"/>
                      </a:lnTo>
                      <a:lnTo>
                        <a:pt x="54" y="40"/>
                      </a:lnTo>
                      <a:lnTo>
                        <a:pt x="57" y="34"/>
                      </a:lnTo>
                      <a:lnTo>
                        <a:pt x="70" y="20"/>
                      </a:lnTo>
                      <a:lnTo>
                        <a:pt x="70" y="14"/>
                      </a:lnTo>
                      <a:lnTo>
                        <a:pt x="69" y="11"/>
                      </a:lnTo>
                      <a:lnTo>
                        <a:pt x="76" y="1"/>
                      </a:lnTo>
                      <a:close/>
                    </a:path>
                  </a:pathLst>
                </a:custGeom>
                <a:grpFill/>
                <a:ln w="4763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0" tIns="0" rIns="0" bIns="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1828800" hangingPunct="1">
                    <a:defRPr/>
                  </a:pPr>
                  <a:endParaRPr lang="en-US" sz="2400" dirty="0">
                    <a:solidFill>
                      <a:prstClr val="white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" name="Gruppe 1">
                <a:extLst>
                  <a:ext uri="{FF2B5EF4-FFF2-40B4-BE49-F238E27FC236}">
                    <a16:creationId xmlns:a16="http://schemas.microsoft.com/office/drawing/2014/main" id="{6BEBAB05-9F0B-4D68-83E3-CD9685EC257A}"/>
                  </a:ext>
                </a:extLst>
              </p:cNvPr>
              <p:cNvGrpSpPr/>
              <p:nvPr/>
            </p:nvGrpSpPr>
            <p:grpSpPr>
              <a:xfrm rot="1380000">
                <a:off x="2824666" y="5480707"/>
                <a:ext cx="504550" cy="359462"/>
                <a:chOff x="6508369" y="5847409"/>
                <a:chExt cx="441652" cy="314651"/>
              </a:xfrm>
              <a:grpFill/>
            </p:grpSpPr>
            <p:sp>
              <p:nvSpPr>
                <p:cNvPr id="120" name="Vestfold">
                  <a:extLst>
                    <a:ext uri="{FF2B5EF4-FFF2-40B4-BE49-F238E27FC236}">
                      <a16:creationId xmlns:a16="http://schemas.microsoft.com/office/drawing/2014/main" id="{9231F84F-134F-48AC-8874-1BDDFE0910A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487588">
                  <a:off x="6508369" y="5852710"/>
                  <a:ext cx="165611" cy="309350"/>
                </a:xfrm>
                <a:custGeom>
                  <a:avLst/>
                  <a:gdLst>
                    <a:gd name="T0" fmla="*/ 94 w 106"/>
                    <a:gd name="T1" fmla="*/ 145 h 198"/>
                    <a:gd name="T2" fmla="*/ 91 w 106"/>
                    <a:gd name="T3" fmla="*/ 148 h 198"/>
                    <a:gd name="T4" fmla="*/ 92 w 106"/>
                    <a:gd name="T5" fmla="*/ 150 h 198"/>
                    <a:gd name="T6" fmla="*/ 91 w 106"/>
                    <a:gd name="T7" fmla="*/ 154 h 198"/>
                    <a:gd name="T8" fmla="*/ 89 w 106"/>
                    <a:gd name="T9" fmla="*/ 172 h 198"/>
                    <a:gd name="T10" fmla="*/ 85 w 106"/>
                    <a:gd name="T11" fmla="*/ 144 h 198"/>
                    <a:gd name="T12" fmla="*/ 91 w 106"/>
                    <a:gd name="T13" fmla="*/ 119 h 198"/>
                    <a:gd name="T14" fmla="*/ 95 w 106"/>
                    <a:gd name="T15" fmla="*/ 128 h 198"/>
                    <a:gd name="T16" fmla="*/ 97 w 106"/>
                    <a:gd name="T17" fmla="*/ 135 h 198"/>
                    <a:gd name="T18" fmla="*/ 86 w 106"/>
                    <a:gd name="T19" fmla="*/ 138 h 198"/>
                    <a:gd name="T20" fmla="*/ 82 w 106"/>
                    <a:gd name="T21" fmla="*/ 137 h 198"/>
                    <a:gd name="T22" fmla="*/ 86 w 106"/>
                    <a:gd name="T23" fmla="*/ 116 h 198"/>
                    <a:gd name="T24" fmla="*/ 91 w 106"/>
                    <a:gd name="T25" fmla="*/ 119 h 198"/>
                    <a:gd name="T26" fmla="*/ 89 w 106"/>
                    <a:gd name="T27" fmla="*/ 23 h 198"/>
                    <a:gd name="T28" fmla="*/ 86 w 106"/>
                    <a:gd name="T29" fmla="*/ 42 h 198"/>
                    <a:gd name="T30" fmla="*/ 79 w 106"/>
                    <a:gd name="T31" fmla="*/ 44 h 198"/>
                    <a:gd name="T32" fmla="*/ 65 w 106"/>
                    <a:gd name="T33" fmla="*/ 35 h 198"/>
                    <a:gd name="T34" fmla="*/ 85 w 106"/>
                    <a:gd name="T35" fmla="*/ 69 h 198"/>
                    <a:gd name="T36" fmla="*/ 95 w 106"/>
                    <a:gd name="T37" fmla="*/ 66 h 198"/>
                    <a:gd name="T38" fmla="*/ 101 w 106"/>
                    <a:gd name="T39" fmla="*/ 71 h 198"/>
                    <a:gd name="T40" fmla="*/ 97 w 106"/>
                    <a:gd name="T41" fmla="*/ 89 h 198"/>
                    <a:gd name="T42" fmla="*/ 106 w 106"/>
                    <a:gd name="T43" fmla="*/ 102 h 198"/>
                    <a:gd name="T44" fmla="*/ 97 w 106"/>
                    <a:gd name="T45" fmla="*/ 120 h 198"/>
                    <a:gd name="T46" fmla="*/ 88 w 106"/>
                    <a:gd name="T47" fmla="*/ 111 h 198"/>
                    <a:gd name="T48" fmla="*/ 79 w 106"/>
                    <a:gd name="T49" fmla="*/ 135 h 198"/>
                    <a:gd name="T50" fmla="*/ 73 w 106"/>
                    <a:gd name="T51" fmla="*/ 148 h 198"/>
                    <a:gd name="T52" fmla="*/ 76 w 106"/>
                    <a:gd name="T53" fmla="*/ 160 h 198"/>
                    <a:gd name="T54" fmla="*/ 71 w 106"/>
                    <a:gd name="T55" fmla="*/ 156 h 198"/>
                    <a:gd name="T56" fmla="*/ 71 w 106"/>
                    <a:gd name="T57" fmla="*/ 165 h 198"/>
                    <a:gd name="T58" fmla="*/ 68 w 106"/>
                    <a:gd name="T59" fmla="*/ 160 h 198"/>
                    <a:gd name="T60" fmla="*/ 62 w 106"/>
                    <a:gd name="T61" fmla="*/ 163 h 198"/>
                    <a:gd name="T62" fmla="*/ 62 w 106"/>
                    <a:gd name="T63" fmla="*/ 180 h 198"/>
                    <a:gd name="T64" fmla="*/ 50 w 106"/>
                    <a:gd name="T65" fmla="*/ 180 h 198"/>
                    <a:gd name="T66" fmla="*/ 56 w 106"/>
                    <a:gd name="T67" fmla="*/ 171 h 198"/>
                    <a:gd name="T68" fmla="*/ 41 w 106"/>
                    <a:gd name="T69" fmla="*/ 175 h 198"/>
                    <a:gd name="T70" fmla="*/ 36 w 106"/>
                    <a:gd name="T71" fmla="*/ 178 h 198"/>
                    <a:gd name="T72" fmla="*/ 38 w 106"/>
                    <a:gd name="T73" fmla="*/ 192 h 198"/>
                    <a:gd name="T74" fmla="*/ 30 w 106"/>
                    <a:gd name="T75" fmla="*/ 190 h 198"/>
                    <a:gd name="T76" fmla="*/ 15 w 106"/>
                    <a:gd name="T77" fmla="*/ 193 h 198"/>
                    <a:gd name="T78" fmla="*/ 12 w 106"/>
                    <a:gd name="T79" fmla="*/ 195 h 198"/>
                    <a:gd name="T80" fmla="*/ 12 w 106"/>
                    <a:gd name="T81" fmla="*/ 189 h 198"/>
                    <a:gd name="T82" fmla="*/ 9 w 106"/>
                    <a:gd name="T83" fmla="*/ 177 h 198"/>
                    <a:gd name="T84" fmla="*/ 7 w 106"/>
                    <a:gd name="T85" fmla="*/ 174 h 198"/>
                    <a:gd name="T86" fmla="*/ 13 w 106"/>
                    <a:gd name="T87" fmla="*/ 163 h 198"/>
                    <a:gd name="T88" fmla="*/ 10 w 106"/>
                    <a:gd name="T89" fmla="*/ 144 h 198"/>
                    <a:gd name="T90" fmla="*/ 13 w 106"/>
                    <a:gd name="T91" fmla="*/ 129 h 198"/>
                    <a:gd name="T92" fmla="*/ 15 w 106"/>
                    <a:gd name="T93" fmla="*/ 120 h 198"/>
                    <a:gd name="T94" fmla="*/ 3 w 106"/>
                    <a:gd name="T95" fmla="*/ 93 h 198"/>
                    <a:gd name="T96" fmla="*/ 3 w 106"/>
                    <a:gd name="T97" fmla="*/ 75 h 198"/>
                    <a:gd name="T98" fmla="*/ 9 w 106"/>
                    <a:gd name="T99" fmla="*/ 60 h 198"/>
                    <a:gd name="T100" fmla="*/ 24 w 106"/>
                    <a:gd name="T101" fmla="*/ 63 h 198"/>
                    <a:gd name="T102" fmla="*/ 36 w 106"/>
                    <a:gd name="T103" fmla="*/ 63 h 198"/>
                    <a:gd name="T104" fmla="*/ 36 w 106"/>
                    <a:gd name="T105" fmla="*/ 47 h 198"/>
                    <a:gd name="T106" fmla="*/ 24 w 106"/>
                    <a:gd name="T107" fmla="*/ 29 h 198"/>
                    <a:gd name="T108" fmla="*/ 30 w 106"/>
                    <a:gd name="T109" fmla="*/ 18 h 198"/>
                    <a:gd name="T110" fmla="*/ 34 w 106"/>
                    <a:gd name="T111" fmla="*/ 9 h 198"/>
                    <a:gd name="T112" fmla="*/ 44 w 106"/>
                    <a:gd name="T113" fmla="*/ 14 h 198"/>
                    <a:gd name="T114" fmla="*/ 74 w 106"/>
                    <a:gd name="T115" fmla="*/ 6 h 198"/>
                    <a:gd name="T116" fmla="*/ 77 w 106"/>
                    <a:gd name="T117" fmla="*/ 0 h 198"/>
                    <a:gd name="T118" fmla="*/ 85 w 106"/>
                    <a:gd name="T119" fmla="*/ 6 h 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06" h="198">
                      <a:moveTo>
                        <a:pt x="86" y="141"/>
                      </a:moveTo>
                      <a:lnTo>
                        <a:pt x="94" y="145"/>
                      </a:lnTo>
                      <a:lnTo>
                        <a:pt x="94" y="147"/>
                      </a:lnTo>
                      <a:lnTo>
                        <a:pt x="91" y="148"/>
                      </a:lnTo>
                      <a:lnTo>
                        <a:pt x="89" y="151"/>
                      </a:lnTo>
                      <a:lnTo>
                        <a:pt x="92" y="150"/>
                      </a:lnTo>
                      <a:lnTo>
                        <a:pt x="92" y="151"/>
                      </a:lnTo>
                      <a:lnTo>
                        <a:pt x="91" y="154"/>
                      </a:lnTo>
                      <a:lnTo>
                        <a:pt x="91" y="168"/>
                      </a:lnTo>
                      <a:lnTo>
                        <a:pt x="89" y="172"/>
                      </a:lnTo>
                      <a:lnTo>
                        <a:pt x="85" y="157"/>
                      </a:lnTo>
                      <a:lnTo>
                        <a:pt x="85" y="144"/>
                      </a:lnTo>
                      <a:lnTo>
                        <a:pt x="86" y="141"/>
                      </a:lnTo>
                      <a:close/>
                      <a:moveTo>
                        <a:pt x="91" y="119"/>
                      </a:moveTo>
                      <a:lnTo>
                        <a:pt x="94" y="126"/>
                      </a:lnTo>
                      <a:lnTo>
                        <a:pt x="95" y="128"/>
                      </a:lnTo>
                      <a:lnTo>
                        <a:pt x="95" y="134"/>
                      </a:lnTo>
                      <a:lnTo>
                        <a:pt x="97" y="135"/>
                      </a:lnTo>
                      <a:lnTo>
                        <a:pt x="92" y="142"/>
                      </a:lnTo>
                      <a:lnTo>
                        <a:pt x="86" y="138"/>
                      </a:lnTo>
                      <a:lnTo>
                        <a:pt x="83" y="141"/>
                      </a:lnTo>
                      <a:lnTo>
                        <a:pt x="82" y="137"/>
                      </a:lnTo>
                      <a:lnTo>
                        <a:pt x="86" y="125"/>
                      </a:lnTo>
                      <a:lnTo>
                        <a:pt x="86" y="116"/>
                      </a:lnTo>
                      <a:lnTo>
                        <a:pt x="88" y="114"/>
                      </a:lnTo>
                      <a:lnTo>
                        <a:pt x="91" y="119"/>
                      </a:lnTo>
                      <a:close/>
                      <a:moveTo>
                        <a:pt x="85" y="6"/>
                      </a:moveTo>
                      <a:lnTo>
                        <a:pt x="89" y="23"/>
                      </a:lnTo>
                      <a:lnTo>
                        <a:pt x="86" y="30"/>
                      </a:lnTo>
                      <a:lnTo>
                        <a:pt x="86" y="42"/>
                      </a:lnTo>
                      <a:lnTo>
                        <a:pt x="85" y="44"/>
                      </a:lnTo>
                      <a:lnTo>
                        <a:pt x="79" y="44"/>
                      </a:lnTo>
                      <a:lnTo>
                        <a:pt x="65" y="32"/>
                      </a:lnTo>
                      <a:lnTo>
                        <a:pt x="65" y="35"/>
                      </a:lnTo>
                      <a:lnTo>
                        <a:pt x="68" y="44"/>
                      </a:lnTo>
                      <a:lnTo>
                        <a:pt x="85" y="69"/>
                      </a:lnTo>
                      <a:lnTo>
                        <a:pt x="88" y="65"/>
                      </a:lnTo>
                      <a:lnTo>
                        <a:pt x="95" y="66"/>
                      </a:lnTo>
                      <a:lnTo>
                        <a:pt x="98" y="72"/>
                      </a:lnTo>
                      <a:lnTo>
                        <a:pt x="101" y="71"/>
                      </a:lnTo>
                      <a:lnTo>
                        <a:pt x="101" y="75"/>
                      </a:lnTo>
                      <a:lnTo>
                        <a:pt x="97" y="89"/>
                      </a:lnTo>
                      <a:lnTo>
                        <a:pt x="98" y="93"/>
                      </a:lnTo>
                      <a:lnTo>
                        <a:pt x="106" y="102"/>
                      </a:lnTo>
                      <a:lnTo>
                        <a:pt x="104" y="108"/>
                      </a:lnTo>
                      <a:lnTo>
                        <a:pt x="97" y="120"/>
                      </a:lnTo>
                      <a:lnTo>
                        <a:pt x="92" y="114"/>
                      </a:lnTo>
                      <a:lnTo>
                        <a:pt x="88" y="111"/>
                      </a:lnTo>
                      <a:lnTo>
                        <a:pt x="85" y="113"/>
                      </a:lnTo>
                      <a:lnTo>
                        <a:pt x="79" y="135"/>
                      </a:lnTo>
                      <a:lnTo>
                        <a:pt x="77" y="154"/>
                      </a:lnTo>
                      <a:lnTo>
                        <a:pt x="73" y="148"/>
                      </a:lnTo>
                      <a:lnTo>
                        <a:pt x="71" y="150"/>
                      </a:lnTo>
                      <a:lnTo>
                        <a:pt x="76" y="160"/>
                      </a:lnTo>
                      <a:lnTo>
                        <a:pt x="74" y="172"/>
                      </a:lnTo>
                      <a:lnTo>
                        <a:pt x="71" y="156"/>
                      </a:lnTo>
                      <a:lnTo>
                        <a:pt x="68" y="153"/>
                      </a:lnTo>
                      <a:lnTo>
                        <a:pt x="71" y="165"/>
                      </a:lnTo>
                      <a:lnTo>
                        <a:pt x="70" y="175"/>
                      </a:lnTo>
                      <a:lnTo>
                        <a:pt x="68" y="160"/>
                      </a:lnTo>
                      <a:lnTo>
                        <a:pt x="65" y="159"/>
                      </a:lnTo>
                      <a:lnTo>
                        <a:pt x="62" y="163"/>
                      </a:lnTo>
                      <a:lnTo>
                        <a:pt x="65" y="171"/>
                      </a:lnTo>
                      <a:lnTo>
                        <a:pt x="62" y="180"/>
                      </a:lnTo>
                      <a:lnTo>
                        <a:pt x="50" y="184"/>
                      </a:lnTo>
                      <a:lnTo>
                        <a:pt x="50" y="180"/>
                      </a:lnTo>
                      <a:lnTo>
                        <a:pt x="58" y="175"/>
                      </a:lnTo>
                      <a:lnTo>
                        <a:pt x="56" y="171"/>
                      </a:lnTo>
                      <a:lnTo>
                        <a:pt x="43" y="181"/>
                      </a:lnTo>
                      <a:lnTo>
                        <a:pt x="41" y="175"/>
                      </a:lnTo>
                      <a:lnTo>
                        <a:pt x="36" y="174"/>
                      </a:lnTo>
                      <a:lnTo>
                        <a:pt x="36" y="178"/>
                      </a:lnTo>
                      <a:lnTo>
                        <a:pt x="41" y="187"/>
                      </a:lnTo>
                      <a:lnTo>
                        <a:pt x="38" y="192"/>
                      </a:lnTo>
                      <a:lnTo>
                        <a:pt x="31" y="193"/>
                      </a:lnTo>
                      <a:lnTo>
                        <a:pt x="30" y="190"/>
                      </a:lnTo>
                      <a:lnTo>
                        <a:pt x="27" y="196"/>
                      </a:lnTo>
                      <a:lnTo>
                        <a:pt x="15" y="193"/>
                      </a:lnTo>
                      <a:lnTo>
                        <a:pt x="13" y="198"/>
                      </a:lnTo>
                      <a:lnTo>
                        <a:pt x="12" y="195"/>
                      </a:lnTo>
                      <a:lnTo>
                        <a:pt x="7" y="193"/>
                      </a:lnTo>
                      <a:lnTo>
                        <a:pt x="12" y="189"/>
                      </a:lnTo>
                      <a:lnTo>
                        <a:pt x="10" y="175"/>
                      </a:lnTo>
                      <a:lnTo>
                        <a:pt x="9" y="177"/>
                      </a:lnTo>
                      <a:lnTo>
                        <a:pt x="9" y="177"/>
                      </a:lnTo>
                      <a:lnTo>
                        <a:pt x="7" y="174"/>
                      </a:lnTo>
                      <a:lnTo>
                        <a:pt x="10" y="174"/>
                      </a:lnTo>
                      <a:lnTo>
                        <a:pt x="13" y="163"/>
                      </a:lnTo>
                      <a:lnTo>
                        <a:pt x="9" y="153"/>
                      </a:lnTo>
                      <a:lnTo>
                        <a:pt x="10" y="144"/>
                      </a:lnTo>
                      <a:lnTo>
                        <a:pt x="18" y="138"/>
                      </a:lnTo>
                      <a:lnTo>
                        <a:pt x="13" y="129"/>
                      </a:lnTo>
                      <a:lnTo>
                        <a:pt x="16" y="126"/>
                      </a:lnTo>
                      <a:lnTo>
                        <a:pt x="15" y="120"/>
                      </a:lnTo>
                      <a:lnTo>
                        <a:pt x="0" y="99"/>
                      </a:lnTo>
                      <a:lnTo>
                        <a:pt x="3" y="93"/>
                      </a:lnTo>
                      <a:lnTo>
                        <a:pt x="3" y="75"/>
                      </a:lnTo>
                      <a:lnTo>
                        <a:pt x="3" y="75"/>
                      </a:lnTo>
                      <a:lnTo>
                        <a:pt x="0" y="63"/>
                      </a:lnTo>
                      <a:lnTo>
                        <a:pt x="9" y="60"/>
                      </a:lnTo>
                      <a:lnTo>
                        <a:pt x="21" y="65"/>
                      </a:lnTo>
                      <a:lnTo>
                        <a:pt x="24" y="63"/>
                      </a:lnTo>
                      <a:lnTo>
                        <a:pt x="25" y="60"/>
                      </a:lnTo>
                      <a:lnTo>
                        <a:pt x="36" y="63"/>
                      </a:lnTo>
                      <a:lnTo>
                        <a:pt x="41" y="59"/>
                      </a:lnTo>
                      <a:lnTo>
                        <a:pt x="36" y="47"/>
                      </a:lnTo>
                      <a:lnTo>
                        <a:pt x="22" y="30"/>
                      </a:lnTo>
                      <a:lnTo>
                        <a:pt x="24" y="29"/>
                      </a:lnTo>
                      <a:lnTo>
                        <a:pt x="24" y="23"/>
                      </a:lnTo>
                      <a:lnTo>
                        <a:pt x="30" y="18"/>
                      </a:lnTo>
                      <a:lnTo>
                        <a:pt x="31" y="12"/>
                      </a:lnTo>
                      <a:lnTo>
                        <a:pt x="34" y="9"/>
                      </a:lnTo>
                      <a:lnTo>
                        <a:pt x="38" y="14"/>
                      </a:lnTo>
                      <a:lnTo>
                        <a:pt x="44" y="14"/>
                      </a:lnTo>
                      <a:lnTo>
                        <a:pt x="49" y="6"/>
                      </a:lnTo>
                      <a:lnTo>
                        <a:pt x="74" y="6"/>
                      </a:lnTo>
                      <a:lnTo>
                        <a:pt x="77" y="0"/>
                      </a:lnTo>
                      <a:lnTo>
                        <a:pt x="77" y="0"/>
                      </a:lnTo>
                      <a:lnTo>
                        <a:pt x="82" y="2"/>
                      </a:lnTo>
                      <a:lnTo>
                        <a:pt x="85" y="6"/>
                      </a:lnTo>
                      <a:close/>
                    </a:path>
                  </a:pathLst>
                </a:custGeom>
                <a:grpFill/>
                <a:ln w="4763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0" tIns="0" rIns="0" bIns="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1828800" hangingPunct="1">
                    <a:defRPr/>
                  </a:pPr>
                  <a:endParaRPr lang="en-US" sz="2400" dirty="0">
                    <a:solidFill>
                      <a:prstClr val="white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Østfold">
                  <a:extLst>
                    <a:ext uri="{FF2B5EF4-FFF2-40B4-BE49-F238E27FC236}">
                      <a16:creationId xmlns:a16="http://schemas.microsoft.com/office/drawing/2014/main" id="{CDFA98F9-2D94-4ED7-9DF9-9D8F6AE5D1D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564866">
                  <a:off x="6722617" y="5847409"/>
                  <a:ext cx="227404" cy="311500"/>
                </a:xfrm>
                <a:custGeom>
                  <a:avLst/>
                  <a:gdLst>
                    <a:gd name="T0" fmla="*/ 36 w 178"/>
                    <a:gd name="T1" fmla="*/ 197 h 245"/>
                    <a:gd name="T2" fmla="*/ 36 w 178"/>
                    <a:gd name="T3" fmla="*/ 186 h 245"/>
                    <a:gd name="T4" fmla="*/ 30 w 178"/>
                    <a:gd name="T5" fmla="*/ 180 h 245"/>
                    <a:gd name="T6" fmla="*/ 30 w 178"/>
                    <a:gd name="T7" fmla="*/ 192 h 245"/>
                    <a:gd name="T8" fmla="*/ 175 w 178"/>
                    <a:gd name="T9" fmla="*/ 0 h 245"/>
                    <a:gd name="T10" fmla="*/ 145 w 178"/>
                    <a:gd name="T11" fmla="*/ 8 h 245"/>
                    <a:gd name="T12" fmla="*/ 127 w 178"/>
                    <a:gd name="T13" fmla="*/ 38 h 245"/>
                    <a:gd name="T14" fmla="*/ 115 w 178"/>
                    <a:gd name="T15" fmla="*/ 53 h 245"/>
                    <a:gd name="T16" fmla="*/ 112 w 178"/>
                    <a:gd name="T17" fmla="*/ 34 h 245"/>
                    <a:gd name="T18" fmla="*/ 97 w 178"/>
                    <a:gd name="T19" fmla="*/ 13 h 245"/>
                    <a:gd name="T20" fmla="*/ 79 w 178"/>
                    <a:gd name="T21" fmla="*/ 17 h 245"/>
                    <a:gd name="T22" fmla="*/ 61 w 178"/>
                    <a:gd name="T23" fmla="*/ 25 h 245"/>
                    <a:gd name="T24" fmla="*/ 45 w 178"/>
                    <a:gd name="T25" fmla="*/ 35 h 245"/>
                    <a:gd name="T26" fmla="*/ 27 w 178"/>
                    <a:gd name="T27" fmla="*/ 61 h 245"/>
                    <a:gd name="T28" fmla="*/ 18 w 178"/>
                    <a:gd name="T29" fmla="*/ 67 h 245"/>
                    <a:gd name="T30" fmla="*/ 5 w 178"/>
                    <a:gd name="T31" fmla="*/ 77 h 245"/>
                    <a:gd name="T32" fmla="*/ 0 w 178"/>
                    <a:gd name="T33" fmla="*/ 97 h 245"/>
                    <a:gd name="T34" fmla="*/ 12 w 178"/>
                    <a:gd name="T35" fmla="*/ 121 h 245"/>
                    <a:gd name="T36" fmla="*/ 21 w 178"/>
                    <a:gd name="T37" fmla="*/ 127 h 245"/>
                    <a:gd name="T38" fmla="*/ 12 w 178"/>
                    <a:gd name="T39" fmla="*/ 151 h 245"/>
                    <a:gd name="T40" fmla="*/ 20 w 178"/>
                    <a:gd name="T41" fmla="*/ 158 h 245"/>
                    <a:gd name="T42" fmla="*/ 30 w 178"/>
                    <a:gd name="T43" fmla="*/ 164 h 245"/>
                    <a:gd name="T44" fmla="*/ 37 w 178"/>
                    <a:gd name="T45" fmla="*/ 176 h 245"/>
                    <a:gd name="T46" fmla="*/ 43 w 178"/>
                    <a:gd name="T47" fmla="*/ 163 h 245"/>
                    <a:gd name="T48" fmla="*/ 57 w 178"/>
                    <a:gd name="T49" fmla="*/ 174 h 245"/>
                    <a:gd name="T50" fmla="*/ 63 w 178"/>
                    <a:gd name="T51" fmla="*/ 177 h 245"/>
                    <a:gd name="T52" fmla="*/ 70 w 178"/>
                    <a:gd name="T53" fmla="*/ 163 h 245"/>
                    <a:gd name="T54" fmla="*/ 72 w 178"/>
                    <a:gd name="T55" fmla="*/ 174 h 245"/>
                    <a:gd name="T56" fmla="*/ 76 w 178"/>
                    <a:gd name="T57" fmla="*/ 182 h 245"/>
                    <a:gd name="T58" fmla="*/ 93 w 178"/>
                    <a:gd name="T59" fmla="*/ 180 h 245"/>
                    <a:gd name="T60" fmla="*/ 109 w 178"/>
                    <a:gd name="T61" fmla="*/ 206 h 245"/>
                    <a:gd name="T62" fmla="*/ 123 w 178"/>
                    <a:gd name="T63" fmla="*/ 245 h 245"/>
                    <a:gd name="T64" fmla="*/ 127 w 178"/>
                    <a:gd name="T65" fmla="*/ 243 h 245"/>
                    <a:gd name="T66" fmla="*/ 142 w 178"/>
                    <a:gd name="T67" fmla="*/ 224 h 245"/>
                    <a:gd name="T68" fmla="*/ 154 w 178"/>
                    <a:gd name="T69" fmla="*/ 189 h 245"/>
                    <a:gd name="T70" fmla="*/ 155 w 178"/>
                    <a:gd name="T71" fmla="*/ 176 h 245"/>
                    <a:gd name="T72" fmla="*/ 160 w 178"/>
                    <a:gd name="T73" fmla="*/ 121 h 245"/>
                    <a:gd name="T74" fmla="*/ 143 w 178"/>
                    <a:gd name="T75" fmla="*/ 55 h 245"/>
                    <a:gd name="T76" fmla="*/ 155 w 178"/>
                    <a:gd name="T77" fmla="*/ 40 h 245"/>
                    <a:gd name="T78" fmla="*/ 178 w 178"/>
                    <a:gd name="T79" fmla="*/ 26 h 245"/>
                    <a:gd name="T80" fmla="*/ 60 w 178"/>
                    <a:gd name="T81" fmla="*/ 191 h 245"/>
                    <a:gd name="T82" fmla="*/ 46 w 178"/>
                    <a:gd name="T83" fmla="*/ 191 h 245"/>
                    <a:gd name="T84" fmla="*/ 46 w 178"/>
                    <a:gd name="T85" fmla="*/ 204 h 245"/>
                    <a:gd name="T86" fmla="*/ 57 w 178"/>
                    <a:gd name="T87" fmla="*/ 201 h 2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178" h="245">
                      <a:moveTo>
                        <a:pt x="43" y="201"/>
                      </a:moveTo>
                      <a:lnTo>
                        <a:pt x="40" y="204"/>
                      </a:lnTo>
                      <a:lnTo>
                        <a:pt x="36" y="197"/>
                      </a:lnTo>
                      <a:lnTo>
                        <a:pt x="42" y="189"/>
                      </a:lnTo>
                      <a:lnTo>
                        <a:pt x="43" y="201"/>
                      </a:lnTo>
                      <a:close/>
                      <a:moveTo>
                        <a:pt x="36" y="186"/>
                      </a:moveTo>
                      <a:lnTo>
                        <a:pt x="36" y="179"/>
                      </a:lnTo>
                      <a:lnTo>
                        <a:pt x="31" y="182"/>
                      </a:lnTo>
                      <a:lnTo>
                        <a:pt x="30" y="180"/>
                      </a:lnTo>
                      <a:lnTo>
                        <a:pt x="24" y="185"/>
                      </a:lnTo>
                      <a:lnTo>
                        <a:pt x="27" y="192"/>
                      </a:lnTo>
                      <a:lnTo>
                        <a:pt x="30" y="192"/>
                      </a:lnTo>
                      <a:lnTo>
                        <a:pt x="36" y="186"/>
                      </a:lnTo>
                      <a:close/>
                      <a:moveTo>
                        <a:pt x="175" y="0"/>
                      </a:moveTo>
                      <a:lnTo>
                        <a:pt x="175" y="0"/>
                      </a:lnTo>
                      <a:lnTo>
                        <a:pt x="169" y="3"/>
                      </a:lnTo>
                      <a:lnTo>
                        <a:pt x="157" y="1"/>
                      </a:lnTo>
                      <a:lnTo>
                        <a:pt x="145" y="8"/>
                      </a:lnTo>
                      <a:lnTo>
                        <a:pt x="145" y="19"/>
                      </a:lnTo>
                      <a:lnTo>
                        <a:pt x="137" y="29"/>
                      </a:lnTo>
                      <a:lnTo>
                        <a:pt x="127" y="38"/>
                      </a:lnTo>
                      <a:lnTo>
                        <a:pt x="120" y="40"/>
                      </a:lnTo>
                      <a:lnTo>
                        <a:pt x="120" y="50"/>
                      </a:lnTo>
                      <a:lnTo>
                        <a:pt x="115" y="53"/>
                      </a:lnTo>
                      <a:lnTo>
                        <a:pt x="114" y="50"/>
                      </a:lnTo>
                      <a:lnTo>
                        <a:pt x="115" y="38"/>
                      </a:lnTo>
                      <a:lnTo>
                        <a:pt x="112" y="34"/>
                      </a:lnTo>
                      <a:lnTo>
                        <a:pt x="105" y="31"/>
                      </a:lnTo>
                      <a:lnTo>
                        <a:pt x="99" y="25"/>
                      </a:lnTo>
                      <a:lnTo>
                        <a:pt x="97" y="13"/>
                      </a:lnTo>
                      <a:lnTo>
                        <a:pt x="93" y="8"/>
                      </a:lnTo>
                      <a:lnTo>
                        <a:pt x="84" y="6"/>
                      </a:lnTo>
                      <a:lnTo>
                        <a:pt x="79" y="17"/>
                      </a:lnTo>
                      <a:lnTo>
                        <a:pt x="79" y="29"/>
                      </a:lnTo>
                      <a:lnTo>
                        <a:pt x="70" y="29"/>
                      </a:lnTo>
                      <a:lnTo>
                        <a:pt x="61" y="25"/>
                      </a:lnTo>
                      <a:lnTo>
                        <a:pt x="43" y="23"/>
                      </a:lnTo>
                      <a:lnTo>
                        <a:pt x="42" y="31"/>
                      </a:lnTo>
                      <a:lnTo>
                        <a:pt x="45" y="35"/>
                      </a:lnTo>
                      <a:lnTo>
                        <a:pt x="37" y="43"/>
                      </a:lnTo>
                      <a:lnTo>
                        <a:pt x="31" y="46"/>
                      </a:lnTo>
                      <a:lnTo>
                        <a:pt x="27" y="61"/>
                      </a:lnTo>
                      <a:lnTo>
                        <a:pt x="21" y="61"/>
                      </a:lnTo>
                      <a:lnTo>
                        <a:pt x="18" y="64"/>
                      </a:lnTo>
                      <a:lnTo>
                        <a:pt x="18" y="67"/>
                      </a:lnTo>
                      <a:lnTo>
                        <a:pt x="17" y="80"/>
                      </a:lnTo>
                      <a:lnTo>
                        <a:pt x="11" y="86"/>
                      </a:lnTo>
                      <a:lnTo>
                        <a:pt x="5" y="77"/>
                      </a:lnTo>
                      <a:lnTo>
                        <a:pt x="5" y="77"/>
                      </a:lnTo>
                      <a:lnTo>
                        <a:pt x="5" y="85"/>
                      </a:lnTo>
                      <a:lnTo>
                        <a:pt x="0" y="97"/>
                      </a:lnTo>
                      <a:lnTo>
                        <a:pt x="2" y="122"/>
                      </a:lnTo>
                      <a:lnTo>
                        <a:pt x="5" y="131"/>
                      </a:lnTo>
                      <a:lnTo>
                        <a:pt x="12" y="121"/>
                      </a:lnTo>
                      <a:lnTo>
                        <a:pt x="14" y="121"/>
                      </a:lnTo>
                      <a:lnTo>
                        <a:pt x="15" y="128"/>
                      </a:lnTo>
                      <a:lnTo>
                        <a:pt x="21" y="127"/>
                      </a:lnTo>
                      <a:lnTo>
                        <a:pt x="12" y="136"/>
                      </a:lnTo>
                      <a:lnTo>
                        <a:pt x="11" y="145"/>
                      </a:lnTo>
                      <a:lnTo>
                        <a:pt x="12" y="151"/>
                      </a:lnTo>
                      <a:lnTo>
                        <a:pt x="15" y="151"/>
                      </a:lnTo>
                      <a:lnTo>
                        <a:pt x="21" y="157"/>
                      </a:lnTo>
                      <a:lnTo>
                        <a:pt x="20" y="158"/>
                      </a:lnTo>
                      <a:lnTo>
                        <a:pt x="20" y="163"/>
                      </a:lnTo>
                      <a:lnTo>
                        <a:pt x="25" y="168"/>
                      </a:lnTo>
                      <a:lnTo>
                        <a:pt x="30" y="164"/>
                      </a:lnTo>
                      <a:lnTo>
                        <a:pt x="34" y="164"/>
                      </a:lnTo>
                      <a:lnTo>
                        <a:pt x="34" y="173"/>
                      </a:lnTo>
                      <a:lnTo>
                        <a:pt x="37" y="176"/>
                      </a:lnTo>
                      <a:lnTo>
                        <a:pt x="39" y="176"/>
                      </a:lnTo>
                      <a:lnTo>
                        <a:pt x="42" y="167"/>
                      </a:lnTo>
                      <a:lnTo>
                        <a:pt x="43" y="163"/>
                      </a:lnTo>
                      <a:lnTo>
                        <a:pt x="46" y="163"/>
                      </a:lnTo>
                      <a:lnTo>
                        <a:pt x="52" y="179"/>
                      </a:lnTo>
                      <a:lnTo>
                        <a:pt x="57" y="174"/>
                      </a:lnTo>
                      <a:lnTo>
                        <a:pt x="58" y="179"/>
                      </a:lnTo>
                      <a:lnTo>
                        <a:pt x="60" y="179"/>
                      </a:lnTo>
                      <a:lnTo>
                        <a:pt x="63" y="177"/>
                      </a:lnTo>
                      <a:lnTo>
                        <a:pt x="64" y="174"/>
                      </a:lnTo>
                      <a:lnTo>
                        <a:pt x="70" y="170"/>
                      </a:lnTo>
                      <a:lnTo>
                        <a:pt x="70" y="163"/>
                      </a:lnTo>
                      <a:lnTo>
                        <a:pt x="73" y="164"/>
                      </a:lnTo>
                      <a:lnTo>
                        <a:pt x="72" y="171"/>
                      </a:lnTo>
                      <a:lnTo>
                        <a:pt x="72" y="174"/>
                      </a:lnTo>
                      <a:lnTo>
                        <a:pt x="72" y="177"/>
                      </a:lnTo>
                      <a:lnTo>
                        <a:pt x="73" y="180"/>
                      </a:lnTo>
                      <a:lnTo>
                        <a:pt x="76" y="182"/>
                      </a:lnTo>
                      <a:lnTo>
                        <a:pt x="76" y="188"/>
                      </a:lnTo>
                      <a:lnTo>
                        <a:pt x="88" y="185"/>
                      </a:lnTo>
                      <a:lnTo>
                        <a:pt x="93" y="180"/>
                      </a:lnTo>
                      <a:lnTo>
                        <a:pt x="102" y="180"/>
                      </a:lnTo>
                      <a:lnTo>
                        <a:pt x="100" y="186"/>
                      </a:lnTo>
                      <a:lnTo>
                        <a:pt x="109" y="206"/>
                      </a:lnTo>
                      <a:lnTo>
                        <a:pt x="112" y="221"/>
                      </a:lnTo>
                      <a:lnTo>
                        <a:pt x="111" y="242"/>
                      </a:lnTo>
                      <a:lnTo>
                        <a:pt x="123" y="245"/>
                      </a:lnTo>
                      <a:lnTo>
                        <a:pt x="121" y="243"/>
                      </a:lnTo>
                      <a:lnTo>
                        <a:pt x="124" y="240"/>
                      </a:lnTo>
                      <a:lnTo>
                        <a:pt x="127" y="243"/>
                      </a:lnTo>
                      <a:lnTo>
                        <a:pt x="137" y="237"/>
                      </a:lnTo>
                      <a:lnTo>
                        <a:pt x="139" y="231"/>
                      </a:lnTo>
                      <a:lnTo>
                        <a:pt x="142" y="224"/>
                      </a:lnTo>
                      <a:lnTo>
                        <a:pt x="142" y="216"/>
                      </a:lnTo>
                      <a:lnTo>
                        <a:pt x="146" y="204"/>
                      </a:lnTo>
                      <a:lnTo>
                        <a:pt x="154" y="189"/>
                      </a:lnTo>
                      <a:lnTo>
                        <a:pt x="155" y="186"/>
                      </a:lnTo>
                      <a:lnTo>
                        <a:pt x="152" y="182"/>
                      </a:lnTo>
                      <a:lnTo>
                        <a:pt x="155" y="176"/>
                      </a:lnTo>
                      <a:lnTo>
                        <a:pt x="155" y="158"/>
                      </a:lnTo>
                      <a:lnTo>
                        <a:pt x="161" y="149"/>
                      </a:lnTo>
                      <a:lnTo>
                        <a:pt x="160" y="121"/>
                      </a:lnTo>
                      <a:lnTo>
                        <a:pt x="155" y="109"/>
                      </a:lnTo>
                      <a:lnTo>
                        <a:pt x="151" y="85"/>
                      </a:lnTo>
                      <a:lnTo>
                        <a:pt x="143" y="55"/>
                      </a:lnTo>
                      <a:lnTo>
                        <a:pt x="143" y="49"/>
                      </a:lnTo>
                      <a:lnTo>
                        <a:pt x="148" y="44"/>
                      </a:lnTo>
                      <a:lnTo>
                        <a:pt x="155" y="40"/>
                      </a:lnTo>
                      <a:lnTo>
                        <a:pt x="166" y="38"/>
                      </a:lnTo>
                      <a:lnTo>
                        <a:pt x="170" y="26"/>
                      </a:lnTo>
                      <a:lnTo>
                        <a:pt x="178" y="26"/>
                      </a:lnTo>
                      <a:lnTo>
                        <a:pt x="176" y="17"/>
                      </a:lnTo>
                      <a:lnTo>
                        <a:pt x="175" y="0"/>
                      </a:lnTo>
                      <a:close/>
                      <a:moveTo>
                        <a:pt x="60" y="191"/>
                      </a:moveTo>
                      <a:lnTo>
                        <a:pt x="54" y="192"/>
                      </a:lnTo>
                      <a:lnTo>
                        <a:pt x="52" y="188"/>
                      </a:lnTo>
                      <a:lnTo>
                        <a:pt x="46" y="191"/>
                      </a:lnTo>
                      <a:lnTo>
                        <a:pt x="49" y="197"/>
                      </a:lnTo>
                      <a:lnTo>
                        <a:pt x="46" y="198"/>
                      </a:lnTo>
                      <a:lnTo>
                        <a:pt x="46" y="204"/>
                      </a:lnTo>
                      <a:lnTo>
                        <a:pt x="51" y="207"/>
                      </a:lnTo>
                      <a:lnTo>
                        <a:pt x="55" y="204"/>
                      </a:lnTo>
                      <a:lnTo>
                        <a:pt x="57" y="201"/>
                      </a:lnTo>
                      <a:lnTo>
                        <a:pt x="60" y="191"/>
                      </a:lnTo>
                      <a:close/>
                    </a:path>
                  </a:pathLst>
                </a:custGeom>
                <a:grpFill/>
                <a:ln w="4763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0" tIns="0" rIns="0" bIns="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1828800" hangingPunct="1">
                    <a:defRPr/>
                  </a:pPr>
                  <a:endParaRPr lang="en-US" sz="2400" dirty="0">
                    <a:solidFill>
                      <a:prstClr val="white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" name="Gruppe 5">
                <a:extLst>
                  <a:ext uri="{FF2B5EF4-FFF2-40B4-BE49-F238E27FC236}">
                    <a16:creationId xmlns:a16="http://schemas.microsoft.com/office/drawing/2014/main" id="{385BFD41-70E0-4E6E-94F5-FFB7A4926BF7}"/>
                  </a:ext>
                </a:extLst>
              </p:cNvPr>
              <p:cNvGrpSpPr/>
              <p:nvPr/>
            </p:nvGrpSpPr>
            <p:grpSpPr>
              <a:xfrm rot="1380000">
                <a:off x="2739011" y="4065198"/>
                <a:ext cx="1348197" cy="1460029"/>
                <a:chOff x="6114073" y="4553590"/>
                <a:chExt cx="1180128" cy="1278019"/>
              </a:xfrm>
              <a:grpFill/>
            </p:grpSpPr>
            <p:sp>
              <p:nvSpPr>
                <p:cNvPr id="106" name="Hedmark">
                  <a:extLst>
                    <a:ext uri="{FF2B5EF4-FFF2-40B4-BE49-F238E27FC236}">
                      <a16:creationId xmlns:a16="http://schemas.microsoft.com/office/drawing/2014/main" id="{F622AA54-6E10-48B5-B713-E9DC1C4B58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487588">
                  <a:off x="6589571" y="4553590"/>
                  <a:ext cx="704630" cy="1278019"/>
                </a:xfrm>
                <a:custGeom>
                  <a:avLst/>
                  <a:gdLst>
                    <a:gd name="T0" fmla="*/ 33 w 451"/>
                    <a:gd name="T1" fmla="*/ 111 h 818"/>
                    <a:gd name="T2" fmla="*/ 36 w 451"/>
                    <a:gd name="T3" fmla="*/ 102 h 818"/>
                    <a:gd name="T4" fmla="*/ 51 w 451"/>
                    <a:gd name="T5" fmla="*/ 91 h 818"/>
                    <a:gd name="T6" fmla="*/ 62 w 451"/>
                    <a:gd name="T7" fmla="*/ 41 h 818"/>
                    <a:gd name="T8" fmla="*/ 68 w 451"/>
                    <a:gd name="T9" fmla="*/ 30 h 818"/>
                    <a:gd name="T10" fmla="*/ 85 w 451"/>
                    <a:gd name="T11" fmla="*/ 6 h 818"/>
                    <a:gd name="T12" fmla="*/ 146 w 451"/>
                    <a:gd name="T13" fmla="*/ 8 h 818"/>
                    <a:gd name="T14" fmla="*/ 155 w 451"/>
                    <a:gd name="T15" fmla="*/ 15 h 818"/>
                    <a:gd name="T16" fmla="*/ 185 w 451"/>
                    <a:gd name="T17" fmla="*/ 3 h 818"/>
                    <a:gd name="T18" fmla="*/ 213 w 451"/>
                    <a:gd name="T19" fmla="*/ 17 h 818"/>
                    <a:gd name="T20" fmla="*/ 221 w 451"/>
                    <a:gd name="T21" fmla="*/ 33 h 818"/>
                    <a:gd name="T22" fmla="*/ 228 w 451"/>
                    <a:gd name="T23" fmla="*/ 51 h 818"/>
                    <a:gd name="T24" fmla="*/ 261 w 451"/>
                    <a:gd name="T25" fmla="*/ 79 h 818"/>
                    <a:gd name="T26" fmla="*/ 286 w 451"/>
                    <a:gd name="T27" fmla="*/ 96 h 818"/>
                    <a:gd name="T28" fmla="*/ 294 w 451"/>
                    <a:gd name="T29" fmla="*/ 103 h 818"/>
                    <a:gd name="T30" fmla="*/ 340 w 451"/>
                    <a:gd name="T31" fmla="*/ 106 h 818"/>
                    <a:gd name="T32" fmla="*/ 366 w 451"/>
                    <a:gd name="T33" fmla="*/ 112 h 818"/>
                    <a:gd name="T34" fmla="*/ 351 w 451"/>
                    <a:gd name="T35" fmla="*/ 289 h 818"/>
                    <a:gd name="T36" fmla="*/ 451 w 451"/>
                    <a:gd name="T37" fmla="*/ 395 h 818"/>
                    <a:gd name="T38" fmla="*/ 428 w 451"/>
                    <a:gd name="T39" fmla="*/ 455 h 818"/>
                    <a:gd name="T40" fmla="*/ 392 w 451"/>
                    <a:gd name="T41" fmla="*/ 482 h 818"/>
                    <a:gd name="T42" fmla="*/ 378 w 451"/>
                    <a:gd name="T43" fmla="*/ 537 h 818"/>
                    <a:gd name="T44" fmla="*/ 401 w 451"/>
                    <a:gd name="T45" fmla="*/ 609 h 818"/>
                    <a:gd name="T46" fmla="*/ 415 w 451"/>
                    <a:gd name="T47" fmla="*/ 663 h 818"/>
                    <a:gd name="T48" fmla="*/ 406 w 451"/>
                    <a:gd name="T49" fmla="*/ 721 h 818"/>
                    <a:gd name="T50" fmla="*/ 385 w 451"/>
                    <a:gd name="T51" fmla="*/ 770 h 818"/>
                    <a:gd name="T52" fmla="*/ 355 w 451"/>
                    <a:gd name="T53" fmla="*/ 805 h 818"/>
                    <a:gd name="T54" fmla="*/ 321 w 451"/>
                    <a:gd name="T55" fmla="*/ 806 h 818"/>
                    <a:gd name="T56" fmla="*/ 309 w 451"/>
                    <a:gd name="T57" fmla="*/ 818 h 818"/>
                    <a:gd name="T58" fmla="*/ 303 w 451"/>
                    <a:gd name="T59" fmla="*/ 785 h 818"/>
                    <a:gd name="T60" fmla="*/ 301 w 451"/>
                    <a:gd name="T61" fmla="*/ 749 h 818"/>
                    <a:gd name="T62" fmla="*/ 273 w 451"/>
                    <a:gd name="T63" fmla="*/ 710 h 818"/>
                    <a:gd name="T64" fmla="*/ 260 w 451"/>
                    <a:gd name="T65" fmla="*/ 682 h 818"/>
                    <a:gd name="T66" fmla="*/ 236 w 451"/>
                    <a:gd name="T67" fmla="*/ 646 h 818"/>
                    <a:gd name="T68" fmla="*/ 224 w 451"/>
                    <a:gd name="T69" fmla="*/ 619 h 818"/>
                    <a:gd name="T70" fmla="*/ 207 w 451"/>
                    <a:gd name="T71" fmla="*/ 592 h 818"/>
                    <a:gd name="T72" fmla="*/ 152 w 451"/>
                    <a:gd name="T73" fmla="*/ 546 h 818"/>
                    <a:gd name="T74" fmla="*/ 146 w 451"/>
                    <a:gd name="T75" fmla="*/ 510 h 818"/>
                    <a:gd name="T76" fmla="*/ 119 w 451"/>
                    <a:gd name="T77" fmla="*/ 483 h 818"/>
                    <a:gd name="T78" fmla="*/ 136 w 451"/>
                    <a:gd name="T79" fmla="*/ 471 h 818"/>
                    <a:gd name="T80" fmla="*/ 160 w 451"/>
                    <a:gd name="T81" fmla="*/ 429 h 818"/>
                    <a:gd name="T82" fmla="*/ 149 w 451"/>
                    <a:gd name="T83" fmla="*/ 362 h 818"/>
                    <a:gd name="T84" fmla="*/ 143 w 451"/>
                    <a:gd name="T85" fmla="*/ 293 h 818"/>
                    <a:gd name="T86" fmla="*/ 112 w 451"/>
                    <a:gd name="T87" fmla="*/ 305 h 818"/>
                    <a:gd name="T88" fmla="*/ 64 w 451"/>
                    <a:gd name="T89" fmla="*/ 281 h 818"/>
                    <a:gd name="T90" fmla="*/ 62 w 451"/>
                    <a:gd name="T91" fmla="*/ 232 h 818"/>
                    <a:gd name="T92" fmla="*/ 46 w 451"/>
                    <a:gd name="T93" fmla="*/ 236 h 818"/>
                    <a:gd name="T94" fmla="*/ 34 w 451"/>
                    <a:gd name="T95" fmla="*/ 203 h 818"/>
                    <a:gd name="T96" fmla="*/ 46 w 451"/>
                    <a:gd name="T97" fmla="*/ 189 h 818"/>
                    <a:gd name="T98" fmla="*/ 10 w 451"/>
                    <a:gd name="T99" fmla="*/ 168 h 818"/>
                    <a:gd name="T100" fmla="*/ 7 w 451"/>
                    <a:gd name="T101" fmla="*/ 151 h 818"/>
                    <a:gd name="T102" fmla="*/ 30 w 451"/>
                    <a:gd name="T103" fmla="*/ 124 h 8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451" h="818">
                      <a:moveTo>
                        <a:pt x="30" y="124"/>
                      </a:moveTo>
                      <a:lnTo>
                        <a:pt x="34" y="117"/>
                      </a:lnTo>
                      <a:lnTo>
                        <a:pt x="33" y="111"/>
                      </a:lnTo>
                      <a:lnTo>
                        <a:pt x="36" y="109"/>
                      </a:lnTo>
                      <a:lnTo>
                        <a:pt x="33" y="108"/>
                      </a:lnTo>
                      <a:lnTo>
                        <a:pt x="36" y="102"/>
                      </a:lnTo>
                      <a:lnTo>
                        <a:pt x="45" y="106"/>
                      </a:lnTo>
                      <a:lnTo>
                        <a:pt x="48" y="103"/>
                      </a:lnTo>
                      <a:lnTo>
                        <a:pt x="51" y="91"/>
                      </a:lnTo>
                      <a:lnTo>
                        <a:pt x="70" y="82"/>
                      </a:lnTo>
                      <a:lnTo>
                        <a:pt x="61" y="42"/>
                      </a:lnTo>
                      <a:lnTo>
                        <a:pt x="62" y="41"/>
                      </a:lnTo>
                      <a:lnTo>
                        <a:pt x="61" y="35"/>
                      </a:lnTo>
                      <a:lnTo>
                        <a:pt x="65" y="30"/>
                      </a:lnTo>
                      <a:lnTo>
                        <a:pt x="68" y="30"/>
                      </a:lnTo>
                      <a:lnTo>
                        <a:pt x="74" y="11"/>
                      </a:lnTo>
                      <a:lnTo>
                        <a:pt x="82" y="0"/>
                      </a:lnTo>
                      <a:lnTo>
                        <a:pt x="85" y="6"/>
                      </a:lnTo>
                      <a:lnTo>
                        <a:pt x="100" y="3"/>
                      </a:lnTo>
                      <a:lnTo>
                        <a:pt x="137" y="12"/>
                      </a:lnTo>
                      <a:lnTo>
                        <a:pt x="146" y="8"/>
                      </a:lnTo>
                      <a:lnTo>
                        <a:pt x="151" y="8"/>
                      </a:lnTo>
                      <a:lnTo>
                        <a:pt x="155" y="11"/>
                      </a:lnTo>
                      <a:lnTo>
                        <a:pt x="155" y="15"/>
                      </a:lnTo>
                      <a:lnTo>
                        <a:pt x="160" y="17"/>
                      </a:lnTo>
                      <a:lnTo>
                        <a:pt x="166" y="8"/>
                      </a:lnTo>
                      <a:lnTo>
                        <a:pt x="185" y="3"/>
                      </a:lnTo>
                      <a:lnTo>
                        <a:pt x="201" y="12"/>
                      </a:lnTo>
                      <a:lnTo>
                        <a:pt x="212" y="12"/>
                      </a:lnTo>
                      <a:lnTo>
                        <a:pt x="213" y="17"/>
                      </a:lnTo>
                      <a:lnTo>
                        <a:pt x="216" y="17"/>
                      </a:lnTo>
                      <a:lnTo>
                        <a:pt x="216" y="27"/>
                      </a:lnTo>
                      <a:lnTo>
                        <a:pt x="221" y="33"/>
                      </a:lnTo>
                      <a:lnTo>
                        <a:pt x="221" y="41"/>
                      </a:lnTo>
                      <a:lnTo>
                        <a:pt x="227" y="42"/>
                      </a:lnTo>
                      <a:lnTo>
                        <a:pt x="228" y="51"/>
                      </a:lnTo>
                      <a:lnTo>
                        <a:pt x="234" y="52"/>
                      </a:lnTo>
                      <a:lnTo>
                        <a:pt x="255" y="69"/>
                      </a:lnTo>
                      <a:lnTo>
                        <a:pt x="261" y="79"/>
                      </a:lnTo>
                      <a:lnTo>
                        <a:pt x="263" y="87"/>
                      </a:lnTo>
                      <a:lnTo>
                        <a:pt x="270" y="99"/>
                      </a:lnTo>
                      <a:lnTo>
                        <a:pt x="286" y="96"/>
                      </a:lnTo>
                      <a:lnTo>
                        <a:pt x="289" y="106"/>
                      </a:lnTo>
                      <a:lnTo>
                        <a:pt x="292" y="106"/>
                      </a:lnTo>
                      <a:lnTo>
                        <a:pt x="294" y="103"/>
                      </a:lnTo>
                      <a:lnTo>
                        <a:pt x="301" y="97"/>
                      </a:lnTo>
                      <a:lnTo>
                        <a:pt x="330" y="102"/>
                      </a:lnTo>
                      <a:lnTo>
                        <a:pt x="340" y="106"/>
                      </a:lnTo>
                      <a:lnTo>
                        <a:pt x="349" y="117"/>
                      </a:lnTo>
                      <a:lnTo>
                        <a:pt x="360" y="112"/>
                      </a:lnTo>
                      <a:lnTo>
                        <a:pt x="366" y="112"/>
                      </a:lnTo>
                      <a:lnTo>
                        <a:pt x="366" y="112"/>
                      </a:lnTo>
                      <a:lnTo>
                        <a:pt x="372" y="130"/>
                      </a:lnTo>
                      <a:lnTo>
                        <a:pt x="351" y="289"/>
                      </a:lnTo>
                      <a:lnTo>
                        <a:pt x="389" y="335"/>
                      </a:lnTo>
                      <a:lnTo>
                        <a:pt x="409" y="334"/>
                      </a:lnTo>
                      <a:lnTo>
                        <a:pt x="451" y="395"/>
                      </a:lnTo>
                      <a:lnTo>
                        <a:pt x="446" y="422"/>
                      </a:lnTo>
                      <a:lnTo>
                        <a:pt x="440" y="440"/>
                      </a:lnTo>
                      <a:lnTo>
                        <a:pt x="428" y="455"/>
                      </a:lnTo>
                      <a:lnTo>
                        <a:pt x="425" y="479"/>
                      </a:lnTo>
                      <a:lnTo>
                        <a:pt x="415" y="483"/>
                      </a:lnTo>
                      <a:lnTo>
                        <a:pt x="392" y="482"/>
                      </a:lnTo>
                      <a:lnTo>
                        <a:pt x="363" y="492"/>
                      </a:lnTo>
                      <a:lnTo>
                        <a:pt x="378" y="526"/>
                      </a:lnTo>
                      <a:lnTo>
                        <a:pt x="378" y="537"/>
                      </a:lnTo>
                      <a:lnTo>
                        <a:pt x="385" y="571"/>
                      </a:lnTo>
                      <a:lnTo>
                        <a:pt x="401" y="597"/>
                      </a:lnTo>
                      <a:lnTo>
                        <a:pt x="401" y="609"/>
                      </a:lnTo>
                      <a:lnTo>
                        <a:pt x="412" y="622"/>
                      </a:lnTo>
                      <a:lnTo>
                        <a:pt x="415" y="633"/>
                      </a:lnTo>
                      <a:lnTo>
                        <a:pt x="415" y="663"/>
                      </a:lnTo>
                      <a:lnTo>
                        <a:pt x="406" y="679"/>
                      </a:lnTo>
                      <a:lnTo>
                        <a:pt x="400" y="685"/>
                      </a:lnTo>
                      <a:lnTo>
                        <a:pt x="406" y="721"/>
                      </a:lnTo>
                      <a:lnTo>
                        <a:pt x="400" y="748"/>
                      </a:lnTo>
                      <a:lnTo>
                        <a:pt x="392" y="764"/>
                      </a:lnTo>
                      <a:lnTo>
                        <a:pt x="385" y="770"/>
                      </a:lnTo>
                      <a:lnTo>
                        <a:pt x="378" y="784"/>
                      </a:lnTo>
                      <a:lnTo>
                        <a:pt x="364" y="794"/>
                      </a:lnTo>
                      <a:lnTo>
                        <a:pt x="355" y="805"/>
                      </a:lnTo>
                      <a:lnTo>
                        <a:pt x="339" y="806"/>
                      </a:lnTo>
                      <a:lnTo>
                        <a:pt x="328" y="802"/>
                      </a:lnTo>
                      <a:lnTo>
                        <a:pt x="321" y="806"/>
                      </a:lnTo>
                      <a:lnTo>
                        <a:pt x="315" y="814"/>
                      </a:lnTo>
                      <a:lnTo>
                        <a:pt x="309" y="818"/>
                      </a:lnTo>
                      <a:lnTo>
                        <a:pt x="309" y="818"/>
                      </a:lnTo>
                      <a:lnTo>
                        <a:pt x="304" y="800"/>
                      </a:lnTo>
                      <a:lnTo>
                        <a:pt x="306" y="791"/>
                      </a:lnTo>
                      <a:lnTo>
                        <a:pt x="303" y="785"/>
                      </a:lnTo>
                      <a:lnTo>
                        <a:pt x="309" y="769"/>
                      </a:lnTo>
                      <a:lnTo>
                        <a:pt x="307" y="757"/>
                      </a:lnTo>
                      <a:lnTo>
                        <a:pt x="301" y="749"/>
                      </a:lnTo>
                      <a:lnTo>
                        <a:pt x="280" y="736"/>
                      </a:lnTo>
                      <a:lnTo>
                        <a:pt x="274" y="727"/>
                      </a:lnTo>
                      <a:lnTo>
                        <a:pt x="273" y="710"/>
                      </a:lnTo>
                      <a:lnTo>
                        <a:pt x="276" y="701"/>
                      </a:lnTo>
                      <a:lnTo>
                        <a:pt x="263" y="689"/>
                      </a:lnTo>
                      <a:lnTo>
                        <a:pt x="260" y="682"/>
                      </a:lnTo>
                      <a:lnTo>
                        <a:pt x="252" y="679"/>
                      </a:lnTo>
                      <a:lnTo>
                        <a:pt x="242" y="649"/>
                      </a:lnTo>
                      <a:lnTo>
                        <a:pt x="236" y="646"/>
                      </a:lnTo>
                      <a:lnTo>
                        <a:pt x="231" y="639"/>
                      </a:lnTo>
                      <a:lnTo>
                        <a:pt x="222" y="636"/>
                      </a:lnTo>
                      <a:lnTo>
                        <a:pt x="224" y="619"/>
                      </a:lnTo>
                      <a:lnTo>
                        <a:pt x="216" y="609"/>
                      </a:lnTo>
                      <a:lnTo>
                        <a:pt x="216" y="609"/>
                      </a:lnTo>
                      <a:lnTo>
                        <a:pt x="207" y="592"/>
                      </a:lnTo>
                      <a:lnTo>
                        <a:pt x="177" y="568"/>
                      </a:lnTo>
                      <a:lnTo>
                        <a:pt x="158" y="556"/>
                      </a:lnTo>
                      <a:lnTo>
                        <a:pt x="152" y="546"/>
                      </a:lnTo>
                      <a:lnTo>
                        <a:pt x="155" y="529"/>
                      </a:lnTo>
                      <a:lnTo>
                        <a:pt x="151" y="523"/>
                      </a:lnTo>
                      <a:lnTo>
                        <a:pt x="146" y="510"/>
                      </a:lnTo>
                      <a:lnTo>
                        <a:pt x="140" y="501"/>
                      </a:lnTo>
                      <a:lnTo>
                        <a:pt x="125" y="492"/>
                      </a:lnTo>
                      <a:lnTo>
                        <a:pt x="119" y="483"/>
                      </a:lnTo>
                      <a:lnTo>
                        <a:pt x="118" y="480"/>
                      </a:lnTo>
                      <a:lnTo>
                        <a:pt x="130" y="477"/>
                      </a:lnTo>
                      <a:lnTo>
                        <a:pt x="136" y="471"/>
                      </a:lnTo>
                      <a:lnTo>
                        <a:pt x="146" y="450"/>
                      </a:lnTo>
                      <a:lnTo>
                        <a:pt x="157" y="437"/>
                      </a:lnTo>
                      <a:lnTo>
                        <a:pt x="160" y="429"/>
                      </a:lnTo>
                      <a:lnTo>
                        <a:pt x="173" y="420"/>
                      </a:lnTo>
                      <a:lnTo>
                        <a:pt x="161" y="383"/>
                      </a:lnTo>
                      <a:lnTo>
                        <a:pt x="149" y="362"/>
                      </a:lnTo>
                      <a:lnTo>
                        <a:pt x="154" y="353"/>
                      </a:lnTo>
                      <a:lnTo>
                        <a:pt x="146" y="326"/>
                      </a:lnTo>
                      <a:lnTo>
                        <a:pt x="143" y="293"/>
                      </a:lnTo>
                      <a:lnTo>
                        <a:pt x="136" y="284"/>
                      </a:lnTo>
                      <a:lnTo>
                        <a:pt x="124" y="290"/>
                      </a:lnTo>
                      <a:lnTo>
                        <a:pt x="112" y="305"/>
                      </a:lnTo>
                      <a:lnTo>
                        <a:pt x="97" y="292"/>
                      </a:lnTo>
                      <a:lnTo>
                        <a:pt x="85" y="290"/>
                      </a:lnTo>
                      <a:lnTo>
                        <a:pt x="64" y="281"/>
                      </a:lnTo>
                      <a:lnTo>
                        <a:pt x="79" y="242"/>
                      </a:lnTo>
                      <a:lnTo>
                        <a:pt x="73" y="241"/>
                      </a:lnTo>
                      <a:lnTo>
                        <a:pt x="62" y="232"/>
                      </a:lnTo>
                      <a:lnTo>
                        <a:pt x="58" y="235"/>
                      </a:lnTo>
                      <a:lnTo>
                        <a:pt x="58" y="242"/>
                      </a:lnTo>
                      <a:lnTo>
                        <a:pt x="46" y="236"/>
                      </a:lnTo>
                      <a:lnTo>
                        <a:pt x="37" y="236"/>
                      </a:lnTo>
                      <a:lnTo>
                        <a:pt x="39" y="223"/>
                      </a:lnTo>
                      <a:lnTo>
                        <a:pt x="34" y="203"/>
                      </a:lnTo>
                      <a:lnTo>
                        <a:pt x="42" y="196"/>
                      </a:lnTo>
                      <a:lnTo>
                        <a:pt x="46" y="195"/>
                      </a:lnTo>
                      <a:lnTo>
                        <a:pt x="46" y="189"/>
                      </a:lnTo>
                      <a:lnTo>
                        <a:pt x="39" y="181"/>
                      </a:lnTo>
                      <a:lnTo>
                        <a:pt x="31" y="175"/>
                      </a:lnTo>
                      <a:lnTo>
                        <a:pt x="10" y="168"/>
                      </a:lnTo>
                      <a:lnTo>
                        <a:pt x="0" y="154"/>
                      </a:lnTo>
                      <a:lnTo>
                        <a:pt x="4" y="150"/>
                      </a:lnTo>
                      <a:lnTo>
                        <a:pt x="7" y="151"/>
                      </a:lnTo>
                      <a:lnTo>
                        <a:pt x="10" y="148"/>
                      </a:lnTo>
                      <a:lnTo>
                        <a:pt x="19" y="130"/>
                      </a:lnTo>
                      <a:lnTo>
                        <a:pt x="30" y="124"/>
                      </a:lnTo>
                      <a:close/>
                    </a:path>
                  </a:pathLst>
                </a:custGeom>
                <a:grpFill/>
                <a:ln w="4763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0" tIns="0" rIns="0" bIns="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1828800" hangingPunct="1">
                    <a:defRPr/>
                  </a:pPr>
                  <a:endParaRPr lang="en-US" sz="2400" dirty="0">
                    <a:solidFill>
                      <a:prstClr val="white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2" name="Oppland">
                  <a:extLst>
                    <a:ext uri="{FF2B5EF4-FFF2-40B4-BE49-F238E27FC236}">
                      <a16:creationId xmlns:a16="http://schemas.microsoft.com/office/drawing/2014/main" id="{0ED3DB53-7A8F-4329-95A1-782FABDCAD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487588">
                  <a:off x="6114073" y="4643719"/>
                  <a:ext cx="815557" cy="1001482"/>
                </a:xfrm>
                <a:custGeom>
                  <a:avLst/>
                  <a:gdLst>
                    <a:gd name="T0" fmla="*/ 6 w 522"/>
                    <a:gd name="T1" fmla="*/ 96 h 641"/>
                    <a:gd name="T2" fmla="*/ 22 w 522"/>
                    <a:gd name="T3" fmla="*/ 84 h 641"/>
                    <a:gd name="T4" fmla="*/ 39 w 522"/>
                    <a:gd name="T5" fmla="*/ 88 h 641"/>
                    <a:gd name="T6" fmla="*/ 52 w 522"/>
                    <a:gd name="T7" fmla="*/ 58 h 641"/>
                    <a:gd name="T8" fmla="*/ 86 w 522"/>
                    <a:gd name="T9" fmla="*/ 60 h 641"/>
                    <a:gd name="T10" fmla="*/ 116 w 522"/>
                    <a:gd name="T11" fmla="*/ 15 h 641"/>
                    <a:gd name="T12" fmla="*/ 186 w 522"/>
                    <a:gd name="T13" fmla="*/ 0 h 641"/>
                    <a:gd name="T14" fmla="*/ 222 w 522"/>
                    <a:gd name="T15" fmla="*/ 9 h 641"/>
                    <a:gd name="T16" fmla="*/ 233 w 522"/>
                    <a:gd name="T17" fmla="*/ 3 h 641"/>
                    <a:gd name="T18" fmla="*/ 309 w 522"/>
                    <a:gd name="T19" fmla="*/ 37 h 641"/>
                    <a:gd name="T20" fmla="*/ 336 w 522"/>
                    <a:gd name="T21" fmla="*/ 28 h 641"/>
                    <a:gd name="T22" fmla="*/ 325 w 522"/>
                    <a:gd name="T23" fmla="*/ 34 h 641"/>
                    <a:gd name="T24" fmla="*/ 310 w 522"/>
                    <a:gd name="T25" fmla="*/ 54 h 641"/>
                    <a:gd name="T26" fmla="*/ 337 w 522"/>
                    <a:gd name="T27" fmla="*/ 79 h 641"/>
                    <a:gd name="T28" fmla="*/ 352 w 522"/>
                    <a:gd name="T29" fmla="*/ 99 h 641"/>
                    <a:gd name="T30" fmla="*/ 345 w 522"/>
                    <a:gd name="T31" fmla="*/ 127 h 641"/>
                    <a:gd name="T32" fmla="*/ 364 w 522"/>
                    <a:gd name="T33" fmla="*/ 146 h 641"/>
                    <a:gd name="T34" fmla="*/ 379 w 522"/>
                    <a:gd name="T35" fmla="*/ 145 h 641"/>
                    <a:gd name="T36" fmla="*/ 391 w 522"/>
                    <a:gd name="T37" fmla="*/ 194 h 641"/>
                    <a:gd name="T38" fmla="*/ 430 w 522"/>
                    <a:gd name="T39" fmla="*/ 194 h 641"/>
                    <a:gd name="T40" fmla="*/ 452 w 522"/>
                    <a:gd name="T41" fmla="*/ 230 h 641"/>
                    <a:gd name="T42" fmla="*/ 467 w 522"/>
                    <a:gd name="T43" fmla="*/ 287 h 641"/>
                    <a:gd name="T44" fmla="*/ 463 w 522"/>
                    <a:gd name="T45" fmla="*/ 341 h 641"/>
                    <a:gd name="T46" fmla="*/ 436 w 522"/>
                    <a:gd name="T47" fmla="*/ 381 h 641"/>
                    <a:gd name="T48" fmla="*/ 431 w 522"/>
                    <a:gd name="T49" fmla="*/ 396 h 641"/>
                    <a:gd name="T50" fmla="*/ 457 w 522"/>
                    <a:gd name="T51" fmla="*/ 427 h 641"/>
                    <a:gd name="T52" fmla="*/ 464 w 522"/>
                    <a:gd name="T53" fmla="*/ 460 h 641"/>
                    <a:gd name="T54" fmla="*/ 522 w 522"/>
                    <a:gd name="T55" fmla="*/ 513 h 641"/>
                    <a:gd name="T56" fmla="*/ 513 w 522"/>
                    <a:gd name="T57" fmla="*/ 535 h 641"/>
                    <a:gd name="T58" fmla="*/ 495 w 522"/>
                    <a:gd name="T59" fmla="*/ 546 h 641"/>
                    <a:gd name="T60" fmla="*/ 479 w 522"/>
                    <a:gd name="T61" fmla="*/ 546 h 641"/>
                    <a:gd name="T62" fmla="*/ 457 w 522"/>
                    <a:gd name="T63" fmla="*/ 559 h 641"/>
                    <a:gd name="T64" fmla="*/ 491 w 522"/>
                    <a:gd name="T65" fmla="*/ 583 h 641"/>
                    <a:gd name="T66" fmla="*/ 470 w 522"/>
                    <a:gd name="T67" fmla="*/ 629 h 641"/>
                    <a:gd name="T68" fmla="*/ 455 w 522"/>
                    <a:gd name="T69" fmla="*/ 638 h 641"/>
                    <a:gd name="T70" fmla="*/ 446 w 522"/>
                    <a:gd name="T71" fmla="*/ 641 h 641"/>
                    <a:gd name="T72" fmla="*/ 433 w 522"/>
                    <a:gd name="T73" fmla="*/ 631 h 641"/>
                    <a:gd name="T74" fmla="*/ 406 w 522"/>
                    <a:gd name="T75" fmla="*/ 613 h 641"/>
                    <a:gd name="T76" fmla="*/ 383 w 522"/>
                    <a:gd name="T77" fmla="*/ 534 h 641"/>
                    <a:gd name="T78" fmla="*/ 367 w 522"/>
                    <a:gd name="T79" fmla="*/ 504 h 641"/>
                    <a:gd name="T80" fmla="*/ 357 w 522"/>
                    <a:gd name="T81" fmla="*/ 508 h 641"/>
                    <a:gd name="T82" fmla="*/ 340 w 522"/>
                    <a:gd name="T83" fmla="*/ 517 h 641"/>
                    <a:gd name="T84" fmla="*/ 334 w 522"/>
                    <a:gd name="T85" fmla="*/ 553 h 641"/>
                    <a:gd name="T86" fmla="*/ 312 w 522"/>
                    <a:gd name="T87" fmla="*/ 538 h 641"/>
                    <a:gd name="T88" fmla="*/ 283 w 522"/>
                    <a:gd name="T89" fmla="*/ 526 h 641"/>
                    <a:gd name="T90" fmla="*/ 283 w 522"/>
                    <a:gd name="T91" fmla="*/ 508 h 641"/>
                    <a:gd name="T92" fmla="*/ 270 w 522"/>
                    <a:gd name="T93" fmla="*/ 490 h 641"/>
                    <a:gd name="T94" fmla="*/ 265 w 522"/>
                    <a:gd name="T95" fmla="*/ 466 h 641"/>
                    <a:gd name="T96" fmla="*/ 239 w 522"/>
                    <a:gd name="T97" fmla="*/ 451 h 641"/>
                    <a:gd name="T98" fmla="*/ 200 w 522"/>
                    <a:gd name="T99" fmla="*/ 427 h 641"/>
                    <a:gd name="T100" fmla="*/ 176 w 522"/>
                    <a:gd name="T101" fmla="*/ 410 h 641"/>
                    <a:gd name="T102" fmla="*/ 149 w 522"/>
                    <a:gd name="T103" fmla="*/ 395 h 641"/>
                    <a:gd name="T104" fmla="*/ 118 w 522"/>
                    <a:gd name="T105" fmla="*/ 381 h 641"/>
                    <a:gd name="T106" fmla="*/ 97 w 522"/>
                    <a:gd name="T107" fmla="*/ 345 h 641"/>
                    <a:gd name="T108" fmla="*/ 107 w 522"/>
                    <a:gd name="T109" fmla="*/ 324 h 641"/>
                    <a:gd name="T110" fmla="*/ 119 w 522"/>
                    <a:gd name="T111" fmla="*/ 312 h 641"/>
                    <a:gd name="T112" fmla="*/ 109 w 522"/>
                    <a:gd name="T113" fmla="*/ 279 h 641"/>
                    <a:gd name="T114" fmla="*/ 127 w 522"/>
                    <a:gd name="T115" fmla="*/ 276 h 641"/>
                    <a:gd name="T116" fmla="*/ 115 w 522"/>
                    <a:gd name="T117" fmla="*/ 244 h 641"/>
                    <a:gd name="T118" fmla="*/ 80 w 522"/>
                    <a:gd name="T119" fmla="*/ 230 h 641"/>
                    <a:gd name="T120" fmla="*/ 68 w 522"/>
                    <a:gd name="T121" fmla="*/ 188 h 641"/>
                    <a:gd name="T122" fmla="*/ 19 w 522"/>
                    <a:gd name="T123" fmla="*/ 191 h 641"/>
                    <a:gd name="T124" fmla="*/ 7 w 522"/>
                    <a:gd name="T125" fmla="*/ 116 h 6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522" h="641">
                      <a:moveTo>
                        <a:pt x="0" y="109"/>
                      </a:moveTo>
                      <a:lnTo>
                        <a:pt x="0" y="102"/>
                      </a:lnTo>
                      <a:lnTo>
                        <a:pt x="6" y="96"/>
                      </a:lnTo>
                      <a:lnTo>
                        <a:pt x="9" y="85"/>
                      </a:lnTo>
                      <a:lnTo>
                        <a:pt x="19" y="85"/>
                      </a:lnTo>
                      <a:lnTo>
                        <a:pt x="22" y="84"/>
                      </a:lnTo>
                      <a:lnTo>
                        <a:pt x="28" y="93"/>
                      </a:lnTo>
                      <a:lnTo>
                        <a:pt x="31" y="93"/>
                      </a:lnTo>
                      <a:lnTo>
                        <a:pt x="39" y="88"/>
                      </a:lnTo>
                      <a:lnTo>
                        <a:pt x="31" y="75"/>
                      </a:lnTo>
                      <a:lnTo>
                        <a:pt x="42" y="70"/>
                      </a:lnTo>
                      <a:lnTo>
                        <a:pt x="52" y="58"/>
                      </a:lnTo>
                      <a:lnTo>
                        <a:pt x="65" y="57"/>
                      </a:lnTo>
                      <a:lnTo>
                        <a:pt x="70" y="63"/>
                      </a:lnTo>
                      <a:lnTo>
                        <a:pt x="86" y="60"/>
                      </a:lnTo>
                      <a:lnTo>
                        <a:pt x="107" y="27"/>
                      </a:lnTo>
                      <a:lnTo>
                        <a:pt x="112" y="22"/>
                      </a:lnTo>
                      <a:lnTo>
                        <a:pt x="116" y="15"/>
                      </a:lnTo>
                      <a:lnTo>
                        <a:pt x="125" y="10"/>
                      </a:lnTo>
                      <a:lnTo>
                        <a:pt x="139" y="6"/>
                      </a:lnTo>
                      <a:lnTo>
                        <a:pt x="186" y="0"/>
                      </a:lnTo>
                      <a:lnTo>
                        <a:pt x="210" y="1"/>
                      </a:lnTo>
                      <a:lnTo>
                        <a:pt x="213" y="7"/>
                      </a:lnTo>
                      <a:lnTo>
                        <a:pt x="222" y="9"/>
                      </a:lnTo>
                      <a:lnTo>
                        <a:pt x="228" y="7"/>
                      </a:lnTo>
                      <a:lnTo>
                        <a:pt x="233" y="3"/>
                      </a:lnTo>
                      <a:lnTo>
                        <a:pt x="233" y="3"/>
                      </a:lnTo>
                      <a:lnTo>
                        <a:pt x="291" y="25"/>
                      </a:lnTo>
                      <a:lnTo>
                        <a:pt x="295" y="30"/>
                      </a:lnTo>
                      <a:lnTo>
                        <a:pt x="309" y="37"/>
                      </a:lnTo>
                      <a:lnTo>
                        <a:pt x="325" y="30"/>
                      </a:lnTo>
                      <a:lnTo>
                        <a:pt x="336" y="28"/>
                      </a:lnTo>
                      <a:lnTo>
                        <a:pt x="336" y="28"/>
                      </a:lnTo>
                      <a:lnTo>
                        <a:pt x="336" y="28"/>
                      </a:lnTo>
                      <a:lnTo>
                        <a:pt x="336" y="28"/>
                      </a:lnTo>
                      <a:lnTo>
                        <a:pt x="325" y="34"/>
                      </a:lnTo>
                      <a:lnTo>
                        <a:pt x="316" y="52"/>
                      </a:lnTo>
                      <a:lnTo>
                        <a:pt x="313" y="55"/>
                      </a:lnTo>
                      <a:lnTo>
                        <a:pt x="310" y="54"/>
                      </a:lnTo>
                      <a:lnTo>
                        <a:pt x="306" y="58"/>
                      </a:lnTo>
                      <a:lnTo>
                        <a:pt x="316" y="72"/>
                      </a:lnTo>
                      <a:lnTo>
                        <a:pt x="337" y="79"/>
                      </a:lnTo>
                      <a:lnTo>
                        <a:pt x="345" y="85"/>
                      </a:lnTo>
                      <a:lnTo>
                        <a:pt x="352" y="93"/>
                      </a:lnTo>
                      <a:lnTo>
                        <a:pt x="352" y="99"/>
                      </a:lnTo>
                      <a:lnTo>
                        <a:pt x="348" y="100"/>
                      </a:lnTo>
                      <a:lnTo>
                        <a:pt x="340" y="107"/>
                      </a:lnTo>
                      <a:lnTo>
                        <a:pt x="345" y="127"/>
                      </a:lnTo>
                      <a:lnTo>
                        <a:pt x="343" y="140"/>
                      </a:lnTo>
                      <a:lnTo>
                        <a:pt x="352" y="140"/>
                      </a:lnTo>
                      <a:lnTo>
                        <a:pt x="364" y="146"/>
                      </a:lnTo>
                      <a:lnTo>
                        <a:pt x="364" y="139"/>
                      </a:lnTo>
                      <a:lnTo>
                        <a:pt x="368" y="136"/>
                      </a:lnTo>
                      <a:lnTo>
                        <a:pt x="379" y="145"/>
                      </a:lnTo>
                      <a:lnTo>
                        <a:pt x="385" y="146"/>
                      </a:lnTo>
                      <a:lnTo>
                        <a:pt x="370" y="185"/>
                      </a:lnTo>
                      <a:lnTo>
                        <a:pt x="391" y="194"/>
                      </a:lnTo>
                      <a:lnTo>
                        <a:pt x="403" y="196"/>
                      </a:lnTo>
                      <a:lnTo>
                        <a:pt x="418" y="209"/>
                      </a:lnTo>
                      <a:lnTo>
                        <a:pt x="430" y="194"/>
                      </a:lnTo>
                      <a:lnTo>
                        <a:pt x="442" y="188"/>
                      </a:lnTo>
                      <a:lnTo>
                        <a:pt x="449" y="197"/>
                      </a:lnTo>
                      <a:lnTo>
                        <a:pt x="452" y="230"/>
                      </a:lnTo>
                      <a:lnTo>
                        <a:pt x="460" y="257"/>
                      </a:lnTo>
                      <a:lnTo>
                        <a:pt x="455" y="266"/>
                      </a:lnTo>
                      <a:lnTo>
                        <a:pt x="467" y="287"/>
                      </a:lnTo>
                      <a:lnTo>
                        <a:pt x="479" y="324"/>
                      </a:lnTo>
                      <a:lnTo>
                        <a:pt x="466" y="333"/>
                      </a:lnTo>
                      <a:lnTo>
                        <a:pt x="463" y="341"/>
                      </a:lnTo>
                      <a:lnTo>
                        <a:pt x="452" y="354"/>
                      </a:lnTo>
                      <a:lnTo>
                        <a:pt x="442" y="375"/>
                      </a:lnTo>
                      <a:lnTo>
                        <a:pt x="436" y="381"/>
                      </a:lnTo>
                      <a:lnTo>
                        <a:pt x="424" y="384"/>
                      </a:lnTo>
                      <a:lnTo>
                        <a:pt x="425" y="387"/>
                      </a:lnTo>
                      <a:lnTo>
                        <a:pt x="431" y="396"/>
                      </a:lnTo>
                      <a:lnTo>
                        <a:pt x="446" y="405"/>
                      </a:lnTo>
                      <a:lnTo>
                        <a:pt x="452" y="414"/>
                      </a:lnTo>
                      <a:lnTo>
                        <a:pt x="457" y="427"/>
                      </a:lnTo>
                      <a:lnTo>
                        <a:pt x="461" y="433"/>
                      </a:lnTo>
                      <a:lnTo>
                        <a:pt x="458" y="450"/>
                      </a:lnTo>
                      <a:lnTo>
                        <a:pt x="464" y="460"/>
                      </a:lnTo>
                      <a:lnTo>
                        <a:pt x="483" y="472"/>
                      </a:lnTo>
                      <a:lnTo>
                        <a:pt x="513" y="496"/>
                      </a:lnTo>
                      <a:lnTo>
                        <a:pt x="522" y="513"/>
                      </a:lnTo>
                      <a:lnTo>
                        <a:pt x="522" y="513"/>
                      </a:lnTo>
                      <a:lnTo>
                        <a:pt x="516" y="517"/>
                      </a:lnTo>
                      <a:lnTo>
                        <a:pt x="513" y="535"/>
                      </a:lnTo>
                      <a:lnTo>
                        <a:pt x="500" y="540"/>
                      </a:lnTo>
                      <a:lnTo>
                        <a:pt x="494" y="544"/>
                      </a:lnTo>
                      <a:lnTo>
                        <a:pt x="495" y="546"/>
                      </a:lnTo>
                      <a:lnTo>
                        <a:pt x="494" y="547"/>
                      </a:lnTo>
                      <a:lnTo>
                        <a:pt x="489" y="549"/>
                      </a:lnTo>
                      <a:lnTo>
                        <a:pt x="479" y="546"/>
                      </a:lnTo>
                      <a:lnTo>
                        <a:pt x="461" y="535"/>
                      </a:lnTo>
                      <a:lnTo>
                        <a:pt x="461" y="552"/>
                      </a:lnTo>
                      <a:lnTo>
                        <a:pt x="457" y="559"/>
                      </a:lnTo>
                      <a:lnTo>
                        <a:pt x="476" y="561"/>
                      </a:lnTo>
                      <a:lnTo>
                        <a:pt x="486" y="570"/>
                      </a:lnTo>
                      <a:lnTo>
                        <a:pt x="491" y="583"/>
                      </a:lnTo>
                      <a:lnTo>
                        <a:pt x="474" y="607"/>
                      </a:lnTo>
                      <a:lnTo>
                        <a:pt x="470" y="622"/>
                      </a:lnTo>
                      <a:lnTo>
                        <a:pt x="470" y="629"/>
                      </a:lnTo>
                      <a:lnTo>
                        <a:pt x="469" y="637"/>
                      </a:lnTo>
                      <a:lnTo>
                        <a:pt x="460" y="637"/>
                      </a:lnTo>
                      <a:lnTo>
                        <a:pt x="455" y="638"/>
                      </a:lnTo>
                      <a:lnTo>
                        <a:pt x="457" y="641"/>
                      </a:lnTo>
                      <a:lnTo>
                        <a:pt x="457" y="641"/>
                      </a:lnTo>
                      <a:lnTo>
                        <a:pt x="446" y="641"/>
                      </a:lnTo>
                      <a:lnTo>
                        <a:pt x="446" y="641"/>
                      </a:lnTo>
                      <a:lnTo>
                        <a:pt x="440" y="632"/>
                      </a:lnTo>
                      <a:lnTo>
                        <a:pt x="433" y="631"/>
                      </a:lnTo>
                      <a:lnTo>
                        <a:pt x="418" y="619"/>
                      </a:lnTo>
                      <a:lnTo>
                        <a:pt x="410" y="617"/>
                      </a:lnTo>
                      <a:lnTo>
                        <a:pt x="406" y="613"/>
                      </a:lnTo>
                      <a:lnTo>
                        <a:pt x="406" y="605"/>
                      </a:lnTo>
                      <a:lnTo>
                        <a:pt x="389" y="573"/>
                      </a:lnTo>
                      <a:lnTo>
                        <a:pt x="383" y="534"/>
                      </a:lnTo>
                      <a:lnTo>
                        <a:pt x="374" y="522"/>
                      </a:lnTo>
                      <a:lnTo>
                        <a:pt x="371" y="511"/>
                      </a:lnTo>
                      <a:lnTo>
                        <a:pt x="367" y="504"/>
                      </a:lnTo>
                      <a:lnTo>
                        <a:pt x="351" y="502"/>
                      </a:lnTo>
                      <a:lnTo>
                        <a:pt x="354" y="508"/>
                      </a:lnTo>
                      <a:lnTo>
                        <a:pt x="357" y="508"/>
                      </a:lnTo>
                      <a:lnTo>
                        <a:pt x="355" y="513"/>
                      </a:lnTo>
                      <a:lnTo>
                        <a:pt x="343" y="519"/>
                      </a:lnTo>
                      <a:lnTo>
                        <a:pt x="340" y="517"/>
                      </a:lnTo>
                      <a:lnTo>
                        <a:pt x="337" y="525"/>
                      </a:lnTo>
                      <a:lnTo>
                        <a:pt x="340" y="553"/>
                      </a:lnTo>
                      <a:lnTo>
                        <a:pt x="334" y="553"/>
                      </a:lnTo>
                      <a:lnTo>
                        <a:pt x="327" y="549"/>
                      </a:lnTo>
                      <a:lnTo>
                        <a:pt x="312" y="541"/>
                      </a:lnTo>
                      <a:lnTo>
                        <a:pt x="312" y="538"/>
                      </a:lnTo>
                      <a:lnTo>
                        <a:pt x="309" y="529"/>
                      </a:lnTo>
                      <a:lnTo>
                        <a:pt x="294" y="532"/>
                      </a:lnTo>
                      <a:lnTo>
                        <a:pt x="283" y="526"/>
                      </a:lnTo>
                      <a:lnTo>
                        <a:pt x="283" y="517"/>
                      </a:lnTo>
                      <a:lnTo>
                        <a:pt x="286" y="513"/>
                      </a:lnTo>
                      <a:lnTo>
                        <a:pt x="283" y="508"/>
                      </a:lnTo>
                      <a:lnTo>
                        <a:pt x="277" y="505"/>
                      </a:lnTo>
                      <a:lnTo>
                        <a:pt x="274" y="493"/>
                      </a:lnTo>
                      <a:lnTo>
                        <a:pt x="270" y="490"/>
                      </a:lnTo>
                      <a:lnTo>
                        <a:pt x="270" y="484"/>
                      </a:lnTo>
                      <a:lnTo>
                        <a:pt x="271" y="477"/>
                      </a:lnTo>
                      <a:lnTo>
                        <a:pt x="265" y="466"/>
                      </a:lnTo>
                      <a:lnTo>
                        <a:pt x="257" y="465"/>
                      </a:lnTo>
                      <a:lnTo>
                        <a:pt x="246" y="454"/>
                      </a:lnTo>
                      <a:lnTo>
                        <a:pt x="239" y="451"/>
                      </a:lnTo>
                      <a:lnTo>
                        <a:pt x="215" y="438"/>
                      </a:lnTo>
                      <a:lnTo>
                        <a:pt x="210" y="429"/>
                      </a:lnTo>
                      <a:lnTo>
                        <a:pt x="200" y="427"/>
                      </a:lnTo>
                      <a:lnTo>
                        <a:pt x="177" y="417"/>
                      </a:lnTo>
                      <a:lnTo>
                        <a:pt x="173" y="414"/>
                      </a:lnTo>
                      <a:lnTo>
                        <a:pt x="176" y="410"/>
                      </a:lnTo>
                      <a:lnTo>
                        <a:pt x="173" y="404"/>
                      </a:lnTo>
                      <a:lnTo>
                        <a:pt x="158" y="395"/>
                      </a:lnTo>
                      <a:lnTo>
                        <a:pt x="149" y="395"/>
                      </a:lnTo>
                      <a:lnTo>
                        <a:pt x="146" y="389"/>
                      </a:lnTo>
                      <a:lnTo>
                        <a:pt x="124" y="372"/>
                      </a:lnTo>
                      <a:lnTo>
                        <a:pt x="118" y="381"/>
                      </a:lnTo>
                      <a:lnTo>
                        <a:pt x="118" y="381"/>
                      </a:lnTo>
                      <a:lnTo>
                        <a:pt x="100" y="354"/>
                      </a:lnTo>
                      <a:lnTo>
                        <a:pt x="97" y="345"/>
                      </a:lnTo>
                      <a:lnTo>
                        <a:pt x="95" y="338"/>
                      </a:lnTo>
                      <a:lnTo>
                        <a:pt x="98" y="330"/>
                      </a:lnTo>
                      <a:lnTo>
                        <a:pt x="107" y="324"/>
                      </a:lnTo>
                      <a:lnTo>
                        <a:pt x="107" y="320"/>
                      </a:lnTo>
                      <a:lnTo>
                        <a:pt x="112" y="314"/>
                      </a:lnTo>
                      <a:lnTo>
                        <a:pt x="119" y="312"/>
                      </a:lnTo>
                      <a:lnTo>
                        <a:pt x="124" y="305"/>
                      </a:lnTo>
                      <a:lnTo>
                        <a:pt x="110" y="293"/>
                      </a:lnTo>
                      <a:lnTo>
                        <a:pt x="109" y="279"/>
                      </a:lnTo>
                      <a:lnTo>
                        <a:pt x="115" y="275"/>
                      </a:lnTo>
                      <a:lnTo>
                        <a:pt x="118" y="276"/>
                      </a:lnTo>
                      <a:lnTo>
                        <a:pt x="127" y="276"/>
                      </a:lnTo>
                      <a:lnTo>
                        <a:pt x="133" y="270"/>
                      </a:lnTo>
                      <a:lnTo>
                        <a:pt x="125" y="248"/>
                      </a:lnTo>
                      <a:lnTo>
                        <a:pt x="115" y="244"/>
                      </a:lnTo>
                      <a:lnTo>
                        <a:pt x="104" y="250"/>
                      </a:lnTo>
                      <a:lnTo>
                        <a:pt x="82" y="242"/>
                      </a:lnTo>
                      <a:lnTo>
                        <a:pt x="80" y="230"/>
                      </a:lnTo>
                      <a:lnTo>
                        <a:pt x="74" y="217"/>
                      </a:lnTo>
                      <a:lnTo>
                        <a:pt x="76" y="194"/>
                      </a:lnTo>
                      <a:lnTo>
                        <a:pt x="68" y="188"/>
                      </a:lnTo>
                      <a:lnTo>
                        <a:pt x="55" y="184"/>
                      </a:lnTo>
                      <a:lnTo>
                        <a:pt x="45" y="187"/>
                      </a:lnTo>
                      <a:lnTo>
                        <a:pt x="19" y="191"/>
                      </a:lnTo>
                      <a:lnTo>
                        <a:pt x="18" y="175"/>
                      </a:lnTo>
                      <a:lnTo>
                        <a:pt x="7" y="151"/>
                      </a:lnTo>
                      <a:lnTo>
                        <a:pt x="7" y="116"/>
                      </a:lnTo>
                      <a:lnTo>
                        <a:pt x="0" y="109"/>
                      </a:lnTo>
                      <a:close/>
                    </a:path>
                  </a:pathLst>
                </a:custGeom>
                <a:grpFill/>
                <a:ln w="4763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0" tIns="0" rIns="0" bIns="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1828800" hangingPunct="1">
                    <a:defRPr/>
                  </a:pPr>
                  <a:endParaRPr lang="en-US" sz="2400" dirty="0">
                    <a:solidFill>
                      <a:prstClr val="white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9" name="Stjerne: 5 tagger 218">
              <a:extLst>
                <a:ext uri="{FF2B5EF4-FFF2-40B4-BE49-F238E27FC236}">
                  <a16:creationId xmlns:a16="http://schemas.microsoft.com/office/drawing/2014/main" id="{C98DAADC-E719-4AF9-A93B-CD6E41A78E50}"/>
                </a:ext>
              </a:extLst>
            </p:cNvPr>
            <p:cNvSpPr/>
            <p:nvPr/>
          </p:nvSpPr>
          <p:spPr>
            <a:xfrm>
              <a:off x="6942611" y="7617623"/>
              <a:ext cx="518622" cy="518622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 hangingPunct="1"/>
              <a:endParaRPr lang="nb-NO" sz="360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246" name="Bilde 245" descr="Et bilde som inneholder utendørs, himmel, natur, ridning&#10;&#10;Automatisk generert beskrivelse">
            <a:extLst>
              <a:ext uri="{FF2B5EF4-FFF2-40B4-BE49-F238E27FC236}">
                <a16:creationId xmlns:a16="http://schemas.microsoft.com/office/drawing/2014/main" id="{D35662E2-2A54-4CB4-95D7-E585E9E4BB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499" b="8499"/>
          <a:stretch/>
        </p:blipFill>
        <p:spPr>
          <a:xfrm>
            <a:off x="238672" y="233263"/>
            <a:ext cx="23906656" cy="13249473"/>
          </a:xfrm>
          <a:prstGeom prst="rect">
            <a:avLst/>
          </a:prstGeom>
          <a:ln cap="sq">
            <a:gradFill flip="none" rotWithShape="1">
              <a:gsLst>
                <a:gs pos="0">
                  <a:schemeClr val="accent3">
                    <a:lumMod val="5000"/>
                    <a:lumOff val="95000"/>
                    <a:alpha val="91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a:ln>
        </p:spPr>
      </p:pic>
      <p:pic>
        <p:nvPicPr>
          <p:cNvPr id="247" name="Bilde 246" descr="Et bilde som inneholder objekt&#10;&#10;Beskrivelse som er generert med svært høy visshet">
            <a:extLst>
              <a:ext uri="{FF2B5EF4-FFF2-40B4-BE49-F238E27FC236}">
                <a16:creationId xmlns:a16="http://schemas.microsoft.com/office/drawing/2014/main" id="{FFA95438-8943-427A-803F-6505E2A6218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728" y="449288"/>
            <a:ext cx="2441273" cy="904093"/>
          </a:xfrm>
          <a:prstGeom prst="rect">
            <a:avLst/>
          </a:prstGeom>
        </p:spPr>
      </p:pic>
      <p:grpSp>
        <p:nvGrpSpPr>
          <p:cNvPr id="5" name="Gruppe 4">
            <a:extLst>
              <a:ext uri="{FF2B5EF4-FFF2-40B4-BE49-F238E27FC236}">
                <a16:creationId xmlns:a16="http://schemas.microsoft.com/office/drawing/2014/main" id="{36A1AB80-4138-4A73-AB01-FBAEC94274B7}"/>
              </a:ext>
            </a:extLst>
          </p:cNvPr>
          <p:cNvGrpSpPr/>
          <p:nvPr/>
        </p:nvGrpSpPr>
        <p:grpSpPr>
          <a:xfrm>
            <a:off x="1782890" y="1798902"/>
            <a:ext cx="9963001" cy="9847922"/>
            <a:chOff x="4302699" y="4143171"/>
            <a:chExt cx="2822378" cy="2789778"/>
          </a:xfrm>
          <a:gradFill flip="none" rotWithShape="1">
            <a:gsLst>
              <a:gs pos="0">
                <a:srgbClr val="3B6C7D">
                  <a:shade val="30000"/>
                  <a:satMod val="115000"/>
                </a:srgbClr>
              </a:gs>
              <a:gs pos="7000">
                <a:srgbClr val="3B6C7D">
                  <a:shade val="67500"/>
                  <a:satMod val="115000"/>
                </a:srgbClr>
              </a:gs>
              <a:gs pos="59000">
                <a:srgbClr val="3B6C7D">
                  <a:shade val="100000"/>
                  <a:satMod val="115000"/>
                </a:srgbClr>
              </a:gs>
            </a:gsLst>
            <a:lin ang="13500000" scaled="1"/>
            <a:tileRect/>
          </a:gradFill>
        </p:grpSpPr>
        <p:sp>
          <p:nvSpPr>
            <p:cNvPr id="44" name="Nord-Trøndelag">
              <a:extLst>
                <a:ext uri="{FF2B5EF4-FFF2-40B4-BE49-F238E27FC236}">
                  <a16:creationId xmlns:a16="http://schemas.microsoft.com/office/drawing/2014/main" id="{CA1EB8F5-8C2D-4A2A-A6B8-6E65445262FA}"/>
                </a:ext>
              </a:extLst>
            </p:cNvPr>
            <p:cNvSpPr>
              <a:spLocks noEditPoints="1"/>
            </p:cNvSpPr>
            <p:nvPr/>
          </p:nvSpPr>
          <p:spPr bwMode="auto">
            <a:xfrm rot="676289">
              <a:off x="5227529" y="4143171"/>
              <a:ext cx="1897548" cy="2069152"/>
            </a:xfrm>
            <a:custGeom>
              <a:avLst/>
              <a:gdLst>
                <a:gd name="T0" fmla="*/ 119 w 575"/>
                <a:gd name="T1" fmla="*/ 91 h 627"/>
                <a:gd name="T2" fmla="*/ 140 w 575"/>
                <a:gd name="T3" fmla="*/ 73 h 627"/>
                <a:gd name="T4" fmla="*/ 167 w 575"/>
                <a:gd name="T5" fmla="*/ 163 h 627"/>
                <a:gd name="T6" fmla="*/ 178 w 575"/>
                <a:gd name="T7" fmla="*/ 202 h 627"/>
                <a:gd name="T8" fmla="*/ 181 w 575"/>
                <a:gd name="T9" fmla="*/ 208 h 627"/>
                <a:gd name="T10" fmla="*/ 128 w 575"/>
                <a:gd name="T11" fmla="*/ 168 h 627"/>
                <a:gd name="T12" fmla="*/ 149 w 575"/>
                <a:gd name="T13" fmla="*/ 211 h 627"/>
                <a:gd name="T14" fmla="*/ 245 w 575"/>
                <a:gd name="T15" fmla="*/ 27 h 627"/>
                <a:gd name="T16" fmla="*/ 221 w 575"/>
                <a:gd name="T17" fmla="*/ 42 h 627"/>
                <a:gd name="T18" fmla="*/ 151 w 575"/>
                <a:gd name="T19" fmla="*/ 100 h 627"/>
                <a:gd name="T20" fmla="*/ 222 w 575"/>
                <a:gd name="T21" fmla="*/ 22 h 627"/>
                <a:gd name="T22" fmla="*/ 188 w 575"/>
                <a:gd name="T23" fmla="*/ 37 h 627"/>
                <a:gd name="T24" fmla="*/ 206 w 575"/>
                <a:gd name="T25" fmla="*/ 42 h 627"/>
                <a:gd name="T26" fmla="*/ 297 w 575"/>
                <a:gd name="T27" fmla="*/ 476 h 627"/>
                <a:gd name="T28" fmla="*/ 163 w 575"/>
                <a:gd name="T29" fmla="*/ 577 h 627"/>
                <a:gd name="T30" fmla="*/ 98 w 575"/>
                <a:gd name="T31" fmla="*/ 547 h 627"/>
                <a:gd name="T32" fmla="*/ 104 w 575"/>
                <a:gd name="T33" fmla="*/ 514 h 627"/>
                <a:gd name="T34" fmla="*/ 70 w 575"/>
                <a:gd name="T35" fmla="*/ 517 h 627"/>
                <a:gd name="T36" fmla="*/ 112 w 575"/>
                <a:gd name="T37" fmla="*/ 467 h 627"/>
                <a:gd name="T38" fmla="*/ 155 w 575"/>
                <a:gd name="T39" fmla="*/ 447 h 627"/>
                <a:gd name="T40" fmla="*/ 179 w 575"/>
                <a:gd name="T41" fmla="*/ 429 h 627"/>
                <a:gd name="T42" fmla="*/ 167 w 575"/>
                <a:gd name="T43" fmla="*/ 407 h 627"/>
                <a:gd name="T44" fmla="*/ 142 w 575"/>
                <a:gd name="T45" fmla="*/ 422 h 627"/>
                <a:gd name="T46" fmla="*/ 176 w 575"/>
                <a:gd name="T47" fmla="*/ 380 h 627"/>
                <a:gd name="T48" fmla="*/ 133 w 575"/>
                <a:gd name="T49" fmla="*/ 378 h 627"/>
                <a:gd name="T50" fmla="*/ 92 w 575"/>
                <a:gd name="T51" fmla="*/ 419 h 627"/>
                <a:gd name="T52" fmla="*/ 95 w 575"/>
                <a:gd name="T53" fmla="*/ 462 h 627"/>
                <a:gd name="T54" fmla="*/ 24 w 575"/>
                <a:gd name="T55" fmla="*/ 511 h 627"/>
                <a:gd name="T56" fmla="*/ 42 w 575"/>
                <a:gd name="T57" fmla="*/ 456 h 627"/>
                <a:gd name="T58" fmla="*/ 101 w 575"/>
                <a:gd name="T59" fmla="*/ 341 h 627"/>
                <a:gd name="T60" fmla="*/ 78 w 575"/>
                <a:gd name="T61" fmla="*/ 266 h 627"/>
                <a:gd name="T62" fmla="*/ 66 w 575"/>
                <a:gd name="T63" fmla="*/ 229 h 627"/>
                <a:gd name="T64" fmla="*/ 78 w 575"/>
                <a:gd name="T65" fmla="*/ 239 h 627"/>
                <a:gd name="T66" fmla="*/ 87 w 575"/>
                <a:gd name="T67" fmla="*/ 221 h 627"/>
                <a:gd name="T68" fmla="*/ 104 w 575"/>
                <a:gd name="T69" fmla="*/ 191 h 627"/>
                <a:gd name="T70" fmla="*/ 140 w 575"/>
                <a:gd name="T71" fmla="*/ 235 h 627"/>
                <a:gd name="T72" fmla="*/ 148 w 575"/>
                <a:gd name="T73" fmla="*/ 269 h 627"/>
                <a:gd name="T74" fmla="*/ 184 w 575"/>
                <a:gd name="T75" fmla="*/ 226 h 627"/>
                <a:gd name="T76" fmla="*/ 190 w 575"/>
                <a:gd name="T77" fmla="*/ 196 h 627"/>
                <a:gd name="T78" fmla="*/ 197 w 575"/>
                <a:gd name="T79" fmla="*/ 181 h 627"/>
                <a:gd name="T80" fmla="*/ 175 w 575"/>
                <a:gd name="T81" fmla="*/ 147 h 627"/>
                <a:gd name="T82" fmla="*/ 237 w 575"/>
                <a:gd name="T83" fmla="*/ 121 h 627"/>
                <a:gd name="T84" fmla="*/ 249 w 575"/>
                <a:gd name="T85" fmla="*/ 76 h 627"/>
                <a:gd name="T86" fmla="*/ 182 w 575"/>
                <a:gd name="T87" fmla="*/ 120 h 627"/>
                <a:gd name="T88" fmla="*/ 169 w 575"/>
                <a:gd name="T89" fmla="*/ 118 h 627"/>
                <a:gd name="T90" fmla="*/ 213 w 575"/>
                <a:gd name="T91" fmla="*/ 84 h 627"/>
                <a:gd name="T92" fmla="*/ 207 w 575"/>
                <a:gd name="T93" fmla="*/ 64 h 627"/>
                <a:gd name="T94" fmla="*/ 200 w 575"/>
                <a:gd name="T95" fmla="*/ 61 h 627"/>
                <a:gd name="T96" fmla="*/ 246 w 575"/>
                <a:gd name="T97" fmla="*/ 36 h 627"/>
                <a:gd name="T98" fmla="*/ 285 w 575"/>
                <a:gd name="T99" fmla="*/ 64 h 627"/>
                <a:gd name="T100" fmla="*/ 351 w 575"/>
                <a:gd name="T101" fmla="*/ 72 h 627"/>
                <a:gd name="T102" fmla="*/ 388 w 575"/>
                <a:gd name="T103" fmla="*/ 43 h 627"/>
                <a:gd name="T104" fmla="*/ 502 w 575"/>
                <a:gd name="T105" fmla="*/ 18 h 627"/>
                <a:gd name="T106" fmla="*/ 514 w 575"/>
                <a:gd name="T107" fmla="*/ 212 h 627"/>
                <a:gd name="T108" fmla="*/ 136 w 575"/>
                <a:gd name="T109" fmla="*/ 441 h 627"/>
                <a:gd name="T110" fmla="*/ 84 w 575"/>
                <a:gd name="T111" fmla="*/ 103 h 627"/>
                <a:gd name="T112" fmla="*/ 100 w 575"/>
                <a:gd name="T113" fmla="*/ 78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75" h="627">
                  <a:moveTo>
                    <a:pt x="142" y="73"/>
                  </a:moveTo>
                  <a:lnTo>
                    <a:pt x="148" y="73"/>
                  </a:lnTo>
                  <a:lnTo>
                    <a:pt x="149" y="75"/>
                  </a:lnTo>
                  <a:lnTo>
                    <a:pt x="133" y="82"/>
                  </a:lnTo>
                  <a:lnTo>
                    <a:pt x="127" y="90"/>
                  </a:lnTo>
                  <a:lnTo>
                    <a:pt x="124" y="91"/>
                  </a:lnTo>
                  <a:lnTo>
                    <a:pt x="122" y="87"/>
                  </a:lnTo>
                  <a:lnTo>
                    <a:pt x="119" y="88"/>
                  </a:lnTo>
                  <a:lnTo>
                    <a:pt x="119" y="91"/>
                  </a:lnTo>
                  <a:lnTo>
                    <a:pt x="101" y="103"/>
                  </a:lnTo>
                  <a:lnTo>
                    <a:pt x="98" y="108"/>
                  </a:lnTo>
                  <a:lnTo>
                    <a:pt x="94" y="106"/>
                  </a:lnTo>
                  <a:lnTo>
                    <a:pt x="115" y="84"/>
                  </a:lnTo>
                  <a:lnTo>
                    <a:pt x="118" y="82"/>
                  </a:lnTo>
                  <a:lnTo>
                    <a:pt x="127" y="76"/>
                  </a:lnTo>
                  <a:lnTo>
                    <a:pt x="134" y="66"/>
                  </a:lnTo>
                  <a:lnTo>
                    <a:pt x="139" y="66"/>
                  </a:lnTo>
                  <a:lnTo>
                    <a:pt x="140" y="73"/>
                  </a:lnTo>
                  <a:lnTo>
                    <a:pt x="142" y="73"/>
                  </a:lnTo>
                  <a:close/>
                  <a:moveTo>
                    <a:pt x="148" y="157"/>
                  </a:moveTo>
                  <a:lnTo>
                    <a:pt x="140" y="162"/>
                  </a:lnTo>
                  <a:lnTo>
                    <a:pt x="139" y="165"/>
                  </a:lnTo>
                  <a:lnTo>
                    <a:pt x="142" y="172"/>
                  </a:lnTo>
                  <a:lnTo>
                    <a:pt x="154" y="172"/>
                  </a:lnTo>
                  <a:lnTo>
                    <a:pt x="155" y="179"/>
                  </a:lnTo>
                  <a:lnTo>
                    <a:pt x="161" y="185"/>
                  </a:lnTo>
                  <a:lnTo>
                    <a:pt x="167" y="163"/>
                  </a:lnTo>
                  <a:lnTo>
                    <a:pt x="167" y="159"/>
                  </a:lnTo>
                  <a:lnTo>
                    <a:pt x="163" y="157"/>
                  </a:lnTo>
                  <a:lnTo>
                    <a:pt x="163" y="154"/>
                  </a:lnTo>
                  <a:lnTo>
                    <a:pt x="148" y="157"/>
                  </a:lnTo>
                  <a:close/>
                  <a:moveTo>
                    <a:pt x="167" y="171"/>
                  </a:moveTo>
                  <a:lnTo>
                    <a:pt x="170" y="185"/>
                  </a:lnTo>
                  <a:lnTo>
                    <a:pt x="167" y="187"/>
                  </a:lnTo>
                  <a:lnTo>
                    <a:pt x="166" y="196"/>
                  </a:lnTo>
                  <a:lnTo>
                    <a:pt x="178" y="202"/>
                  </a:lnTo>
                  <a:lnTo>
                    <a:pt x="184" y="199"/>
                  </a:lnTo>
                  <a:lnTo>
                    <a:pt x="187" y="193"/>
                  </a:lnTo>
                  <a:lnTo>
                    <a:pt x="178" y="185"/>
                  </a:lnTo>
                  <a:lnTo>
                    <a:pt x="169" y="171"/>
                  </a:lnTo>
                  <a:lnTo>
                    <a:pt x="167" y="171"/>
                  </a:lnTo>
                  <a:close/>
                  <a:moveTo>
                    <a:pt x="172" y="220"/>
                  </a:moveTo>
                  <a:lnTo>
                    <a:pt x="172" y="223"/>
                  </a:lnTo>
                  <a:lnTo>
                    <a:pt x="175" y="223"/>
                  </a:lnTo>
                  <a:lnTo>
                    <a:pt x="181" y="208"/>
                  </a:lnTo>
                  <a:lnTo>
                    <a:pt x="179" y="205"/>
                  </a:lnTo>
                  <a:lnTo>
                    <a:pt x="166" y="199"/>
                  </a:lnTo>
                  <a:lnTo>
                    <a:pt x="163" y="203"/>
                  </a:lnTo>
                  <a:lnTo>
                    <a:pt x="155" y="202"/>
                  </a:lnTo>
                  <a:lnTo>
                    <a:pt x="157" y="188"/>
                  </a:lnTo>
                  <a:lnTo>
                    <a:pt x="154" y="182"/>
                  </a:lnTo>
                  <a:lnTo>
                    <a:pt x="139" y="175"/>
                  </a:lnTo>
                  <a:lnTo>
                    <a:pt x="133" y="168"/>
                  </a:lnTo>
                  <a:lnTo>
                    <a:pt x="128" y="168"/>
                  </a:lnTo>
                  <a:lnTo>
                    <a:pt x="122" y="172"/>
                  </a:lnTo>
                  <a:lnTo>
                    <a:pt x="122" y="182"/>
                  </a:lnTo>
                  <a:lnTo>
                    <a:pt x="133" y="188"/>
                  </a:lnTo>
                  <a:lnTo>
                    <a:pt x="145" y="185"/>
                  </a:lnTo>
                  <a:lnTo>
                    <a:pt x="142" y="191"/>
                  </a:lnTo>
                  <a:lnTo>
                    <a:pt x="136" y="194"/>
                  </a:lnTo>
                  <a:lnTo>
                    <a:pt x="136" y="202"/>
                  </a:lnTo>
                  <a:lnTo>
                    <a:pt x="145" y="214"/>
                  </a:lnTo>
                  <a:lnTo>
                    <a:pt x="149" y="211"/>
                  </a:lnTo>
                  <a:lnTo>
                    <a:pt x="158" y="211"/>
                  </a:lnTo>
                  <a:lnTo>
                    <a:pt x="157" y="215"/>
                  </a:lnTo>
                  <a:lnTo>
                    <a:pt x="160" y="221"/>
                  </a:lnTo>
                  <a:lnTo>
                    <a:pt x="172" y="220"/>
                  </a:lnTo>
                  <a:close/>
                  <a:moveTo>
                    <a:pt x="219" y="48"/>
                  </a:moveTo>
                  <a:lnTo>
                    <a:pt x="222" y="51"/>
                  </a:lnTo>
                  <a:lnTo>
                    <a:pt x="245" y="33"/>
                  </a:lnTo>
                  <a:lnTo>
                    <a:pt x="239" y="33"/>
                  </a:lnTo>
                  <a:lnTo>
                    <a:pt x="245" y="27"/>
                  </a:lnTo>
                  <a:lnTo>
                    <a:pt x="245" y="24"/>
                  </a:lnTo>
                  <a:lnTo>
                    <a:pt x="257" y="16"/>
                  </a:lnTo>
                  <a:lnTo>
                    <a:pt x="260" y="11"/>
                  </a:lnTo>
                  <a:lnTo>
                    <a:pt x="258" y="2"/>
                  </a:lnTo>
                  <a:lnTo>
                    <a:pt x="254" y="0"/>
                  </a:lnTo>
                  <a:lnTo>
                    <a:pt x="242" y="11"/>
                  </a:lnTo>
                  <a:lnTo>
                    <a:pt x="240" y="15"/>
                  </a:lnTo>
                  <a:lnTo>
                    <a:pt x="236" y="16"/>
                  </a:lnTo>
                  <a:lnTo>
                    <a:pt x="221" y="42"/>
                  </a:lnTo>
                  <a:lnTo>
                    <a:pt x="221" y="46"/>
                  </a:lnTo>
                  <a:lnTo>
                    <a:pt x="219" y="48"/>
                  </a:lnTo>
                  <a:close/>
                  <a:moveTo>
                    <a:pt x="133" y="91"/>
                  </a:moveTo>
                  <a:lnTo>
                    <a:pt x="127" y="96"/>
                  </a:lnTo>
                  <a:lnTo>
                    <a:pt x="127" y="102"/>
                  </a:lnTo>
                  <a:lnTo>
                    <a:pt x="130" y="111"/>
                  </a:lnTo>
                  <a:lnTo>
                    <a:pt x="137" y="111"/>
                  </a:lnTo>
                  <a:lnTo>
                    <a:pt x="145" y="106"/>
                  </a:lnTo>
                  <a:lnTo>
                    <a:pt x="151" y="100"/>
                  </a:lnTo>
                  <a:lnTo>
                    <a:pt x="160" y="87"/>
                  </a:lnTo>
                  <a:lnTo>
                    <a:pt x="160" y="85"/>
                  </a:lnTo>
                  <a:lnTo>
                    <a:pt x="154" y="87"/>
                  </a:lnTo>
                  <a:lnTo>
                    <a:pt x="149" y="78"/>
                  </a:lnTo>
                  <a:lnTo>
                    <a:pt x="133" y="88"/>
                  </a:lnTo>
                  <a:lnTo>
                    <a:pt x="133" y="91"/>
                  </a:lnTo>
                  <a:close/>
                  <a:moveTo>
                    <a:pt x="200" y="42"/>
                  </a:moveTo>
                  <a:lnTo>
                    <a:pt x="207" y="33"/>
                  </a:lnTo>
                  <a:lnTo>
                    <a:pt x="222" y="22"/>
                  </a:lnTo>
                  <a:lnTo>
                    <a:pt x="225" y="19"/>
                  </a:lnTo>
                  <a:lnTo>
                    <a:pt x="225" y="16"/>
                  </a:lnTo>
                  <a:lnTo>
                    <a:pt x="219" y="18"/>
                  </a:lnTo>
                  <a:lnTo>
                    <a:pt x="209" y="15"/>
                  </a:lnTo>
                  <a:lnTo>
                    <a:pt x="204" y="19"/>
                  </a:lnTo>
                  <a:lnTo>
                    <a:pt x="197" y="19"/>
                  </a:lnTo>
                  <a:lnTo>
                    <a:pt x="190" y="27"/>
                  </a:lnTo>
                  <a:lnTo>
                    <a:pt x="191" y="30"/>
                  </a:lnTo>
                  <a:lnTo>
                    <a:pt x="188" y="37"/>
                  </a:lnTo>
                  <a:lnTo>
                    <a:pt x="191" y="37"/>
                  </a:lnTo>
                  <a:lnTo>
                    <a:pt x="193" y="42"/>
                  </a:lnTo>
                  <a:lnTo>
                    <a:pt x="200" y="42"/>
                  </a:lnTo>
                  <a:close/>
                  <a:moveTo>
                    <a:pt x="206" y="42"/>
                  </a:moveTo>
                  <a:lnTo>
                    <a:pt x="212" y="40"/>
                  </a:lnTo>
                  <a:lnTo>
                    <a:pt x="216" y="34"/>
                  </a:lnTo>
                  <a:lnTo>
                    <a:pt x="213" y="33"/>
                  </a:lnTo>
                  <a:lnTo>
                    <a:pt x="209" y="34"/>
                  </a:lnTo>
                  <a:lnTo>
                    <a:pt x="206" y="42"/>
                  </a:lnTo>
                  <a:close/>
                  <a:moveTo>
                    <a:pt x="545" y="227"/>
                  </a:moveTo>
                  <a:lnTo>
                    <a:pt x="551" y="313"/>
                  </a:lnTo>
                  <a:lnTo>
                    <a:pt x="525" y="371"/>
                  </a:lnTo>
                  <a:lnTo>
                    <a:pt x="488" y="359"/>
                  </a:lnTo>
                  <a:lnTo>
                    <a:pt x="421" y="344"/>
                  </a:lnTo>
                  <a:lnTo>
                    <a:pt x="382" y="356"/>
                  </a:lnTo>
                  <a:lnTo>
                    <a:pt x="349" y="381"/>
                  </a:lnTo>
                  <a:lnTo>
                    <a:pt x="300" y="462"/>
                  </a:lnTo>
                  <a:lnTo>
                    <a:pt x="297" y="476"/>
                  </a:lnTo>
                  <a:lnTo>
                    <a:pt x="276" y="499"/>
                  </a:lnTo>
                  <a:lnTo>
                    <a:pt x="284" y="535"/>
                  </a:lnTo>
                  <a:lnTo>
                    <a:pt x="267" y="573"/>
                  </a:lnTo>
                  <a:lnTo>
                    <a:pt x="252" y="600"/>
                  </a:lnTo>
                  <a:lnTo>
                    <a:pt x="263" y="625"/>
                  </a:lnTo>
                  <a:lnTo>
                    <a:pt x="263" y="625"/>
                  </a:lnTo>
                  <a:lnTo>
                    <a:pt x="204" y="627"/>
                  </a:lnTo>
                  <a:lnTo>
                    <a:pt x="181" y="583"/>
                  </a:lnTo>
                  <a:lnTo>
                    <a:pt x="163" y="577"/>
                  </a:lnTo>
                  <a:lnTo>
                    <a:pt x="146" y="576"/>
                  </a:lnTo>
                  <a:lnTo>
                    <a:pt x="139" y="577"/>
                  </a:lnTo>
                  <a:lnTo>
                    <a:pt x="128" y="577"/>
                  </a:lnTo>
                  <a:lnTo>
                    <a:pt x="112" y="580"/>
                  </a:lnTo>
                  <a:lnTo>
                    <a:pt x="101" y="573"/>
                  </a:lnTo>
                  <a:lnTo>
                    <a:pt x="97" y="573"/>
                  </a:lnTo>
                  <a:lnTo>
                    <a:pt x="100" y="564"/>
                  </a:lnTo>
                  <a:lnTo>
                    <a:pt x="98" y="547"/>
                  </a:lnTo>
                  <a:lnTo>
                    <a:pt x="98" y="547"/>
                  </a:lnTo>
                  <a:lnTo>
                    <a:pt x="104" y="544"/>
                  </a:lnTo>
                  <a:lnTo>
                    <a:pt x="106" y="538"/>
                  </a:lnTo>
                  <a:lnTo>
                    <a:pt x="103" y="535"/>
                  </a:lnTo>
                  <a:lnTo>
                    <a:pt x="92" y="537"/>
                  </a:lnTo>
                  <a:lnTo>
                    <a:pt x="88" y="534"/>
                  </a:lnTo>
                  <a:lnTo>
                    <a:pt x="85" y="526"/>
                  </a:lnTo>
                  <a:lnTo>
                    <a:pt x="85" y="522"/>
                  </a:lnTo>
                  <a:lnTo>
                    <a:pt x="90" y="516"/>
                  </a:lnTo>
                  <a:lnTo>
                    <a:pt x="104" y="514"/>
                  </a:lnTo>
                  <a:lnTo>
                    <a:pt x="110" y="508"/>
                  </a:lnTo>
                  <a:lnTo>
                    <a:pt x="100" y="510"/>
                  </a:lnTo>
                  <a:lnTo>
                    <a:pt x="98" y="505"/>
                  </a:lnTo>
                  <a:lnTo>
                    <a:pt x="101" y="502"/>
                  </a:lnTo>
                  <a:lnTo>
                    <a:pt x="106" y="502"/>
                  </a:lnTo>
                  <a:lnTo>
                    <a:pt x="109" y="493"/>
                  </a:lnTo>
                  <a:lnTo>
                    <a:pt x="106" y="493"/>
                  </a:lnTo>
                  <a:lnTo>
                    <a:pt x="73" y="516"/>
                  </a:lnTo>
                  <a:lnTo>
                    <a:pt x="70" y="517"/>
                  </a:lnTo>
                  <a:lnTo>
                    <a:pt x="67" y="514"/>
                  </a:lnTo>
                  <a:lnTo>
                    <a:pt x="73" y="511"/>
                  </a:lnTo>
                  <a:lnTo>
                    <a:pt x="73" y="504"/>
                  </a:lnTo>
                  <a:lnTo>
                    <a:pt x="81" y="492"/>
                  </a:lnTo>
                  <a:lnTo>
                    <a:pt x="88" y="488"/>
                  </a:lnTo>
                  <a:lnTo>
                    <a:pt x="92" y="488"/>
                  </a:lnTo>
                  <a:lnTo>
                    <a:pt x="97" y="486"/>
                  </a:lnTo>
                  <a:lnTo>
                    <a:pt x="101" y="477"/>
                  </a:lnTo>
                  <a:lnTo>
                    <a:pt x="112" y="467"/>
                  </a:lnTo>
                  <a:lnTo>
                    <a:pt x="118" y="467"/>
                  </a:lnTo>
                  <a:lnTo>
                    <a:pt x="121" y="462"/>
                  </a:lnTo>
                  <a:lnTo>
                    <a:pt x="124" y="464"/>
                  </a:lnTo>
                  <a:lnTo>
                    <a:pt x="125" y="468"/>
                  </a:lnTo>
                  <a:lnTo>
                    <a:pt x="134" y="465"/>
                  </a:lnTo>
                  <a:lnTo>
                    <a:pt x="145" y="464"/>
                  </a:lnTo>
                  <a:lnTo>
                    <a:pt x="148" y="461"/>
                  </a:lnTo>
                  <a:lnTo>
                    <a:pt x="148" y="450"/>
                  </a:lnTo>
                  <a:lnTo>
                    <a:pt x="155" y="447"/>
                  </a:lnTo>
                  <a:lnTo>
                    <a:pt x="158" y="450"/>
                  </a:lnTo>
                  <a:lnTo>
                    <a:pt x="161" y="450"/>
                  </a:lnTo>
                  <a:lnTo>
                    <a:pt x="163" y="446"/>
                  </a:lnTo>
                  <a:lnTo>
                    <a:pt x="172" y="443"/>
                  </a:lnTo>
                  <a:lnTo>
                    <a:pt x="176" y="446"/>
                  </a:lnTo>
                  <a:lnTo>
                    <a:pt x="181" y="437"/>
                  </a:lnTo>
                  <a:lnTo>
                    <a:pt x="179" y="432"/>
                  </a:lnTo>
                  <a:lnTo>
                    <a:pt x="173" y="431"/>
                  </a:lnTo>
                  <a:lnTo>
                    <a:pt x="179" y="429"/>
                  </a:lnTo>
                  <a:lnTo>
                    <a:pt x="179" y="426"/>
                  </a:lnTo>
                  <a:lnTo>
                    <a:pt x="175" y="425"/>
                  </a:lnTo>
                  <a:lnTo>
                    <a:pt x="173" y="422"/>
                  </a:lnTo>
                  <a:lnTo>
                    <a:pt x="170" y="425"/>
                  </a:lnTo>
                  <a:lnTo>
                    <a:pt x="161" y="423"/>
                  </a:lnTo>
                  <a:lnTo>
                    <a:pt x="160" y="417"/>
                  </a:lnTo>
                  <a:lnTo>
                    <a:pt x="166" y="417"/>
                  </a:lnTo>
                  <a:lnTo>
                    <a:pt x="170" y="411"/>
                  </a:lnTo>
                  <a:lnTo>
                    <a:pt x="167" y="407"/>
                  </a:lnTo>
                  <a:lnTo>
                    <a:pt x="170" y="395"/>
                  </a:lnTo>
                  <a:lnTo>
                    <a:pt x="169" y="392"/>
                  </a:lnTo>
                  <a:lnTo>
                    <a:pt x="166" y="393"/>
                  </a:lnTo>
                  <a:lnTo>
                    <a:pt x="163" y="399"/>
                  </a:lnTo>
                  <a:lnTo>
                    <a:pt x="164" y="407"/>
                  </a:lnTo>
                  <a:lnTo>
                    <a:pt x="155" y="416"/>
                  </a:lnTo>
                  <a:lnTo>
                    <a:pt x="152" y="417"/>
                  </a:lnTo>
                  <a:lnTo>
                    <a:pt x="149" y="414"/>
                  </a:lnTo>
                  <a:lnTo>
                    <a:pt x="142" y="422"/>
                  </a:lnTo>
                  <a:lnTo>
                    <a:pt x="137" y="425"/>
                  </a:lnTo>
                  <a:lnTo>
                    <a:pt x="131" y="423"/>
                  </a:lnTo>
                  <a:lnTo>
                    <a:pt x="128" y="414"/>
                  </a:lnTo>
                  <a:lnTo>
                    <a:pt x="128" y="410"/>
                  </a:lnTo>
                  <a:lnTo>
                    <a:pt x="136" y="402"/>
                  </a:lnTo>
                  <a:lnTo>
                    <a:pt x="142" y="402"/>
                  </a:lnTo>
                  <a:lnTo>
                    <a:pt x="157" y="383"/>
                  </a:lnTo>
                  <a:lnTo>
                    <a:pt x="163" y="384"/>
                  </a:lnTo>
                  <a:lnTo>
                    <a:pt x="176" y="380"/>
                  </a:lnTo>
                  <a:lnTo>
                    <a:pt x="182" y="374"/>
                  </a:lnTo>
                  <a:lnTo>
                    <a:pt x="178" y="365"/>
                  </a:lnTo>
                  <a:lnTo>
                    <a:pt x="170" y="368"/>
                  </a:lnTo>
                  <a:lnTo>
                    <a:pt x="169" y="366"/>
                  </a:lnTo>
                  <a:lnTo>
                    <a:pt x="169" y="363"/>
                  </a:lnTo>
                  <a:lnTo>
                    <a:pt x="166" y="362"/>
                  </a:lnTo>
                  <a:lnTo>
                    <a:pt x="151" y="363"/>
                  </a:lnTo>
                  <a:lnTo>
                    <a:pt x="142" y="375"/>
                  </a:lnTo>
                  <a:lnTo>
                    <a:pt x="133" y="378"/>
                  </a:lnTo>
                  <a:lnTo>
                    <a:pt x="122" y="386"/>
                  </a:lnTo>
                  <a:lnTo>
                    <a:pt x="109" y="404"/>
                  </a:lnTo>
                  <a:lnTo>
                    <a:pt x="100" y="410"/>
                  </a:lnTo>
                  <a:lnTo>
                    <a:pt x="75" y="423"/>
                  </a:lnTo>
                  <a:lnTo>
                    <a:pt x="63" y="434"/>
                  </a:lnTo>
                  <a:lnTo>
                    <a:pt x="63" y="435"/>
                  </a:lnTo>
                  <a:lnTo>
                    <a:pt x="72" y="431"/>
                  </a:lnTo>
                  <a:lnTo>
                    <a:pt x="78" y="425"/>
                  </a:lnTo>
                  <a:lnTo>
                    <a:pt x="92" y="419"/>
                  </a:lnTo>
                  <a:lnTo>
                    <a:pt x="113" y="404"/>
                  </a:lnTo>
                  <a:lnTo>
                    <a:pt x="115" y="408"/>
                  </a:lnTo>
                  <a:lnTo>
                    <a:pt x="125" y="411"/>
                  </a:lnTo>
                  <a:lnTo>
                    <a:pt x="125" y="417"/>
                  </a:lnTo>
                  <a:lnTo>
                    <a:pt x="128" y="423"/>
                  </a:lnTo>
                  <a:lnTo>
                    <a:pt x="118" y="432"/>
                  </a:lnTo>
                  <a:lnTo>
                    <a:pt x="119" y="435"/>
                  </a:lnTo>
                  <a:lnTo>
                    <a:pt x="110" y="455"/>
                  </a:lnTo>
                  <a:lnTo>
                    <a:pt x="95" y="462"/>
                  </a:lnTo>
                  <a:lnTo>
                    <a:pt x="87" y="465"/>
                  </a:lnTo>
                  <a:lnTo>
                    <a:pt x="67" y="477"/>
                  </a:lnTo>
                  <a:lnTo>
                    <a:pt x="64" y="479"/>
                  </a:lnTo>
                  <a:lnTo>
                    <a:pt x="64" y="483"/>
                  </a:lnTo>
                  <a:lnTo>
                    <a:pt x="60" y="489"/>
                  </a:lnTo>
                  <a:lnTo>
                    <a:pt x="54" y="491"/>
                  </a:lnTo>
                  <a:lnTo>
                    <a:pt x="39" y="504"/>
                  </a:lnTo>
                  <a:lnTo>
                    <a:pt x="28" y="507"/>
                  </a:lnTo>
                  <a:lnTo>
                    <a:pt x="24" y="511"/>
                  </a:lnTo>
                  <a:lnTo>
                    <a:pt x="10" y="513"/>
                  </a:lnTo>
                  <a:lnTo>
                    <a:pt x="9" y="517"/>
                  </a:lnTo>
                  <a:lnTo>
                    <a:pt x="4" y="520"/>
                  </a:lnTo>
                  <a:lnTo>
                    <a:pt x="4" y="520"/>
                  </a:lnTo>
                  <a:lnTo>
                    <a:pt x="0" y="502"/>
                  </a:lnTo>
                  <a:lnTo>
                    <a:pt x="4" y="498"/>
                  </a:lnTo>
                  <a:lnTo>
                    <a:pt x="10" y="482"/>
                  </a:lnTo>
                  <a:lnTo>
                    <a:pt x="28" y="470"/>
                  </a:lnTo>
                  <a:lnTo>
                    <a:pt x="42" y="456"/>
                  </a:lnTo>
                  <a:lnTo>
                    <a:pt x="43" y="444"/>
                  </a:lnTo>
                  <a:lnTo>
                    <a:pt x="52" y="423"/>
                  </a:lnTo>
                  <a:lnTo>
                    <a:pt x="64" y="402"/>
                  </a:lnTo>
                  <a:lnTo>
                    <a:pt x="79" y="392"/>
                  </a:lnTo>
                  <a:lnTo>
                    <a:pt x="88" y="374"/>
                  </a:lnTo>
                  <a:lnTo>
                    <a:pt x="85" y="365"/>
                  </a:lnTo>
                  <a:lnTo>
                    <a:pt x="94" y="354"/>
                  </a:lnTo>
                  <a:lnTo>
                    <a:pt x="94" y="345"/>
                  </a:lnTo>
                  <a:lnTo>
                    <a:pt x="101" y="341"/>
                  </a:lnTo>
                  <a:lnTo>
                    <a:pt x="98" y="338"/>
                  </a:lnTo>
                  <a:lnTo>
                    <a:pt x="88" y="336"/>
                  </a:lnTo>
                  <a:lnTo>
                    <a:pt x="82" y="319"/>
                  </a:lnTo>
                  <a:lnTo>
                    <a:pt x="103" y="308"/>
                  </a:lnTo>
                  <a:lnTo>
                    <a:pt x="106" y="304"/>
                  </a:lnTo>
                  <a:lnTo>
                    <a:pt x="107" y="286"/>
                  </a:lnTo>
                  <a:lnTo>
                    <a:pt x="94" y="281"/>
                  </a:lnTo>
                  <a:lnTo>
                    <a:pt x="84" y="274"/>
                  </a:lnTo>
                  <a:lnTo>
                    <a:pt x="78" y="266"/>
                  </a:lnTo>
                  <a:lnTo>
                    <a:pt x="76" y="259"/>
                  </a:lnTo>
                  <a:lnTo>
                    <a:pt x="51" y="238"/>
                  </a:lnTo>
                  <a:lnTo>
                    <a:pt x="51" y="238"/>
                  </a:lnTo>
                  <a:lnTo>
                    <a:pt x="54" y="235"/>
                  </a:lnTo>
                  <a:lnTo>
                    <a:pt x="66" y="245"/>
                  </a:lnTo>
                  <a:lnTo>
                    <a:pt x="67" y="244"/>
                  </a:lnTo>
                  <a:lnTo>
                    <a:pt x="67" y="242"/>
                  </a:lnTo>
                  <a:lnTo>
                    <a:pt x="58" y="236"/>
                  </a:lnTo>
                  <a:lnTo>
                    <a:pt x="66" y="229"/>
                  </a:lnTo>
                  <a:lnTo>
                    <a:pt x="76" y="242"/>
                  </a:lnTo>
                  <a:lnTo>
                    <a:pt x="84" y="244"/>
                  </a:lnTo>
                  <a:lnTo>
                    <a:pt x="85" y="254"/>
                  </a:lnTo>
                  <a:lnTo>
                    <a:pt x="95" y="257"/>
                  </a:lnTo>
                  <a:lnTo>
                    <a:pt x="94" y="251"/>
                  </a:lnTo>
                  <a:lnTo>
                    <a:pt x="88" y="247"/>
                  </a:lnTo>
                  <a:lnTo>
                    <a:pt x="94" y="242"/>
                  </a:lnTo>
                  <a:lnTo>
                    <a:pt x="91" y="236"/>
                  </a:lnTo>
                  <a:lnTo>
                    <a:pt x="78" y="239"/>
                  </a:lnTo>
                  <a:lnTo>
                    <a:pt x="76" y="236"/>
                  </a:lnTo>
                  <a:lnTo>
                    <a:pt x="72" y="233"/>
                  </a:lnTo>
                  <a:lnTo>
                    <a:pt x="70" y="230"/>
                  </a:lnTo>
                  <a:lnTo>
                    <a:pt x="75" y="229"/>
                  </a:lnTo>
                  <a:lnTo>
                    <a:pt x="76" y="223"/>
                  </a:lnTo>
                  <a:lnTo>
                    <a:pt x="81" y="226"/>
                  </a:lnTo>
                  <a:lnTo>
                    <a:pt x="84" y="230"/>
                  </a:lnTo>
                  <a:lnTo>
                    <a:pt x="85" y="227"/>
                  </a:lnTo>
                  <a:lnTo>
                    <a:pt x="87" y="221"/>
                  </a:lnTo>
                  <a:lnTo>
                    <a:pt x="95" y="224"/>
                  </a:lnTo>
                  <a:lnTo>
                    <a:pt x="95" y="223"/>
                  </a:lnTo>
                  <a:lnTo>
                    <a:pt x="90" y="217"/>
                  </a:lnTo>
                  <a:lnTo>
                    <a:pt x="90" y="212"/>
                  </a:lnTo>
                  <a:lnTo>
                    <a:pt x="98" y="215"/>
                  </a:lnTo>
                  <a:lnTo>
                    <a:pt x="106" y="211"/>
                  </a:lnTo>
                  <a:lnTo>
                    <a:pt x="109" y="212"/>
                  </a:lnTo>
                  <a:lnTo>
                    <a:pt x="115" y="203"/>
                  </a:lnTo>
                  <a:lnTo>
                    <a:pt x="104" y="191"/>
                  </a:lnTo>
                  <a:lnTo>
                    <a:pt x="112" y="182"/>
                  </a:lnTo>
                  <a:lnTo>
                    <a:pt x="115" y="182"/>
                  </a:lnTo>
                  <a:lnTo>
                    <a:pt x="130" y="194"/>
                  </a:lnTo>
                  <a:lnTo>
                    <a:pt x="127" y="199"/>
                  </a:lnTo>
                  <a:lnTo>
                    <a:pt x="128" y="211"/>
                  </a:lnTo>
                  <a:lnTo>
                    <a:pt x="131" y="208"/>
                  </a:lnTo>
                  <a:lnTo>
                    <a:pt x="143" y="221"/>
                  </a:lnTo>
                  <a:lnTo>
                    <a:pt x="145" y="227"/>
                  </a:lnTo>
                  <a:lnTo>
                    <a:pt x="140" y="235"/>
                  </a:lnTo>
                  <a:lnTo>
                    <a:pt x="143" y="235"/>
                  </a:lnTo>
                  <a:lnTo>
                    <a:pt x="149" y="230"/>
                  </a:lnTo>
                  <a:lnTo>
                    <a:pt x="152" y="232"/>
                  </a:lnTo>
                  <a:lnTo>
                    <a:pt x="158" y="227"/>
                  </a:lnTo>
                  <a:lnTo>
                    <a:pt x="158" y="235"/>
                  </a:lnTo>
                  <a:lnTo>
                    <a:pt x="164" y="235"/>
                  </a:lnTo>
                  <a:lnTo>
                    <a:pt x="161" y="250"/>
                  </a:lnTo>
                  <a:lnTo>
                    <a:pt x="157" y="256"/>
                  </a:lnTo>
                  <a:lnTo>
                    <a:pt x="148" y="269"/>
                  </a:lnTo>
                  <a:lnTo>
                    <a:pt x="148" y="275"/>
                  </a:lnTo>
                  <a:lnTo>
                    <a:pt x="167" y="248"/>
                  </a:lnTo>
                  <a:lnTo>
                    <a:pt x="170" y="247"/>
                  </a:lnTo>
                  <a:lnTo>
                    <a:pt x="169" y="241"/>
                  </a:lnTo>
                  <a:lnTo>
                    <a:pt x="173" y="232"/>
                  </a:lnTo>
                  <a:lnTo>
                    <a:pt x="182" y="235"/>
                  </a:lnTo>
                  <a:lnTo>
                    <a:pt x="193" y="229"/>
                  </a:lnTo>
                  <a:lnTo>
                    <a:pt x="191" y="226"/>
                  </a:lnTo>
                  <a:lnTo>
                    <a:pt x="184" y="226"/>
                  </a:lnTo>
                  <a:lnTo>
                    <a:pt x="181" y="232"/>
                  </a:lnTo>
                  <a:lnTo>
                    <a:pt x="178" y="229"/>
                  </a:lnTo>
                  <a:lnTo>
                    <a:pt x="182" y="209"/>
                  </a:lnTo>
                  <a:lnTo>
                    <a:pt x="191" y="209"/>
                  </a:lnTo>
                  <a:lnTo>
                    <a:pt x="191" y="206"/>
                  </a:lnTo>
                  <a:lnTo>
                    <a:pt x="185" y="206"/>
                  </a:lnTo>
                  <a:lnTo>
                    <a:pt x="185" y="200"/>
                  </a:lnTo>
                  <a:lnTo>
                    <a:pt x="188" y="200"/>
                  </a:lnTo>
                  <a:lnTo>
                    <a:pt x="190" y="196"/>
                  </a:lnTo>
                  <a:lnTo>
                    <a:pt x="194" y="196"/>
                  </a:lnTo>
                  <a:lnTo>
                    <a:pt x="197" y="199"/>
                  </a:lnTo>
                  <a:lnTo>
                    <a:pt x="218" y="188"/>
                  </a:lnTo>
                  <a:lnTo>
                    <a:pt x="218" y="187"/>
                  </a:lnTo>
                  <a:lnTo>
                    <a:pt x="212" y="185"/>
                  </a:lnTo>
                  <a:lnTo>
                    <a:pt x="206" y="188"/>
                  </a:lnTo>
                  <a:lnTo>
                    <a:pt x="204" y="179"/>
                  </a:lnTo>
                  <a:lnTo>
                    <a:pt x="200" y="176"/>
                  </a:lnTo>
                  <a:lnTo>
                    <a:pt x="197" y="181"/>
                  </a:lnTo>
                  <a:lnTo>
                    <a:pt x="200" y="188"/>
                  </a:lnTo>
                  <a:lnTo>
                    <a:pt x="191" y="194"/>
                  </a:lnTo>
                  <a:lnTo>
                    <a:pt x="179" y="182"/>
                  </a:lnTo>
                  <a:lnTo>
                    <a:pt x="170" y="162"/>
                  </a:lnTo>
                  <a:lnTo>
                    <a:pt x="172" y="156"/>
                  </a:lnTo>
                  <a:lnTo>
                    <a:pt x="175" y="157"/>
                  </a:lnTo>
                  <a:lnTo>
                    <a:pt x="178" y="154"/>
                  </a:lnTo>
                  <a:lnTo>
                    <a:pt x="175" y="151"/>
                  </a:lnTo>
                  <a:lnTo>
                    <a:pt x="175" y="147"/>
                  </a:lnTo>
                  <a:lnTo>
                    <a:pt x="178" y="148"/>
                  </a:lnTo>
                  <a:lnTo>
                    <a:pt x="190" y="142"/>
                  </a:lnTo>
                  <a:lnTo>
                    <a:pt x="191" y="135"/>
                  </a:lnTo>
                  <a:lnTo>
                    <a:pt x="197" y="129"/>
                  </a:lnTo>
                  <a:lnTo>
                    <a:pt x="210" y="129"/>
                  </a:lnTo>
                  <a:lnTo>
                    <a:pt x="216" y="124"/>
                  </a:lnTo>
                  <a:lnTo>
                    <a:pt x="221" y="127"/>
                  </a:lnTo>
                  <a:lnTo>
                    <a:pt x="227" y="127"/>
                  </a:lnTo>
                  <a:lnTo>
                    <a:pt x="237" y="121"/>
                  </a:lnTo>
                  <a:lnTo>
                    <a:pt x="231" y="118"/>
                  </a:lnTo>
                  <a:lnTo>
                    <a:pt x="219" y="121"/>
                  </a:lnTo>
                  <a:lnTo>
                    <a:pt x="219" y="120"/>
                  </a:lnTo>
                  <a:lnTo>
                    <a:pt x="204" y="114"/>
                  </a:lnTo>
                  <a:lnTo>
                    <a:pt x="228" y="106"/>
                  </a:lnTo>
                  <a:lnTo>
                    <a:pt x="222" y="105"/>
                  </a:lnTo>
                  <a:lnTo>
                    <a:pt x="207" y="108"/>
                  </a:lnTo>
                  <a:lnTo>
                    <a:pt x="210" y="100"/>
                  </a:lnTo>
                  <a:lnTo>
                    <a:pt x="249" y="76"/>
                  </a:lnTo>
                  <a:lnTo>
                    <a:pt x="258" y="78"/>
                  </a:lnTo>
                  <a:lnTo>
                    <a:pt x="257" y="73"/>
                  </a:lnTo>
                  <a:lnTo>
                    <a:pt x="249" y="72"/>
                  </a:lnTo>
                  <a:lnTo>
                    <a:pt x="218" y="93"/>
                  </a:lnTo>
                  <a:lnTo>
                    <a:pt x="203" y="97"/>
                  </a:lnTo>
                  <a:lnTo>
                    <a:pt x="203" y="100"/>
                  </a:lnTo>
                  <a:lnTo>
                    <a:pt x="206" y="100"/>
                  </a:lnTo>
                  <a:lnTo>
                    <a:pt x="204" y="108"/>
                  </a:lnTo>
                  <a:lnTo>
                    <a:pt x="182" y="120"/>
                  </a:lnTo>
                  <a:lnTo>
                    <a:pt x="182" y="124"/>
                  </a:lnTo>
                  <a:lnTo>
                    <a:pt x="172" y="135"/>
                  </a:lnTo>
                  <a:lnTo>
                    <a:pt x="148" y="144"/>
                  </a:lnTo>
                  <a:lnTo>
                    <a:pt x="145" y="141"/>
                  </a:lnTo>
                  <a:lnTo>
                    <a:pt x="148" y="136"/>
                  </a:lnTo>
                  <a:lnTo>
                    <a:pt x="166" y="130"/>
                  </a:lnTo>
                  <a:lnTo>
                    <a:pt x="172" y="121"/>
                  </a:lnTo>
                  <a:lnTo>
                    <a:pt x="179" y="115"/>
                  </a:lnTo>
                  <a:lnTo>
                    <a:pt x="169" y="118"/>
                  </a:lnTo>
                  <a:lnTo>
                    <a:pt x="160" y="115"/>
                  </a:lnTo>
                  <a:lnTo>
                    <a:pt x="157" y="118"/>
                  </a:lnTo>
                  <a:lnTo>
                    <a:pt x="152" y="117"/>
                  </a:lnTo>
                  <a:lnTo>
                    <a:pt x="152" y="111"/>
                  </a:lnTo>
                  <a:lnTo>
                    <a:pt x="157" y="103"/>
                  </a:lnTo>
                  <a:lnTo>
                    <a:pt x="173" y="99"/>
                  </a:lnTo>
                  <a:lnTo>
                    <a:pt x="196" y="96"/>
                  </a:lnTo>
                  <a:lnTo>
                    <a:pt x="218" y="84"/>
                  </a:lnTo>
                  <a:lnTo>
                    <a:pt x="213" y="84"/>
                  </a:lnTo>
                  <a:lnTo>
                    <a:pt x="204" y="90"/>
                  </a:lnTo>
                  <a:lnTo>
                    <a:pt x="188" y="94"/>
                  </a:lnTo>
                  <a:lnTo>
                    <a:pt x="176" y="96"/>
                  </a:lnTo>
                  <a:lnTo>
                    <a:pt x="158" y="102"/>
                  </a:lnTo>
                  <a:lnTo>
                    <a:pt x="157" y="100"/>
                  </a:lnTo>
                  <a:lnTo>
                    <a:pt x="157" y="97"/>
                  </a:lnTo>
                  <a:lnTo>
                    <a:pt x="163" y="90"/>
                  </a:lnTo>
                  <a:lnTo>
                    <a:pt x="188" y="70"/>
                  </a:lnTo>
                  <a:lnTo>
                    <a:pt x="207" y="64"/>
                  </a:lnTo>
                  <a:lnTo>
                    <a:pt x="212" y="69"/>
                  </a:lnTo>
                  <a:lnTo>
                    <a:pt x="218" y="69"/>
                  </a:lnTo>
                  <a:lnTo>
                    <a:pt x="219" y="64"/>
                  </a:lnTo>
                  <a:lnTo>
                    <a:pt x="224" y="61"/>
                  </a:lnTo>
                  <a:lnTo>
                    <a:pt x="222" y="60"/>
                  </a:lnTo>
                  <a:lnTo>
                    <a:pt x="218" y="60"/>
                  </a:lnTo>
                  <a:lnTo>
                    <a:pt x="216" y="63"/>
                  </a:lnTo>
                  <a:lnTo>
                    <a:pt x="212" y="60"/>
                  </a:lnTo>
                  <a:lnTo>
                    <a:pt x="200" y="61"/>
                  </a:lnTo>
                  <a:lnTo>
                    <a:pt x="203" y="55"/>
                  </a:lnTo>
                  <a:lnTo>
                    <a:pt x="209" y="52"/>
                  </a:lnTo>
                  <a:lnTo>
                    <a:pt x="212" y="52"/>
                  </a:lnTo>
                  <a:lnTo>
                    <a:pt x="215" y="49"/>
                  </a:lnTo>
                  <a:lnTo>
                    <a:pt x="221" y="54"/>
                  </a:lnTo>
                  <a:lnTo>
                    <a:pt x="222" y="52"/>
                  </a:lnTo>
                  <a:lnTo>
                    <a:pt x="227" y="55"/>
                  </a:lnTo>
                  <a:lnTo>
                    <a:pt x="228" y="51"/>
                  </a:lnTo>
                  <a:lnTo>
                    <a:pt x="246" y="36"/>
                  </a:lnTo>
                  <a:lnTo>
                    <a:pt x="257" y="34"/>
                  </a:lnTo>
                  <a:lnTo>
                    <a:pt x="261" y="36"/>
                  </a:lnTo>
                  <a:lnTo>
                    <a:pt x="260" y="45"/>
                  </a:lnTo>
                  <a:lnTo>
                    <a:pt x="267" y="54"/>
                  </a:lnTo>
                  <a:lnTo>
                    <a:pt x="272" y="54"/>
                  </a:lnTo>
                  <a:lnTo>
                    <a:pt x="272" y="48"/>
                  </a:lnTo>
                  <a:lnTo>
                    <a:pt x="276" y="46"/>
                  </a:lnTo>
                  <a:lnTo>
                    <a:pt x="281" y="61"/>
                  </a:lnTo>
                  <a:lnTo>
                    <a:pt x="285" y="64"/>
                  </a:lnTo>
                  <a:lnTo>
                    <a:pt x="291" y="64"/>
                  </a:lnTo>
                  <a:lnTo>
                    <a:pt x="294" y="67"/>
                  </a:lnTo>
                  <a:lnTo>
                    <a:pt x="310" y="58"/>
                  </a:lnTo>
                  <a:lnTo>
                    <a:pt x="319" y="58"/>
                  </a:lnTo>
                  <a:lnTo>
                    <a:pt x="327" y="61"/>
                  </a:lnTo>
                  <a:lnTo>
                    <a:pt x="336" y="60"/>
                  </a:lnTo>
                  <a:lnTo>
                    <a:pt x="336" y="66"/>
                  </a:lnTo>
                  <a:lnTo>
                    <a:pt x="340" y="75"/>
                  </a:lnTo>
                  <a:lnTo>
                    <a:pt x="351" y="72"/>
                  </a:lnTo>
                  <a:lnTo>
                    <a:pt x="358" y="75"/>
                  </a:lnTo>
                  <a:lnTo>
                    <a:pt x="363" y="72"/>
                  </a:lnTo>
                  <a:lnTo>
                    <a:pt x="361" y="64"/>
                  </a:lnTo>
                  <a:lnTo>
                    <a:pt x="379" y="63"/>
                  </a:lnTo>
                  <a:lnTo>
                    <a:pt x="384" y="60"/>
                  </a:lnTo>
                  <a:lnTo>
                    <a:pt x="384" y="54"/>
                  </a:lnTo>
                  <a:lnTo>
                    <a:pt x="381" y="45"/>
                  </a:lnTo>
                  <a:lnTo>
                    <a:pt x="384" y="42"/>
                  </a:lnTo>
                  <a:lnTo>
                    <a:pt x="388" y="43"/>
                  </a:lnTo>
                  <a:lnTo>
                    <a:pt x="391" y="33"/>
                  </a:lnTo>
                  <a:lnTo>
                    <a:pt x="400" y="30"/>
                  </a:lnTo>
                  <a:lnTo>
                    <a:pt x="406" y="19"/>
                  </a:lnTo>
                  <a:lnTo>
                    <a:pt x="415" y="18"/>
                  </a:lnTo>
                  <a:lnTo>
                    <a:pt x="430" y="21"/>
                  </a:lnTo>
                  <a:lnTo>
                    <a:pt x="449" y="22"/>
                  </a:lnTo>
                  <a:lnTo>
                    <a:pt x="464" y="16"/>
                  </a:lnTo>
                  <a:lnTo>
                    <a:pt x="478" y="19"/>
                  </a:lnTo>
                  <a:lnTo>
                    <a:pt x="502" y="18"/>
                  </a:lnTo>
                  <a:lnTo>
                    <a:pt x="519" y="16"/>
                  </a:lnTo>
                  <a:lnTo>
                    <a:pt x="530" y="12"/>
                  </a:lnTo>
                  <a:lnTo>
                    <a:pt x="540" y="13"/>
                  </a:lnTo>
                  <a:lnTo>
                    <a:pt x="552" y="9"/>
                  </a:lnTo>
                  <a:lnTo>
                    <a:pt x="575" y="16"/>
                  </a:lnTo>
                  <a:lnTo>
                    <a:pt x="533" y="88"/>
                  </a:lnTo>
                  <a:lnTo>
                    <a:pt x="491" y="169"/>
                  </a:lnTo>
                  <a:lnTo>
                    <a:pt x="482" y="190"/>
                  </a:lnTo>
                  <a:lnTo>
                    <a:pt x="514" y="212"/>
                  </a:lnTo>
                  <a:lnTo>
                    <a:pt x="542" y="223"/>
                  </a:lnTo>
                  <a:lnTo>
                    <a:pt x="545" y="227"/>
                  </a:lnTo>
                  <a:close/>
                  <a:moveTo>
                    <a:pt x="128" y="438"/>
                  </a:moveTo>
                  <a:lnTo>
                    <a:pt x="125" y="435"/>
                  </a:lnTo>
                  <a:lnTo>
                    <a:pt x="118" y="453"/>
                  </a:lnTo>
                  <a:lnTo>
                    <a:pt x="124" y="453"/>
                  </a:lnTo>
                  <a:lnTo>
                    <a:pt x="125" y="449"/>
                  </a:lnTo>
                  <a:lnTo>
                    <a:pt x="130" y="447"/>
                  </a:lnTo>
                  <a:lnTo>
                    <a:pt x="136" y="441"/>
                  </a:lnTo>
                  <a:lnTo>
                    <a:pt x="137" y="437"/>
                  </a:lnTo>
                  <a:lnTo>
                    <a:pt x="146" y="438"/>
                  </a:lnTo>
                  <a:lnTo>
                    <a:pt x="151" y="434"/>
                  </a:lnTo>
                  <a:lnTo>
                    <a:pt x="149" y="431"/>
                  </a:lnTo>
                  <a:lnTo>
                    <a:pt x="145" y="431"/>
                  </a:lnTo>
                  <a:lnTo>
                    <a:pt x="128" y="438"/>
                  </a:lnTo>
                  <a:close/>
                  <a:moveTo>
                    <a:pt x="90" y="90"/>
                  </a:moveTo>
                  <a:lnTo>
                    <a:pt x="92" y="91"/>
                  </a:lnTo>
                  <a:lnTo>
                    <a:pt x="84" y="103"/>
                  </a:lnTo>
                  <a:lnTo>
                    <a:pt x="94" y="100"/>
                  </a:lnTo>
                  <a:lnTo>
                    <a:pt x="104" y="91"/>
                  </a:lnTo>
                  <a:lnTo>
                    <a:pt x="106" y="85"/>
                  </a:lnTo>
                  <a:lnTo>
                    <a:pt x="124" y="76"/>
                  </a:lnTo>
                  <a:lnTo>
                    <a:pt x="128" y="67"/>
                  </a:lnTo>
                  <a:lnTo>
                    <a:pt x="140" y="61"/>
                  </a:lnTo>
                  <a:lnTo>
                    <a:pt x="134" y="60"/>
                  </a:lnTo>
                  <a:lnTo>
                    <a:pt x="125" y="63"/>
                  </a:lnTo>
                  <a:lnTo>
                    <a:pt x="100" y="78"/>
                  </a:lnTo>
                  <a:lnTo>
                    <a:pt x="92" y="78"/>
                  </a:lnTo>
                  <a:lnTo>
                    <a:pt x="84" y="84"/>
                  </a:lnTo>
                  <a:lnTo>
                    <a:pt x="82" y="97"/>
                  </a:lnTo>
                  <a:lnTo>
                    <a:pt x="87" y="93"/>
                  </a:lnTo>
                  <a:lnTo>
                    <a:pt x="90" y="90"/>
                  </a:lnTo>
                  <a:close/>
                </a:path>
              </a:pathLst>
            </a:custGeom>
            <a:grpFill/>
            <a:ln w="47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defTabSz="1828800" hangingPunct="1">
                <a:defRPr/>
              </a:pPr>
              <a:endParaRPr lang="en-US" sz="24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Sør-Trøndelag">
              <a:extLst>
                <a:ext uri="{FF2B5EF4-FFF2-40B4-BE49-F238E27FC236}">
                  <a16:creationId xmlns:a16="http://schemas.microsoft.com/office/drawing/2014/main" id="{59871D1A-CDE9-4BB1-8F2F-BFDDD5E1129F}"/>
                </a:ext>
              </a:extLst>
            </p:cNvPr>
            <p:cNvSpPr>
              <a:spLocks noEditPoints="1"/>
            </p:cNvSpPr>
            <p:nvPr/>
          </p:nvSpPr>
          <p:spPr bwMode="auto">
            <a:xfrm rot="676289">
              <a:off x="4302699" y="4738397"/>
              <a:ext cx="1801843" cy="2194552"/>
            </a:xfrm>
            <a:custGeom>
              <a:avLst/>
              <a:gdLst>
                <a:gd name="T0" fmla="*/ 80 w 546"/>
                <a:gd name="T1" fmla="*/ 242 h 665"/>
                <a:gd name="T2" fmla="*/ 122 w 546"/>
                <a:gd name="T3" fmla="*/ 248 h 665"/>
                <a:gd name="T4" fmla="*/ 153 w 546"/>
                <a:gd name="T5" fmla="*/ 235 h 665"/>
                <a:gd name="T6" fmla="*/ 177 w 546"/>
                <a:gd name="T7" fmla="*/ 245 h 665"/>
                <a:gd name="T8" fmla="*/ 240 w 546"/>
                <a:gd name="T9" fmla="*/ 209 h 665"/>
                <a:gd name="T10" fmla="*/ 231 w 546"/>
                <a:gd name="T11" fmla="*/ 230 h 665"/>
                <a:gd name="T12" fmla="*/ 216 w 546"/>
                <a:gd name="T13" fmla="*/ 263 h 665"/>
                <a:gd name="T14" fmla="*/ 259 w 546"/>
                <a:gd name="T15" fmla="*/ 282 h 665"/>
                <a:gd name="T16" fmla="*/ 319 w 546"/>
                <a:gd name="T17" fmla="*/ 164 h 665"/>
                <a:gd name="T18" fmla="*/ 337 w 546"/>
                <a:gd name="T19" fmla="*/ 81 h 665"/>
                <a:gd name="T20" fmla="*/ 306 w 546"/>
                <a:gd name="T21" fmla="*/ 0 h 665"/>
                <a:gd name="T22" fmla="*/ 324 w 546"/>
                <a:gd name="T23" fmla="*/ 22 h 665"/>
                <a:gd name="T24" fmla="*/ 297 w 546"/>
                <a:gd name="T25" fmla="*/ 34 h 665"/>
                <a:gd name="T26" fmla="*/ 280 w 546"/>
                <a:gd name="T27" fmla="*/ 58 h 665"/>
                <a:gd name="T28" fmla="*/ 262 w 546"/>
                <a:gd name="T29" fmla="*/ 72 h 665"/>
                <a:gd name="T30" fmla="*/ 271 w 546"/>
                <a:gd name="T31" fmla="*/ 104 h 665"/>
                <a:gd name="T32" fmla="*/ 247 w 546"/>
                <a:gd name="T33" fmla="*/ 119 h 665"/>
                <a:gd name="T34" fmla="*/ 241 w 546"/>
                <a:gd name="T35" fmla="*/ 148 h 665"/>
                <a:gd name="T36" fmla="*/ 264 w 546"/>
                <a:gd name="T37" fmla="*/ 148 h 665"/>
                <a:gd name="T38" fmla="*/ 230 w 546"/>
                <a:gd name="T39" fmla="*/ 169 h 665"/>
                <a:gd name="T40" fmla="*/ 203 w 546"/>
                <a:gd name="T41" fmla="*/ 178 h 665"/>
                <a:gd name="T42" fmla="*/ 210 w 546"/>
                <a:gd name="T43" fmla="*/ 209 h 665"/>
                <a:gd name="T44" fmla="*/ 224 w 546"/>
                <a:gd name="T45" fmla="*/ 137 h 665"/>
                <a:gd name="T46" fmla="*/ 219 w 546"/>
                <a:gd name="T47" fmla="*/ 128 h 665"/>
                <a:gd name="T48" fmla="*/ 79 w 546"/>
                <a:gd name="T49" fmla="*/ 297 h 665"/>
                <a:gd name="T50" fmla="*/ 101 w 546"/>
                <a:gd name="T51" fmla="*/ 264 h 665"/>
                <a:gd name="T52" fmla="*/ 52 w 546"/>
                <a:gd name="T53" fmla="*/ 253 h 665"/>
                <a:gd name="T54" fmla="*/ 18 w 546"/>
                <a:gd name="T55" fmla="*/ 276 h 665"/>
                <a:gd name="T56" fmla="*/ 71 w 546"/>
                <a:gd name="T57" fmla="*/ 296 h 665"/>
                <a:gd name="T58" fmla="*/ 383 w 546"/>
                <a:gd name="T59" fmla="*/ 339 h 665"/>
                <a:gd name="T60" fmla="*/ 345 w 546"/>
                <a:gd name="T61" fmla="*/ 317 h 665"/>
                <a:gd name="T62" fmla="*/ 262 w 546"/>
                <a:gd name="T63" fmla="*/ 305 h 665"/>
                <a:gd name="T64" fmla="*/ 250 w 546"/>
                <a:gd name="T65" fmla="*/ 342 h 665"/>
                <a:gd name="T66" fmla="*/ 227 w 546"/>
                <a:gd name="T67" fmla="*/ 303 h 665"/>
                <a:gd name="T68" fmla="*/ 171 w 546"/>
                <a:gd name="T69" fmla="*/ 260 h 665"/>
                <a:gd name="T70" fmla="*/ 153 w 546"/>
                <a:gd name="T71" fmla="*/ 288 h 665"/>
                <a:gd name="T72" fmla="*/ 122 w 546"/>
                <a:gd name="T73" fmla="*/ 303 h 665"/>
                <a:gd name="T74" fmla="*/ 167 w 546"/>
                <a:gd name="T75" fmla="*/ 323 h 665"/>
                <a:gd name="T76" fmla="*/ 119 w 546"/>
                <a:gd name="T77" fmla="*/ 347 h 665"/>
                <a:gd name="T78" fmla="*/ 118 w 546"/>
                <a:gd name="T79" fmla="*/ 315 h 665"/>
                <a:gd name="T80" fmla="*/ 91 w 546"/>
                <a:gd name="T81" fmla="*/ 314 h 665"/>
                <a:gd name="T82" fmla="*/ 77 w 546"/>
                <a:gd name="T83" fmla="*/ 335 h 665"/>
                <a:gd name="T84" fmla="*/ 65 w 546"/>
                <a:gd name="T85" fmla="*/ 387 h 665"/>
                <a:gd name="T86" fmla="*/ 127 w 546"/>
                <a:gd name="T87" fmla="*/ 402 h 665"/>
                <a:gd name="T88" fmla="*/ 164 w 546"/>
                <a:gd name="T89" fmla="*/ 435 h 665"/>
                <a:gd name="T90" fmla="*/ 155 w 546"/>
                <a:gd name="T91" fmla="*/ 501 h 665"/>
                <a:gd name="T92" fmla="*/ 113 w 546"/>
                <a:gd name="T93" fmla="*/ 555 h 665"/>
                <a:gd name="T94" fmla="*/ 127 w 546"/>
                <a:gd name="T95" fmla="*/ 608 h 665"/>
                <a:gd name="T96" fmla="*/ 209 w 546"/>
                <a:gd name="T97" fmla="*/ 656 h 665"/>
                <a:gd name="T98" fmla="*/ 249 w 546"/>
                <a:gd name="T99" fmla="*/ 614 h 665"/>
                <a:gd name="T100" fmla="*/ 279 w 546"/>
                <a:gd name="T101" fmla="*/ 535 h 665"/>
                <a:gd name="T102" fmla="*/ 382 w 546"/>
                <a:gd name="T103" fmla="*/ 544 h 665"/>
                <a:gd name="T104" fmla="*/ 413 w 546"/>
                <a:gd name="T105" fmla="*/ 584 h 665"/>
                <a:gd name="T106" fmla="*/ 480 w 546"/>
                <a:gd name="T107" fmla="*/ 629 h 665"/>
                <a:gd name="T108" fmla="*/ 521 w 546"/>
                <a:gd name="T109" fmla="*/ 472 h 665"/>
                <a:gd name="T110" fmla="*/ 0 w 546"/>
                <a:gd name="T111" fmla="*/ 241 h 665"/>
                <a:gd name="T112" fmla="*/ 74 w 546"/>
                <a:gd name="T113" fmla="*/ 20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46" h="665">
                  <a:moveTo>
                    <a:pt x="80" y="242"/>
                  </a:moveTo>
                  <a:lnTo>
                    <a:pt x="68" y="248"/>
                  </a:lnTo>
                  <a:lnTo>
                    <a:pt x="61" y="248"/>
                  </a:lnTo>
                  <a:lnTo>
                    <a:pt x="53" y="251"/>
                  </a:lnTo>
                  <a:lnTo>
                    <a:pt x="52" y="248"/>
                  </a:lnTo>
                  <a:lnTo>
                    <a:pt x="61" y="244"/>
                  </a:lnTo>
                  <a:lnTo>
                    <a:pt x="67" y="244"/>
                  </a:lnTo>
                  <a:lnTo>
                    <a:pt x="71" y="241"/>
                  </a:lnTo>
                  <a:lnTo>
                    <a:pt x="80" y="242"/>
                  </a:lnTo>
                  <a:close/>
                  <a:moveTo>
                    <a:pt x="159" y="197"/>
                  </a:moveTo>
                  <a:lnTo>
                    <a:pt x="161" y="193"/>
                  </a:lnTo>
                  <a:lnTo>
                    <a:pt x="158" y="188"/>
                  </a:lnTo>
                  <a:lnTo>
                    <a:pt x="152" y="194"/>
                  </a:lnTo>
                  <a:lnTo>
                    <a:pt x="152" y="202"/>
                  </a:lnTo>
                  <a:lnTo>
                    <a:pt x="153" y="202"/>
                  </a:lnTo>
                  <a:lnTo>
                    <a:pt x="159" y="197"/>
                  </a:lnTo>
                  <a:close/>
                  <a:moveTo>
                    <a:pt x="112" y="255"/>
                  </a:moveTo>
                  <a:lnTo>
                    <a:pt x="122" y="248"/>
                  </a:lnTo>
                  <a:lnTo>
                    <a:pt x="125" y="245"/>
                  </a:lnTo>
                  <a:lnTo>
                    <a:pt x="116" y="241"/>
                  </a:lnTo>
                  <a:lnTo>
                    <a:pt x="106" y="241"/>
                  </a:lnTo>
                  <a:lnTo>
                    <a:pt x="101" y="254"/>
                  </a:lnTo>
                  <a:lnTo>
                    <a:pt x="112" y="255"/>
                  </a:lnTo>
                  <a:close/>
                  <a:moveTo>
                    <a:pt x="159" y="242"/>
                  </a:moveTo>
                  <a:lnTo>
                    <a:pt x="159" y="236"/>
                  </a:lnTo>
                  <a:lnTo>
                    <a:pt x="156" y="233"/>
                  </a:lnTo>
                  <a:lnTo>
                    <a:pt x="153" y="235"/>
                  </a:lnTo>
                  <a:lnTo>
                    <a:pt x="150" y="239"/>
                  </a:lnTo>
                  <a:lnTo>
                    <a:pt x="149" y="244"/>
                  </a:lnTo>
                  <a:lnTo>
                    <a:pt x="152" y="245"/>
                  </a:lnTo>
                  <a:lnTo>
                    <a:pt x="159" y="242"/>
                  </a:lnTo>
                  <a:close/>
                  <a:moveTo>
                    <a:pt x="179" y="227"/>
                  </a:moveTo>
                  <a:lnTo>
                    <a:pt x="179" y="230"/>
                  </a:lnTo>
                  <a:lnTo>
                    <a:pt x="176" y="239"/>
                  </a:lnTo>
                  <a:lnTo>
                    <a:pt x="173" y="241"/>
                  </a:lnTo>
                  <a:lnTo>
                    <a:pt x="177" y="245"/>
                  </a:lnTo>
                  <a:lnTo>
                    <a:pt x="179" y="238"/>
                  </a:lnTo>
                  <a:lnTo>
                    <a:pt x="183" y="236"/>
                  </a:lnTo>
                  <a:lnTo>
                    <a:pt x="191" y="236"/>
                  </a:lnTo>
                  <a:lnTo>
                    <a:pt x="191" y="230"/>
                  </a:lnTo>
                  <a:lnTo>
                    <a:pt x="192" y="229"/>
                  </a:lnTo>
                  <a:lnTo>
                    <a:pt x="201" y="230"/>
                  </a:lnTo>
                  <a:lnTo>
                    <a:pt x="218" y="221"/>
                  </a:lnTo>
                  <a:lnTo>
                    <a:pt x="228" y="212"/>
                  </a:lnTo>
                  <a:lnTo>
                    <a:pt x="240" y="209"/>
                  </a:lnTo>
                  <a:lnTo>
                    <a:pt x="243" y="211"/>
                  </a:lnTo>
                  <a:lnTo>
                    <a:pt x="239" y="220"/>
                  </a:lnTo>
                  <a:lnTo>
                    <a:pt x="247" y="214"/>
                  </a:lnTo>
                  <a:lnTo>
                    <a:pt x="256" y="212"/>
                  </a:lnTo>
                  <a:lnTo>
                    <a:pt x="241" y="223"/>
                  </a:lnTo>
                  <a:lnTo>
                    <a:pt x="234" y="226"/>
                  </a:lnTo>
                  <a:lnTo>
                    <a:pt x="234" y="223"/>
                  </a:lnTo>
                  <a:lnTo>
                    <a:pt x="228" y="226"/>
                  </a:lnTo>
                  <a:lnTo>
                    <a:pt x="231" y="230"/>
                  </a:lnTo>
                  <a:lnTo>
                    <a:pt x="224" y="229"/>
                  </a:lnTo>
                  <a:lnTo>
                    <a:pt x="216" y="232"/>
                  </a:lnTo>
                  <a:lnTo>
                    <a:pt x="215" y="232"/>
                  </a:lnTo>
                  <a:lnTo>
                    <a:pt x="212" y="233"/>
                  </a:lnTo>
                  <a:lnTo>
                    <a:pt x="213" y="236"/>
                  </a:lnTo>
                  <a:lnTo>
                    <a:pt x="209" y="241"/>
                  </a:lnTo>
                  <a:lnTo>
                    <a:pt x="216" y="247"/>
                  </a:lnTo>
                  <a:lnTo>
                    <a:pt x="210" y="251"/>
                  </a:lnTo>
                  <a:lnTo>
                    <a:pt x="216" y="263"/>
                  </a:lnTo>
                  <a:lnTo>
                    <a:pt x="225" y="263"/>
                  </a:lnTo>
                  <a:lnTo>
                    <a:pt x="227" y="264"/>
                  </a:lnTo>
                  <a:lnTo>
                    <a:pt x="222" y="267"/>
                  </a:lnTo>
                  <a:lnTo>
                    <a:pt x="222" y="270"/>
                  </a:lnTo>
                  <a:lnTo>
                    <a:pt x="225" y="285"/>
                  </a:lnTo>
                  <a:lnTo>
                    <a:pt x="230" y="291"/>
                  </a:lnTo>
                  <a:lnTo>
                    <a:pt x="243" y="293"/>
                  </a:lnTo>
                  <a:lnTo>
                    <a:pt x="250" y="291"/>
                  </a:lnTo>
                  <a:lnTo>
                    <a:pt x="259" y="282"/>
                  </a:lnTo>
                  <a:lnTo>
                    <a:pt x="259" y="282"/>
                  </a:lnTo>
                  <a:lnTo>
                    <a:pt x="255" y="264"/>
                  </a:lnTo>
                  <a:lnTo>
                    <a:pt x="259" y="260"/>
                  </a:lnTo>
                  <a:lnTo>
                    <a:pt x="265" y="244"/>
                  </a:lnTo>
                  <a:lnTo>
                    <a:pt x="283" y="232"/>
                  </a:lnTo>
                  <a:lnTo>
                    <a:pt x="297" y="218"/>
                  </a:lnTo>
                  <a:lnTo>
                    <a:pt x="298" y="206"/>
                  </a:lnTo>
                  <a:lnTo>
                    <a:pt x="307" y="185"/>
                  </a:lnTo>
                  <a:lnTo>
                    <a:pt x="319" y="164"/>
                  </a:lnTo>
                  <a:lnTo>
                    <a:pt x="334" y="154"/>
                  </a:lnTo>
                  <a:lnTo>
                    <a:pt x="343" y="136"/>
                  </a:lnTo>
                  <a:lnTo>
                    <a:pt x="340" y="127"/>
                  </a:lnTo>
                  <a:lnTo>
                    <a:pt x="349" y="116"/>
                  </a:lnTo>
                  <a:lnTo>
                    <a:pt x="349" y="107"/>
                  </a:lnTo>
                  <a:lnTo>
                    <a:pt x="356" y="103"/>
                  </a:lnTo>
                  <a:lnTo>
                    <a:pt x="353" y="100"/>
                  </a:lnTo>
                  <a:lnTo>
                    <a:pt x="343" y="98"/>
                  </a:lnTo>
                  <a:lnTo>
                    <a:pt x="337" y="81"/>
                  </a:lnTo>
                  <a:lnTo>
                    <a:pt x="358" y="70"/>
                  </a:lnTo>
                  <a:lnTo>
                    <a:pt x="361" y="66"/>
                  </a:lnTo>
                  <a:lnTo>
                    <a:pt x="362" y="48"/>
                  </a:lnTo>
                  <a:lnTo>
                    <a:pt x="349" y="43"/>
                  </a:lnTo>
                  <a:lnTo>
                    <a:pt x="339" y="36"/>
                  </a:lnTo>
                  <a:lnTo>
                    <a:pt x="333" y="28"/>
                  </a:lnTo>
                  <a:lnTo>
                    <a:pt x="331" y="21"/>
                  </a:lnTo>
                  <a:lnTo>
                    <a:pt x="306" y="0"/>
                  </a:lnTo>
                  <a:lnTo>
                    <a:pt x="306" y="0"/>
                  </a:lnTo>
                  <a:lnTo>
                    <a:pt x="298" y="7"/>
                  </a:lnTo>
                  <a:lnTo>
                    <a:pt x="303" y="13"/>
                  </a:lnTo>
                  <a:lnTo>
                    <a:pt x="304" y="10"/>
                  </a:lnTo>
                  <a:lnTo>
                    <a:pt x="313" y="9"/>
                  </a:lnTo>
                  <a:lnTo>
                    <a:pt x="315" y="10"/>
                  </a:lnTo>
                  <a:lnTo>
                    <a:pt x="315" y="13"/>
                  </a:lnTo>
                  <a:lnTo>
                    <a:pt x="319" y="15"/>
                  </a:lnTo>
                  <a:lnTo>
                    <a:pt x="321" y="22"/>
                  </a:lnTo>
                  <a:lnTo>
                    <a:pt x="324" y="22"/>
                  </a:lnTo>
                  <a:lnTo>
                    <a:pt x="325" y="21"/>
                  </a:lnTo>
                  <a:lnTo>
                    <a:pt x="328" y="24"/>
                  </a:lnTo>
                  <a:lnTo>
                    <a:pt x="322" y="27"/>
                  </a:lnTo>
                  <a:lnTo>
                    <a:pt x="315" y="19"/>
                  </a:lnTo>
                  <a:lnTo>
                    <a:pt x="306" y="18"/>
                  </a:lnTo>
                  <a:lnTo>
                    <a:pt x="306" y="24"/>
                  </a:lnTo>
                  <a:lnTo>
                    <a:pt x="304" y="24"/>
                  </a:lnTo>
                  <a:lnTo>
                    <a:pt x="297" y="24"/>
                  </a:lnTo>
                  <a:lnTo>
                    <a:pt x="297" y="34"/>
                  </a:lnTo>
                  <a:lnTo>
                    <a:pt x="300" y="36"/>
                  </a:lnTo>
                  <a:lnTo>
                    <a:pt x="298" y="48"/>
                  </a:lnTo>
                  <a:lnTo>
                    <a:pt x="297" y="46"/>
                  </a:lnTo>
                  <a:lnTo>
                    <a:pt x="295" y="42"/>
                  </a:lnTo>
                  <a:lnTo>
                    <a:pt x="292" y="43"/>
                  </a:lnTo>
                  <a:lnTo>
                    <a:pt x="285" y="48"/>
                  </a:lnTo>
                  <a:lnTo>
                    <a:pt x="282" y="52"/>
                  </a:lnTo>
                  <a:lnTo>
                    <a:pt x="283" y="54"/>
                  </a:lnTo>
                  <a:lnTo>
                    <a:pt x="280" y="58"/>
                  </a:lnTo>
                  <a:lnTo>
                    <a:pt x="276" y="58"/>
                  </a:lnTo>
                  <a:lnTo>
                    <a:pt x="274" y="63"/>
                  </a:lnTo>
                  <a:lnTo>
                    <a:pt x="289" y="72"/>
                  </a:lnTo>
                  <a:lnTo>
                    <a:pt x="288" y="79"/>
                  </a:lnTo>
                  <a:lnTo>
                    <a:pt x="285" y="81"/>
                  </a:lnTo>
                  <a:lnTo>
                    <a:pt x="286" y="75"/>
                  </a:lnTo>
                  <a:lnTo>
                    <a:pt x="285" y="72"/>
                  </a:lnTo>
                  <a:lnTo>
                    <a:pt x="279" y="72"/>
                  </a:lnTo>
                  <a:lnTo>
                    <a:pt x="262" y="72"/>
                  </a:lnTo>
                  <a:lnTo>
                    <a:pt x="262" y="78"/>
                  </a:lnTo>
                  <a:lnTo>
                    <a:pt x="265" y="81"/>
                  </a:lnTo>
                  <a:lnTo>
                    <a:pt x="267" y="90"/>
                  </a:lnTo>
                  <a:lnTo>
                    <a:pt x="261" y="87"/>
                  </a:lnTo>
                  <a:lnTo>
                    <a:pt x="252" y="98"/>
                  </a:lnTo>
                  <a:lnTo>
                    <a:pt x="255" y="101"/>
                  </a:lnTo>
                  <a:lnTo>
                    <a:pt x="262" y="104"/>
                  </a:lnTo>
                  <a:lnTo>
                    <a:pt x="271" y="100"/>
                  </a:lnTo>
                  <a:lnTo>
                    <a:pt x="271" y="104"/>
                  </a:lnTo>
                  <a:lnTo>
                    <a:pt x="268" y="104"/>
                  </a:lnTo>
                  <a:lnTo>
                    <a:pt x="255" y="115"/>
                  </a:lnTo>
                  <a:lnTo>
                    <a:pt x="255" y="110"/>
                  </a:lnTo>
                  <a:lnTo>
                    <a:pt x="247" y="103"/>
                  </a:lnTo>
                  <a:lnTo>
                    <a:pt x="240" y="104"/>
                  </a:lnTo>
                  <a:lnTo>
                    <a:pt x="241" y="110"/>
                  </a:lnTo>
                  <a:lnTo>
                    <a:pt x="239" y="112"/>
                  </a:lnTo>
                  <a:lnTo>
                    <a:pt x="241" y="116"/>
                  </a:lnTo>
                  <a:lnTo>
                    <a:pt x="247" y="119"/>
                  </a:lnTo>
                  <a:lnTo>
                    <a:pt x="236" y="131"/>
                  </a:lnTo>
                  <a:lnTo>
                    <a:pt x="243" y="139"/>
                  </a:lnTo>
                  <a:lnTo>
                    <a:pt x="243" y="140"/>
                  </a:lnTo>
                  <a:lnTo>
                    <a:pt x="236" y="137"/>
                  </a:lnTo>
                  <a:lnTo>
                    <a:pt x="236" y="142"/>
                  </a:lnTo>
                  <a:lnTo>
                    <a:pt x="230" y="149"/>
                  </a:lnTo>
                  <a:lnTo>
                    <a:pt x="230" y="154"/>
                  </a:lnTo>
                  <a:lnTo>
                    <a:pt x="233" y="151"/>
                  </a:lnTo>
                  <a:lnTo>
                    <a:pt x="241" y="148"/>
                  </a:lnTo>
                  <a:lnTo>
                    <a:pt x="252" y="145"/>
                  </a:lnTo>
                  <a:lnTo>
                    <a:pt x="252" y="148"/>
                  </a:lnTo>
                  <a:lnTo>
                    <a:pt x="243" y="155"/>
                  </a:lnTo>
                  <a:lnTo>
                    <a:pt x="231" y="161"/>
                  </a:lnTo>
                  <a:lnTo>
                    <a:pt x="228" y="166"/>
                  </a:lnTo>
                  <a:lnTo>
                    <a:pt x="233" y="167"/>
                  </a:lnTo>
                  <a:lnTo>
                    <a:pt x="239" y="161"/>
                  </a:lnTo>
                  <a:lnTo>
                    <a:pt x="249" y="157"/>
                  </a:lnTo>
                  <a:lnTo>
                    <a:pt x="264" y="148"/>
                  </a:lnTo>
                  <a:lnTo>
                    <a:pt x="264" y="155"/>
                  </a:lnTo>
                  <a:lnTo>
                    <a:pt x="270" y="166"/>
                  </a:lnTo>
                  <a:lnTo>
                    <a:pt x="265" y="166"/>
                  </a:lnTo>
                  <a:lnTo>
                    <a:pt x="259" y="154"/>
                  </a:lnTo>
                  <a:lnTo>
                    <a:pt x="252" y="160"/>
                  </a:lnTo>
                  <a:lnTo>
                    <a:pt x="241" y="164"/>
                  </a:lnTo>
                  <a:lnTo>
                    <a:pt x="228" y="176"/>
                  </a:lnTo>
                  <a:lnTo>
                    <a:pt x="227" y="173"/>
                  </a:lnTo>
                  <a:lnTo>
                    <a:pt x="230" y="169"/>
                  </a:lnTo>
                  <a:lnTo>
                    <a:pt x="225" y="169"/>
                  </a:lnTo>
                  <a:lnTo>
                    <a:pt x="218" y="170"/>
                  </a:lnTo>
                  <a:lnTo>
                    <a:pt x="213" y="176"/>
                  </a:lnTo>
                  <a:lnTo>
                    <a:pt x="216" y="181"/>
                  </a:lnTo>
                  <a:lnTo>
                    <a:pt x="210" y="188"/>
                  </a:lnTo>
                  <a:lnTo>
                    <a:pt x="197" y="190"/>
                  </a:lnTo>
                  <a:lnTo>
                    <a:pt x="209" y="185"/>
                  </a:lnTo>
                  <a:lnTo>
                    <a:pt x="210" y="178"/>
                  </a:lnTo>
                  <a:lnTo>
                    <a:pt x="203" y="178"/>
                  </a:lnTo>
                  <a:lnTo>
                    <a:pt x="186" y="190"/>
                  </a:lnTo>
                  <a:lnTo>
                    <a:pt x="183" y="194"/>
                  </a:lnTo>
                  <a:lnTo>
                    <a:pt x="186" y="193"/>
                  </a:lnTo>
                  <a:lnTo>
                    <a:pt x="189" y="194"/>
                  </a:lnTo>
                  <a:lnTo>
                    <a:pt x="183" y="199"/>
                  </a:lnTo>
                  <a:lnTo>
                    <a:pt x="176" y="208"/>
                  </a:lnTo>
                  <a:lnTo>
                    <a:pt x="183" y="212"/>
                  </a:lnTo>
                  <a:lnTo>
                    <a:pt x="204" y="208"/>
                  </a:lnTo>
                  <a:lnTo>
                    <a:pt x="210" y="209"/>
                  </a:lnTo>
                  <a:lnTo>
                    <a:pt x="179" y="220"/>
                  </a:lnTo>
                  <a:lnTo>
                    <a:pt x="171" y="226"/>
                  </a:lnTo>
                  <a:lnTo>
                    <a:pt x="173" y="227"/>
                  </a:lnTo>
                  <a:lnTo>
                    <a:pt x="176" y="226"/>
                  </a:lnTo>
                  <a:lnTo>
                    <a:pt x="179" y="227"/>
                  </a:lnTo>
                  <a:close/>
                  <a:moveTo>
                    <a:pt x="221" y="130"/>
                  </a:moveTo>
                  <a:lnTo>
                    <a:pt x="219" y="134"/>
                  </a:lnTo>
                  <a:lnTo>
                    <a:pt x="221" y="137"/>
                  </a:lnTo>
                  <a:lnTo>
                    <a:pt x="224" y="137"/>
                  </a:lnTo>
                  <a:lnTo>
                    <a:pt x="230" y="134"/>
                  </a:lnTo>
                  <a:lnTo>
                    <a:pt x="228" y="128"/>
                  </a:lnTo>
                  <a:lnTo>
                    <a:pt x="222" y="119"/>
                  </a:lnTo>
                  <a:lnTo>
                    <a:pt x="219" y="121"/>
                  </a:lnTo>
                  <a:lnTo>
                    <a:pt x="221" y="125"/>
                  </a:lnTo>
                  <a:lnTo>
                    <a:pt x="218" y="124"/>
                  </a:lnTo>
                  <a:lnTo>
                    <a:pt x="215" y="124"/>
                  </a:lnTo>
                  <a:lnTo>
                    <a:pt x="215" y="128"/>
                  </a:lnTo>
                  <a:lnTo>
                    <a:pt x="219" y="128"/>
                  </a:lnTo>
                  <a:lnTo>
                    <a:pt x="221" y="130"/>
                  </a:lnTo>
                  <a:close/>
                  <a:moveTo>
                    <a:pt x="233" y="124"/>
                  </a:moveTo>
                  <a:lnTo>
                    <a:pt x="243" y="119"/>
                  </a:lnTo>
                  <a:lnTo>
                    <a:pt x="234" y="109"/>
                  </a:lnTo>
                  <a:lnTo>
                    <a:pt x="228" y="112"/>
                  </a:lnTo>
                  <a:lnTo>
                    <a:pt x="228" y="119"/>
                  </a:lnTo>
                  <a:lnTo>
                    <a:pt x="233" y="124"/>
                  </a:lnTo>
                  <a:close/>
                  <a:moveTo>
                    <a:pt x="71" y="296"/>
                  </a:moveTo>
                  <a:lnTo>
                    <a:pt x="79" y="297"/>
                  </a:lnTo>
                  <a:lnTo>
                    <a:pt x="110" y="285"/>
                  </a:lnTo>
                  <a:lnTo>
                    <a:pt x="125" y="273"/>
                  </a:lnTo>
                  <a:lnTo>
                    <a:pt x="127" y="269"/>
                  </a:lnTo>
                  <a:lnTo>
                    <a:pt x="125" y="267"/>
                  </a:lnTo>
                  <a:lnTo>
                    <a:pt x="121" y="270"/>
                  </a:lnTo>
                  <a:lnTo>
                    <a:pt x="121" y="264"/>
                  </a:lnTo>
                  <a:lnTo>
                    <a:pt x="112" y="258"/>
                  </a:lnTo>
                  <a:lnTo>
                    <a:pt x="103" y="260"/>
                  </a:lnTo>
                  <a:lnTo>
                    <a:pt x="101" y="264"/>
                  </a:lnTo>
                  <a:lnTo>
                    <a:pt x="97" y="266"/>
                  </a:lnTo>
                  <a:lnTo>
                    <a:pt x="98" y="244"/>
                  </a:lnTo>
                  <a:lnTo>
                    <a:pt x="91" y="244"/>
                  </a:lnTo>
                  <a:lnTo>
                    <a:pt x="85" y="245"/>
                  </a:lnTo>
                  <a:lnTo>
                    <a:pt x="83" y="257"/>
                  </a:lnTo>
                  <a:lnTo>
                    <a:pt x="80" y="260"/>
                  </a:lnTo>
                  <a:lnTo>
                    <a:pt x="77" y="255"/>
                  </a:lnTo>
                  <a:lnTo>
                    <a:pt x="80" y="247"/>
                  </a:lnTo>
                  <a:lnTo>
                    <a:pt x="52" y="253"/>
                  </a:lnTo>
                  <a:lnTo>
                    <a:pt x="49" y="255"/>
                  </a:lnTo>
                  <a:lnTo>
                    <a:pt x="43" y="257"/>
                  </a:lnTo>
                  <a:lnTo>
                    <a:pt x="37" y="261"/>
                  </a:lnTo>
                  <a:lnTo>
                    <a:pt x="41" y="263"/>
                  </a:lnTo>
                  <a:lnTo>
                    <a:pt x="52" y="269"/>
                  </a:lnTo>
                  <a:lnTo>
                    <a:pt x="38" y="275"/>
                  </a:lnTo>
                  <a:lnTo>
                    <a:pt x="37" y="273"/>
                  </a:lnTo>
                  <a:lnTo>
                    <a:pt x="25" y="273"/>
                  </a:lnTo>
                  <a:lnTo>
                    <a:pt x="18" y="276"/>
                  </a:lnTo>
                  <a:lnTo>
                    <a:pt x="4" y="291"/>
                  </a:lnTo>
                  <a:lnTo>
                    <a:pt x="3" y="297"/>
                  </a:lnTo>
                  <a:lnTo>
                    <a:pt x="4" y="305"/>
                  </a:lnTo>
                  <a:lnTo>
                    <a:pt x="13" y="312"/>
                  </a:lnTo>
                  <a:lnTo>
                    <a:pt x="25" y="314"/>
                  </a:lnTo>
                  <a:lnTo>
                    <a:pt x="34" y="312"/>
                  </a:lnTo>
                  <a:lnTo>
                    <a:pt x="49" y="302"/>
                  </a:lnTo>
                  <a:lnTo>
                    <a:pt x="65" y="299"/>
                  </a:lnTo>
                  <a:lnTo>
                    <a:pt x="71" y="296"/>
                  </a:lnTo>
                  <a:close/>
                  <a:moveTo>
                    <a:pt x="540" y="442"/>
                  </a:moveTo>
                  <a:lnTo>
                    <a:pt x="518" y="387"/>
                  </a:lnTo>
                  <a:lnTo>
                    <a:pt x="518" y="387"/>
                  </a:lnTo>
                  <a:lnTo>
                    <a:pt x="459" y="389"/>
                  </a:lnTo>
                  <a:lnTo>
                    <a:pt x="436" y="345"/>
                  </a:lnTo>
                  <a:lnTo>
                    <a:pt x="418" y="339"/>
                  </a:lnTo>
                  <a:lnTo>
                    <a:pt x="401" y="338"/>
                  </a:lnTo>
                  <a:lnTo>
                    <a:pt x="394" y="339"/>
                  </a:lnTo>
                  <a:lnTo>
                    <a:pt x="383" y="339"/>
                  </a:lnTo>
                  <a:lnTo>
                    <a:pt x="367" y="342"/>
                  </a:lnTo>
                  <a:lnTo>
                    <a:pt x="356" y="335"/>
                  </a:lnTo>
                  <a:lnTo>
                    <a:pt x="352" y="335"/>
                  </a:lnTo>
                  <a:lnTo>
                    <a:pt x="355" y="326"/>
                  </a:lnTo>
                  <a:lnTo>
                    <a:pt x="353" y="309"/>
                  </a:lnTo>
                  <a:lnTo>
                    <a:pt x="353" y="309"/>
                  </a:lnTo>
                  <a:lnTo>
                    <a:pt x="347" y="311"/>
                  </a:lnTo>
                  <a:lnTo>
                    <a:pt x="347" y="317"/>
                  </a:lnTo>
                  <a:lnTo>
                    <a:pt x="345" y="317"/>
                  </a:lnTo>
                  <a:lnTo>
                    <a:pt x="342" y="312"/>
                  </a:lnTo>
                  <a:lnTo>
                    <a:pt x="324" y="308"/>
                  </a:lnTo>
                  <a:lnTo>
                    <a:pt x="307" y="312"/>
                  </a:lnTo>
                  <a:lnTo>
                    <a:pt x="298" y="303"/>
                  </a:lnTo>
                  <a:lnTo>
                    <a:pt x="292" y="309"/>
                  </a:lnTo>
                  <a:lnTo>
                    <a:pt x="286" y="311"/>
                  </a:lnTo>
                  <a:lnTo>
                    <a:pt x="283" y="306"/>
                  </a:lnTo>
                  <a:lnTo>
                    <a:pt x="277" y="305"/>
                  </a:lnTo>
                  <a:lnTo>
                    <a:pt x="262" y="305"/>
                  </a:lnTo>
                  <a:lnTo>
                    <a:pt x="247" y="317"/>
                  </a:lnTo>
                  <a:lnTo>
                    <a:pt x="244" y="326"/>
                  </a:lnTo>
                  <a:lnTo>
                    <a:pt x="246" y="330"/>
                  </a:lnTo>
                  <a:lnTo>
                    <a:pt x="252" y="336"/>
                  </a:lnTo>
                  <a:lnTo>
                    <a:pt x="259" y="338"/>
                  </a:lnTo>
                  <a:lnTo>
                    <a:pt x="267" y="338"/>
                  </a:lnTo>
                  <a:lnTo>
                    <a:pt x="264" y="345"/>
                  </a:lnTo>
                  <a:lnTo>
                    <a:pt x="259" y="348"/>
                  </a:lnTo>
                  <a:lnTo>
                    <a:pt x="250" y="342"/>
                  </a:lnTo>
                  <a:lnTo>
                    <a:pt x="246" y="344"/>
                  </a:lnTo>
                  <a:lnTo>
                    <a:pt x="243" y="336"/>
                  </a:lnTo>
                  <a:lnTo>
                    <a:pt x="233" y="336"/>
                  </a:lnTo>
                  <a:lnTo>
                    <a:pt x="213" y="350"/>
                  </a:lnTo>
                  <a:lnTo>
                    <a:pt x="212" y="345"/>
                  </a:lnTo>
                  <a:lnTo>
                    <a:pt x="224" y="336"/>
                  </a:lnTo>
                  <a:lnTo>
                    <a:pt x="228" y="329"/>
                  </a:lnTo>
                  <a:lnTo>
                    <a:pt x="234" y="308"/>
                  </a:lnTo>
                  <a:lnTo>
                    <a:pt x="227" y="303"/>
                  </a:lnTo>
                  <a:lnTo>
                    <a:pt x="218" y="294"/>
                  </a:lnTo>
                  <a:lnTo>
                    <a:pt x="216" y="290"/>
                  </a:lnTo>
                  <a:lnTo>
                    <a:pt x="210" y="285"/>
                  </a:lnTo>
                  <a:lnTo>
                    <a:pt x="213" y="278"/>
                  </a:lnTo>
                  <a:lnTo>
                    <a:pt x="204" y="261"/>
                  </a:lnTo>
                  <a:lnTo>
                    <a:pt x="201" y="253"/>
                  </a:lnTo>
                  <a:lnTo>
                    <a:pt x="201" y="245"/>
                  </a:lnTo>
                  <a:lnTo>
                    <a:pt x="182" y="253"/>
                  </a:lnTo>
                  <a:lnTo>
                    <a:pt x="171" y="260"/>
                  </a:lnTo>
                  <a:lnTo>
                    <a:pt x="171" y="261"/>
                  </a:lnTo>
                  <a:lnTo>
                    <a:pt x="167" y="266"/>
                  </a:lnTo>
                  <a:lnTo>
                    <a:pt x="167" y="266"/>
                  </a:lnTo>
                  <a:lnTo>
                    <a:pt x="174" y="264"/>
                  </a:lnTo>
                  <a:lnTo>
                    <a:pt x="177" y="264"/>
                  </a:lnTo>
                  <a:lnTo>
                    <a:pt x="174" y="269"/>
                  </a:lnTo>
                  <a:lnTo>
                    <a:pt x="162" y="270"/>
                  </a:lnTo>
                  <a:lnTo>
                    <a:pt x="156" y="288"/>
                  </a:lnTo>
                  <a:lnTo>
                    <a:pt x="153" y="288"/>
                  </a:lnTo>
                  <a:lnTo>
                    <a:pt x="152" y="285"/>
                  </a:lnTo>
                  <a:lnTo>
                    <a:pt x="152" y="272"/>
                  </a:lnTo>
                  <a:lnTo>
                    <a:pt x="149" y="273"/>
                  </a:lnTo>
                  <a:lnTo>
                    <a:pt x="143" y="281"/>
                  </a:lnTo>
                  <a:lnTo>
                    <a:pt x="128" y="285"/>
                  </a:lnTo>
                  <a:lnTo>
                    <a:pt x="127" y="290"/>
                  </a:lnTo>
                  <a:lnTo>
                    <a:pt x="119" y="293"/>
                  </a:lnTo>
                  <a:lnTo>
                    <a:pt x="122" y="296"/>
                  </a:lnTo>
                  <a:lnTo>
                    <a:pt x="122" y="303"/>
                  </a:lnTo>
                  <a:lnTo>
                    <a:pt x="131" y="306"/>
                  </a:lnTo>
                  <a:lnTo>
                    <a:pt x="161" y="297"/>
                  </a:lnTo>
                  <a:lnTo>
                    <a:pt x="167" y="300"/>
                  </a:lnTo>
                  <a:lnTo>
                    <a:pt x="149" y="306"/>
                  </a:lnTo>
                  <a:lnTo>
                    <a:pt x="125" y="312"/>
                  </a:lnTo>
                  <a:lnTo>
                    <a:pt x="124" y="318"/>
                  </a:lnTo>
                  <a:lnTo>
                    <a:pt x="133" y="332"/>
                  </a:lnTo>
                  <a:lnTo>
                    <a:pt x="149" y="329"/>
                  </a:lnTo>
                  <a:lnTo>
                    <a:pt x="167" y="323"/>
                  </a:lnTo>
                  <a:lnTo>
                    <a:pt x="156" y="330"/>
                  </a:lnTo>
                  <a:lnTo>
                    <a:pt x="149" y="333"/>
                  </a:lnTo>
                  <a:lnTo>
                    <a:pt x="141" y="333"/>
                  </a:lnTo>
                  <a:lnTo>
                    <a:pt x="135" y="338"/>
                  </a:lnTo>
                  <a:lnTo>
                    <a:pt x="133" y="338"/>
                  </a:lnTo>
                  <a:lnTo>
                    <a:pt x="131" y="342"/>
                  </a:lnTo>
                  <a:lnTo>
                    <a:pt x="127" y="339"/>
                  </a:lnTo>
                  <a:lnTo>
                    <a:pt x="124" y="344"/>
                  </a:lnTo>
                  <a:lnTo>
                    <a:pt x="119" y="347"/>
                  </a:lnTo>
                  <a:lnTo>
                    <a:pt x="113" y="356"/>
                  </a:lnTo>
                  <a:lnTo>
                    <a:pt x="112" y="350"/>
                  </a:lnTo>
                  <a:lnTo>
                    <a:pt x="115" y="342"/>
                  </a:lnTo>
                  <a:lnTo>
                    <a:pt x="115" y="338"/>
                  </a:lnTo>
                  <a:lnTo>
                    <a:pt x="124" y="329"/>
                  </a:lnTo>
                  <a:lnTo>
                    <a:pt x="122" y="327"/>
                  </a:lnTo>
                  <a:lnTo>
                    <a:pt x="119" y="329"/>
                  </a:lnTo>
                  <a:lnTo>
                    <a:pt x="119" y="320"/>
                  </a:lnTo>
                  <a:lnTo>
                    <a:pt x="118" y="315"/>
                  </a:lnTo>
                  <a:lnTo>
                    <a:pt x="112" y="312"/>
                  </a:lnTo>
                  <a:lnTo>
                    <a:pt x="112" y="308"/>
                  </a:lnTo>
                  <a:lnTo>
                    <a:pt x="103" y="306"/>
                  </a:lnTo>
                  <a:lnTo>
                    <a:pt x="101" y="302"/>
                  </a:lnTo>
                  <a:lnTo>
                    <a:pt x="98" y="302"/>
                  </a:lnTo>
                  <a:lnTo>
                    <a:pt x="95" y="309"/>
                  </a:lnTo>
                  <a:lnTo>
                    <a:pt x="103" y="318"/>
                  </a:lnTo>
                  <a:lnTo>
                    <a:pt x="94" y="320"/>
                  </a:lnTo>
                  <a:lnTo>
                    <a:pt x="91" y="314"/>
                  </a:lnTo>
                  <a:lnTo>
                    <a:pt x="83" y="317"/>
                  </a:lnTo>
                  <a:lnTo>
                    <a:pt x="80" y="314"/>
                  </a:lnTo>
                  <a:lnTo>
                    <a:pt x="65" y="314"/>
                  </a:lnTo>
                  <a:lnTo>
                    <a:pt x="65" y="314"/>
                  </a:lnTo>
                  <a:lnTo>
                    <a:pt x="71" y="321"/>
                  </a:lnTo>
                  <a:lnTo>
                    <a:pt x="71" y="332"/>
                  </a:lnTo>
                  <a:lnTo>
                    <a:pt x="76" y="332"/>
                  </a:lnTo>
                  <a:lnTo>
                    <a:pt x="76" y="332"/>
                  </a:lnTo>
                  <a:lnTo>
                    <a:pt x="77" y="335"/>
                  </a:lnTo>
                  <a:lnTo>
                    <a:pt x="80" y="333"/>
                  </a:lnTo>
                  <a:lnTo>
                    <a:pt x="80" y="333"/>
                  </a:lnTo>
                  <a:lnTo>
                    <a:pt x="85" y="338"/>
                  </a:lnTo>
                  <a:lnTo>
                    <a:pt x="80" y="344"/>
                  </a:lnTo>
                  <a:lnTo>
                    <a:pt x="79" y="357"/>
                  </a:lnTo>
                  <a:lnTo>
                    <a:pt x="73" y="366"/>
                  </a:lnTo>
                  <a:lnTo>
                    <a:pt x="79" y="380"/>
                  </a:lnTo>
                  <a:lnTo>
                    <a:pt x="76" y="384"/>
                  </a:lnTo>
                  <a:lnTo>
                    <a:pt x="65" y="387"/>
                  </a:lnTo>
                  <a:lnTo>
                    <a:pt x="65" y="389"/>
                  </a:lnTo>
                  <a:lnTo>
                    <a:pt x="74" y="398"/>
                  </a:lnTo>
                  <a:lnTo>
                    <a:pt x="73" y="404"/>
                  </a:lnTo>
                  <a:lnTo>
                    <a:pt x="82" y="407"/>
                  </a:lnTo>
                  <a:lnTo>
                    <a:pt x="94" y="402"/>
                  </a:lnTo>
                  <a:lnTo>
                    <a:pt x="104" y="399"/>
                  </a:lnTo>
                  <a:lnTo>
                    <a:pt x="113" y="405"/>
                  </a:lnTo>
                  <a:lnTo>
                    <a:pt x="124" y="404"/>
                  </a:lnTo>
                  <a:lnTo>
                    <a:pt x="127" y="402"/>
                  </a:lnTo>
                  <a:lnTo>
                    <a:pt x="119" y="392"/>
                  </a:lnTo>
                  <a:lnTo>
                    <a:pt x="131" y="381"/>
                  </a:lnTo>
                  <a:lnTo>
                    <a:pt x="140" y="384"/>
                  </a:lnTo>
                  <a:lnTo>
                    <a:pt x="149" y="378"/>
                  </a:lnTo>
                  <a:lnTo>
                    <a:pt x="150" y="386"/>
                  </a:lnTo>
                  <a:lnTo>
                    <a:pt x="162" y="390"/>
                  </a:lnTo>
                  <a:lnTo>
                    <a:pt x="158" y="430"/>
                  </a:lnTo>
                  <a:lnTo>
                    <a:pt x="165" y="430"/>
                  </a:lnTo>
                  <a:lnTo>
                    <a:pt x="164" y="435"/>
                  </a:lnTo>
                  <a:lnTo>
                    <a:pt x="168" y="438"/>
                  </a:lnTo>
                  <a:lnTo>
                    <a:pt x="179" y="439"/>
                  </a:lnTo>
                  <a:lnTo>
                    <a:pt x="165" y="447"/>
                  </a:lnTo>
                  <a:lnTo>
                    <a:pt x="164" y="453"/>
                  </a:lnTo>
                  <a:lnTo>
                    <a:pt x="158" y="459"/>
                  </a:lnTo>
                  <a:lnTo>
                    <a:pt x="158" y="466"/>
                  </a:lnTo>
                  <a:lnTo>
                    <a:pt x="161" y="477"/>
                  </a:lnTo>
                  <a:lnTo>
                    <a:pt x="162" y="490"/>
                  </a:lnTo>
                  <a:lnTo>
                    <a:pt x="155" y="501"/>
                  </a:lnTo>
                  <a:lnTo>
                    <a:pt x="149" y="505"/>
                  </a:lnTo>
                  <a:lnTo>
                    <a:pt x="116" y="517"/>
                  </a:lnTo>
                  <a:lnTo>
                    <a:pt x="110" y="517"/>
                  </a:lnTo>
                  <a:lnTo>
                    <a:pt x="98" y="522"/>
                  </a:lnTo>
                  <a:lnTo>
                    <a:pt x="86" y="529"/>
                  </a:lnTo>
                  <a:lnTo>
                    <a:pt x="95" y="544"/>
                  </a:lnTo>
                  <a:lnTo>
                    <a:pt x="100" y="544"/>
                  </a:lnTo>
                  <a:lnTo>
                    <a:pt x="106" y="552"/>
                  </a:lnTo>
                  <a:lnTo>
                    <a:pt x="113" y="555"/>
                  </a:lnTo>
                  <a:lnTo>
                    <a:pt x="115" y="564"/>
                  </a:lnTo>
                  <a:lnTo>
                    <a:pt x="121" y="571"/>
                  </a:lnTo>
                  <a:lnTo>
                    <a:pt x="125" y="570"/>
                  </a:lnTo>
                  <a:lnTo>
                    <a:pt x="130" y="580"/>
                  </a:lnTo>
                  <a:lnTo>
                    <a:pt x="130" y="587"/>
                  </a:lnTo>
                  <a:lnTo>
                    <a:pt x="127" y="587"/>
                  </a:lnTo>
                  <a:lnTo>
                    <a:pt x="128" y="592"/>
                  </a:lnTo>
                  <a:lnTo>
                    <a:pt x="125" y="605"/>
                  </a:lnTo>
                  <a:lnTo>
                    <a:pt x="127" y="608"/>
                  </a:lnTo>
                  <a:lnTo>
                    <a:pt x="119" y="623"/>
                  </a:lnTo>
                  <a:lnTo>
                    <a:pt x="106" y="631"/>
                  </a:lnTo>
                  <a:lnTo>
                    <a:pt x="106" y="631"/>
                  </a:lnTo>
                  <a:lnTo>
                    <a:pt x="165" y="653"/>
                  </a:lnTo>
                  <a:lnTo>
                    <a:pt x="168" y="658"/>
                  </a:lnTo>
                  <a:lnTo>
                    <a:pt x="182" y="665"/>
                  </a:lnTo>
                  <a:lnTo>
                    <a:pt x="198" y="658"/>
                  </a:lnTo>
                  <a:lnTo>
                    <a:pt x="209" y="656"/>
                  </a:lnTo>
                  <a:lnTo>
                    <a:pt x="209" y="656"/>
                  </a:lnTo>
                  <a:lnTo>
                    <a:pt x="215" y="649"/>
                  </a:lnTo>
                  <a:lnTo>
                    <a:pt x="212" y="643"/>
                  </a:lnTo>
                  <a:lnTo>
                    <a:pt x="215" y="641"/>
                  </a:lnTo>
                  <a:lnTo>
                    <a:pt x="212" y="640"/>
                  </a:lnTo>
                  <a:lnTo>
                    <a:pt x="215" y="634"/>
                  </a:lnTo>
                  <a:lnTo>
                    <a:pt x="224" y="638"/>
                  </a:lnTo>
                  <a:lnTo>
                    <a:pt x="227" y="637"/>
                  </a:lnTo>
                  <a:lnTo>
                    <a:pt x="230" y="625"/>
                  </a:lnTo>
                  <a:lnTo>
                    <a:pt x="249" y="614"/>
                  </a:lnTo>
                  <a:lnTo>
                    <a:pt x="240" y="575"/>
                  </a:lnTo>
                  <a:lnTo>
                    <a:pt x="241" y="573"/>
                  </a:lnTo>
                  <a:lnTo>
                    <a:pt x="240" y="567"/>
                  </a:lnTo>
                  <a:lnTo>
                    <a:pt x="244" y="562"/>
                  </a:lnTo>
                  <a:lnTo>
                    <a:pt x="247" y="562"/>
                  </a:lnTo>
                  <a:lnTo>
                    <a:pt x="253" y="543"/>
                  </a:lnTo>
                  <a:lnTo>
                    <a:pt x="261" y="532"/>
                  </a:lnTo>
                  <a:lnTo>
                    <a:pt x="264" y="538"/>
                  </a:lnTo>
                  <a:lnTo>
                    <a:pt x="279" y="535"/>
                  </a:lnTo>
                  <a:lnTo>
                    <a:pt x="316" y="544"/>
                  </a:lnTo>
                  <a:lnTo>
                    <a:pt x="325" y="540"/>
                  </a:lnTo>
                  <a:lnTo>
                    <a:pt x="330" y="540"/>
                  </a:lnTo>
                  <a:lnTo>
                    <a:pt x="334" y="543"/>
                  </a:lnTo>
                  <a:lnTo>
                    <a:pt x="336" y="549"/>
                  </a:lnTo>
                  <a:lnTo>
                    <a:pt x="339" y="550"/>
                  </a:lnTo>
                  <a:lnTo>
                    <a:pt x="346" y="540"/>
                  </a:lnTo>
                  <a:lnTo>
                    <a:pt x="364" y="535"/>
                  </a:lnTo>
                  <a:lnTo>
                    <a:pt x="382" y="544"/>
                  </a:lnTo>
                  <a:lnTo>
                    <a:pt x="391" y="546"/>
                  </a:lnTo>
                  <a:lnTo>
                    <a:pt x="392" y="549"/>
                  </a:lnTo>
                  <a:lnTo>
                    <a:pt x="395" y="549"/>
                  </a:lnTo>
                  <a:lnTo>
                    <a:pt x="395" y="559"/>
                  </a:lnTo>
                  <a:lnTo>
                    <a:pt x="400" y="565"/>
                  </a:lnTo>
                  <a:lnTo>
                    <a:pt x="400" y="573"/>
                  </a:lnTo>
                  <a:lnTo>
                    <a:pt x="406" y="574"/>
                  </a:lnTo>
                  <a:lnTo>
                    <a:pt x="407" y="584"/>
                  </a:lnTo>
                  <a:lnTo>
                    <a:pt x="413" y="584"/>
                  </a:lnTo>
                  <a:lnTo>
                    <a:pt x="434" y="601"/>
                  </a:lnTo>
                  <a:lnTo>
                    <a:pt x="440" y="613"/>
                  </a:lnTo>
                  <a:lnTo>
                    <a:pt x="442" y="619"/>
                  </a:lnTo>
                  <a:lnTo>
                    <a:pt x="449" y="631"/>
                  </a:lnTo>
                  <a:lnTo>
                    <a:pt x="465" y="628"/>
                  </a:lnTo>
                  <a:lnTo>
                    <a:pt x="468" y="638"/>
                  </a:lnTo>
                  <a:lnTo>
                    <a:pt x="473" y="638"/>
                  </a:lnTo>
                  <a:lnTo>
                    <a:pt x="473" y="635"/>
                  </a:lnTo>
                  <a:lnTo>
                    <a:pt x="480" y="629"/>
                  </a:lnTo>
                  <a:lnTo>
                    <a:pt x="509" y="634"/>
                  </a:lnTo>
                  <a:lnTo>
                    <a:pt x="519" y="638"/>
                  </a:lnTo>
                  <a:lnTo>
                    <a:pt x="530" y="649"/>
                  </a:lnTo>
                  <a:lnTo>
                    <a:pt x="540" y="644"/>
                  </a:lnTo>
                  <a:lnTo>
                    <a:pt x="546" y="644"/>
                  </a:lnTo>
                  <a:lnTo>
                    <a:pt x="546" y="644"/>
                  </a:lnTo>
                  <a:lnTo>
                    <a:pt x="518" y="561"/>
                  </a:lnTo>
                  <a:lnTo>
                    <a:pt x="530" y="519"/>
                  </a:lnTo>
                  <a:lnTo>
                    <a:pt x="521" y="472"/>
                  </a:lnTo>
                  <a:lnTo>
                    <a:pt x="540" y="442"/>
                  </a:lnTo>
                  <a:close/>
                  <a:moveTo>
                    <a:pt x="77" y="223"/>
                  </a:moveTo>
                  <a:lnTo>
                    <a:pt x="76" y="229"/>
                  </a:lnTo>
                  <a:lnTo>
                    <a:pt x="71" y="233"/>
                  </a:lnTo>
                  <a:lnTo>
                    <a:pt x="25" y="241"/>
                  </a:lnTo>
                  <a:lnTo>
                    <a:pt x="25" y="238"/>
                  </a:lnTo>
                  <a:lnTo>
                    <a:pt x="18" y="235"/>
                  </a:lnTo>
                  <a:lnTo>
                    <a:pt x="12" y="241"/>
                  </a:lnTo>
                  <a:lnTo>
                    <a:pt x="0" y="241"/>
                  </a:lnTo>
                  <a:lnTo>
                    <a:pt x="1" y="235"/>
                  </a:lnTo>
                  <a:lnTo>
                    <a:pt x="38" y="226"/>
                  </a:lnTo>
                  <a:lnTo>
                    <a:pt x="40" y="223"/>
                  </a:lnTo>
                  <a:lnTo>
                    <a:pt x="46" y="220"/>
                  </a:lnTo>
                  <a:lnTo>
                    <a:pt x="53" y="211"/>
                  </a:lnTo>
                  <a:lnTo>
                    <a:pt x="56" y="203"/>
                  </a:lnTo>
                  <a:lnTo>
                    <a:pt x="65" y="196"/>
                  </a:lnTo>
                  <a:lnTo>
                    <a:pt x="74" y="197"/>
                  </a:lnTo>
                  <a:lnTo>
                    <a:pt x="74" y="209"/>
                  </a:lnTo>
                  <a:lnTo>
                    <a:pt x="76" y="212"/>
                  </a:lnTo>
                  <a:lnTo>
                    <a:pt x="77" y="223"/>
                  </a:lnTo>
                  <a:close/>
                  <a:moveTo>
                    <a:pt x="29" y="270"/>
                  </a:moveTo>
                  <a:lnTo>
                    <a:pt x="37" y="272"/>
                  </a:lnTo>
                  <a:lnTo>
                    <a:pt x="46" y="267"/>
                  </a:lnTo>
                  <a:lnTo>
                    <a:pt x="41" y="264"/>
                  </a:lnTo>
                  <a:lnTo>
                    <a:pt x="35" y="264"/>
                  </a:lnTo>
                  <a:lnTo>
                    <a:pt x="29" y="270"/>
                  </a:lnTo>
                  <a:close/>
                </a:path>
              </a:pathLst>
            </a:custGeom>
            <a:grpFill/>
            <a:ln w="47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defTabSz="1828800" hangingPunct="1">
                <a:defRPr/>
              </a:pPr>
              <a:endParaRPr lang="en-US" sz="24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1" name="Ellipse 50">
            <a:extLst>
              <a:ext uri="{FF2B5EF4-FFF2-40B4-BE49-F238E27FC236}">
                <a16:creationId xmlns:a16="http://schemas.microsoft.com/office/drawing/2014/main" id="{4EBDA0BC-1384-4766-8194-CE3E5E757768}"/>
              </a:ext>
            </a:extLst>
          </p:cNvPr>
          <p:cNvSpPr/>
          <p:nvPr/>
        </p:nvSpPr>
        <p:spPr>
          <a:xfrm rot="20408701">
            <a:off x="6125897" y="6984802"/>
            <a:ext cx="279042" cy="279042"/>
          </a:xfrm>
          <a:prstGeom prst="ellipse">
            <a:avLst/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 hangingPunct="1"/>
            <a:endParaRPr lang="nb-NO" sz="360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3" name="Tittel 1">
            <a:extLst>
              <a:ext uri="{FF2B5EF4-FFF2-40B4-BE49-F238E27FC236}">
                <a16:creationId xmlns:a16="http://schemas.microsoft.com/office/drawing/2014/main" id="{3C43180B-2D7A-459B-B7FE-0D76FC467895}"/>
              </a:ext>
            </a:extLst>
          </p:cNvPr>
          <p:cNvSpPr txBox="1">
            <a:spLocks/>
          </p:cNvSpPr>
          <p:nvPr/>
        </p:nvSpPr>
        <p:spPr>
          <a:xfrm>
            <a:off x="1442379" y="2584918"/>
            <a:ext cx="8346381" cy="11030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b-NO" sz="54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4" name="Tittel 1">
            <a:extLst>
              <a:ext uri="{FF2B5EF4-FFF2-40B4-BE49-F238E27FC236}">
                <a16:creationId xmlns:a16="http://schemas.microsoft.com/office/drawing/2014/main" id="{B8CB2BDC-881F-483B-9EF5-A544E696C2B8}"/>
              </a:ext>
            </a:extLst>
          </p:cNvPr>
          <p:cNvSpPr txBox="1">
            <a:spLocks/>
          </p:cNvSpPr>
          <p:nvPr/>
        </p:nvSpPr>
        <p:spPr>
          <a:xfrm>
            <a:off x="8670945" y="871763"/>
            <a:ext cx="6360631" cy="8016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5400" i="1" dirty="0">
                <a:latin typeface="Cambria" panose="02040503050406030204" pitchFamily="18" charset="0"/>
                <a:ea typeface="Cambria" panose="02040503050406030204" pitchFamily="18" charset="0"/>
              </a:rPr>
              <a:t>Nettverk</a:t>
            </a:r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B15C3E71-2581-4BF7-A431-3238B9FD417B}"/>
              </a:ext>
            </a:extLst>
          </p:cNvPr>
          <p:cNvSpPr/>
          <p:nvPr/>
        </p:nvSpPr>
        <p:spPr>
          <a:xfrm rot="20408701">
            <a:off x="6542461" y="9999245"/>
            <a:ext cx="279042" cy="279042"/>
          </a:xfrm>
          <a:prstGeom prst="ellipse">
            <a:avLst/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 hangingPunct="1"/>
            <a:endParaRPr lang="nb-NO" sz="360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BE159E06-C231-4636-9B9B-E6187C062DEC}"/>
              </a:ext>
            </a:extLst>
          </p:cNvPr>
          <p:cNvSpPr/>
          <p:nvPr/>
        </p:nvSpPr>
        <p:spPr>
          <a:xfrm rot="20408701">
            <a:off x="5174309" y="9505538"/>
            <a:ext cx="279042" cy="279042"/>
          </a:xfrm>
          <a:prstGeom prst="ellipse">
            <a:avLst/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 hangingPunct="1"/>
            <a:endParaRPr lang="nb-NO" sz="360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6D33CB23-B266-4637-83B9-A909F635540C}"/>
              </a:ext>
            </a:extLst>
          </p:cNvPr>
          <p:cNvSpPr/>
          <p:nvPr/>
        </p:nvSpPr>
        <p:spPr>
          <a:xfrm rot="20408701">
            <a:off x="3687392" y="9495632"/>
            <a:ext cx="279042" cy="279042"/>
          </a:xfrm>
          <a:prstGeom prst="ellipse">
            <a:avLst/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 hangingPunct="1"/>
            <a:endParaRPr lang="nb-NO" sz="360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8BFDCAF6-5ABC-4673-A5B2-0B1ABD02A107}"/>
              </a:ext>
            </a:extLst>
          </p:cNvPr>
          <p:cNvSpPr/>
          <p:nvPr/>
        </p:nvSpPr>
        <p:spPr>
          <a:xfrm rot="20408701">
            <a:off x="2571722" y="5900091"/>
            <a:ext cx="279042" cy="279042"/>
          </a:xfrm>
          <a:prstGeom prst="ellipse">
            <a:avLst/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 hangingPunct="1"/>
            <a:endParaRPr lang="nb-NO" sz="360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95BA4A79-5FA9-494C-851C-A5245EE2A6AE}"/>
              </a:ext>
            </a:extLst>
          </p:cNvPr>
          <p:cNvSpPr/>
          <p:nvPr/>
        </p:nvSpPr>
        <p:spPr>
          <a:xfrm rot="20408701">
            <a:off x="3707769" y="8329171"/>
            <a:ext cx="279042" cy="279042"/>
          </a:xfrm>
          <a:prstGeom prst="ellipse">
            <a:avLst/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 hangingPunct="1"/>
            <a:endParaRPr lang="nb-NO" sz="360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7839EA7A-E23E-4B02-8BF5-7CF07F44AC80}"/>
              </a:ext>
            </a:extLst>
          </p:cNvPr>
          <p:cNvSpPr/>
          <p:nvPr/>
        </p:nvSpPr>
        <p:spPr>
          <a:xfrm rot="20408701">
            <a:off x="3906855" y="7388712"/>
            <a:ext cx="279042" cy="279042"/>
          </a:xfrm>
          <a:prstGeom prst="ellipse">
            <a:avLst/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 hangingPunct="1"/>
            <a:endParaRPr lang="nb-NO" sz="360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947DDCB2-36D3-4882-89AC-EFA1073A5C76}"/>
              </a:ext>
            </a:extLst>
          </p:cNvPr>
          <p:cNvSpPr/>
          <p:nvPr/>
        </p:nvSpPr>
        <p:spPr>
          <a:xfrm rot="20408701">
            <a:off x="4817080" y="7852435"/>
            <a:ext cx="279042" cy="279042"/>
          </a:xfrm>
          <a:prstGeom prst="ellipse">
            <a:avLst/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 hangingPunct="1"/>
            <a:endParaRPr lang="nb-NO" sz="360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3F5E9937-29EA-4EB3-B97D-6D3C3DEBBA9F}"/>
              </a:ext>
            </a:extLst>
          </p:cNvPr>
          <p:cNvSpPr/>
          <p:nvPr/>
        </p:nvSpPr>
        <p:spPr>
          <a:xfrm rot="20408701">
            <a:off x="4792681" y="7507247"/>
            <a:ext cx="279042" cy="279042"/>
          </a:xfrm>
          <a:prstGeom prst="ellipse">
            <a:avLst/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 hangingPunct="1"/>
            <a:endParaRPr lang="nb-NO" sz="360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24FD6EEF-3937-436E-B1C3-172421C2B20E}"/>
              </a:ext>
            </a:extLst>
          </p:cNvPr>
          <p:cNvSpPr/>
          <p:nvPr/>
        </p:nvSpPr>
        <p:spPr>
          <a:xfrm rot="20408701">
            <a:off x="5156759" y="7633915"/>
            <a:ext cx="279042" cy="279042"/>
          </a:xfrm>
          <a:prstGeom prst="ellipse">
            <a:avLst/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 hangingPunct="1"/>
            <a:endParaRPr lang="nb-NO" sz="360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54AD4543-ED99-4CD3-9613-89672BB0F62A}"/>
              </a:ext>
            </a:extLst>
          </p:cNvPr>
          <p:cNvSpPr/>
          <p:nvPr/>
        </p:nvSpPr>
        <p:spPr>
          <a:xfrm rot="20408701">
            <a:off x="6909982" y="6238279"/>
            <a:ext cx="279042" cy="279042"/>
          </a:xfrm>
          <a:prstGeom prst="ellipse">
            <a:avLst/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 hangingPunct="1"/>
            <a:endParaRPr lang="nb-NO" sz="360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08B289A2-CB9E-4EAF-A90B-57BF2B3BFBB2}"/>
              </a:ext>
            </a:extLst>
          </p:cNvPr>
          <p:cNvSpPr/>
          <p:nvPr/>
        </p:nvSpPr>
        <p:spPr>
          <a:xfrm rot="20408701">
            <a:off x="8505861" y="5469435"/>
            <a:ext cx="279042" cy="279042"/>
          </a:xfrm>
          <a:prstGeom prst="ellipse">
            <a:avLst/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 hangingPunct="1"/>
            <a:endParaRPr lang="nb-NO" sz="360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613788D8-85AC-4476-9273-5FE79DF87FBD}"/>
              </a:ext>
            </a:extLst>
          </p:cNvPr>
          <p:cNvSpPr/>
          <p:nvPr/>
        </p:nvSpPr>
        <p:spPr>
          <a:xfrm rot="20408701">
            <a:off x="10254947" y="4479836"/>
            <a:ext cx="279042" cy="279042"/>
          </a:xfrm>
          <a:prstGeom prst="ellipse">
            <a:avLst/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 hangingPunct="1"/>
            <a:endParaRPr lang="nb-NO" sz="360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4ECE5DF0-9CB1-478D-A8F4-64087C4F669D}"/>
              </a:ext>
            </a:extLst>
          </p:cNvPr>
          <p:cNvSpPr/>
          <p:nvPr/>
        </p:nvSpPr>
        <p:spPr>
          <a:xfrm rot="20408701">
            <a:off x="8271954" y="2722905"/>
            <a:ext cx="279042" cy="279042"/>
          </a:xfrm>
          <a:prstGeom prst="ellipse">
            <a:avLst/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 hangingPunct="1"/>
            <a:endParaRPr lang="nb-NO" sz="360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2F87526A-0822-42AB-AB27-6AD333E09406}"/>
              </a:ext>
            </a:extLst>
          </p:cNvPr>
          <p:cNvSpPr/>
          <p:nvPr/>
        </p:nvSpPr>
        <p:spPr>
          <a:xfrm rot="20408701">
            <a:off x="7409369" y="4316671"/>
            <a:ext cx="279042" cy="279042"/>
          </a:xfrm>
          <a:prstGeom prst="ellipse">
            <a:avLst/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 hangingPunct="1"/>
            <a:endParaRPr lang="nb-NO" sz="360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17CBAC9C-E016-4DB3-968B-0EA3374FDBB8}"/>
              </a:ext>
            </a:extLst>
          </p:cNvPr>
          <p:cNvSpPr/>
          <p:nvPr/>
        </p:nvSpPr>
        <p:spPr>
          <a:xfrm rot="20408701">
            <a:off x="4232606" y="6111739"/>
            <a:ext cx="279042" cy="279042"/>
          </a:xfrm>
          <a:prstGeom prst="ellipse">
            <a:avLst/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 hangingPunct="1"/>
            <a:endParaRPr lang="nb-NO" sz="360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6" name="Ellipse 65">
            <a:extLst>
              <a:ext uri="{FF2B5EF4-FFF2-40B4-BE49-F238E27FC236}">
                <a16:creationId xmlns:a16="http://schemas.microsoft.com/office/drawing/2014/main" id="{50680FA6-02B6-4E92-9243-45B03978440E}"/>
              </a:ext>
            </a:extLst>
          </p:cNvPr>
          <p:cNvSpPr/>
          <p:nvPr/>
        </p:nvSpPr>
        <p:spPr>
          <a:xfrm rot="20408701">
            <a:off x="5037062" y="5675148"/>
            <a:ext cx="279042" cy="279042"/>
          </a:xfrm>
          <a:prstGeom prst="ellipse">
            <a:avLst/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 hangingPunct="1"/>
            <a:endParaRPr lang="nb-NO" sz="360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3BED772B-3207-430D-931C-EE712ABF551A}"/>
              </a:ext>
            </a:extLst>
          </p:cNvPr>
          <p:cNvSpPr/>
          <p:nvPr/>
        </p:nvSpPr>
        <p:spPr>
          <a:xfrm rot="20408701">
            <a:off x="7313987" y="7429294"/>
            <a:ext cx="279042" cy="279042"/>
          </a:xfrm>
          <a:prstGeom prst="ellipse">
            <a:avLst/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 hangingPunct="1"/>
            <a:endParaRPr lang="nb-NO" sz="360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8" name="Ellipse 67">
            <a:extLst>
              <a:ext uri="{FF2B5EF4-FFF2-40B4-BE49-F238E27FC236}">
                <a16:creationId xmlns:a16="http://schemas.microsoft.com/office/drawing/2014/main" id="{D2BD57CC-4EBF-4466-9556-0DECF61D16CF}"/>
              </a:ext>
            </a:extLst>
          </p:cNvPr>
          <p:cNvSpPr/>
          <p:nvPr/>
        </p:nvSpPr>
        <p:spPr>
          <a:xfrm rot="20408701">
            <a:off x="6483126" y="5933125"/>
            <a:ext cx="279042" cy="279042"/>
          </a:xfrm>
          <a:prstGeom prst="ellipse">
            <a:avLst/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 hangingPunct="1"/>
            <a:endParaRPr lang="nb-NO" sz="360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158FDE3A-0962-441C-ACA2-8A11306C8D4F}"/>
              </a:ext>
            </a:extLst>
          </p:cNvPr>
          <p:cNvSpPr/>
          <p:nvPr/>
        </p:nvSpPr>
        <p:spPr>
          <a:xfrm rot="20408701">
            <a:off x="7096039" y="5637098"/>
            <a:ext cx="279042" cy="279042"/>
          </a:xfrm>
          <a:prstGeom prst="ellipse">
            <a:avLst/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 hangingPunct="1"/>
            <a:endParaRPr lang="nb-NO" sz="3600" kern="120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9559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Bilde 55" descr="Et bilde som inneholder utendørs, himmel, snø, mann&#10;&#10;Automatisk generert beskrivelse">
            <a:extLst>
              <a:ext uri="{FF2B5EF4-FFF2-40B4-BE49-F238E27FC236}">
                <a16:creationId xmlns:a16="http://schemas.microsoft.com/office/drawing/2014/main" id="{AE783FB9-93F5-44A5-B84C-E952642BE9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561" t="38467" r="840" b="296"/>
          <a:stretch/>
        </p:blipFill>
        <p:spPr>
          <a:xfrm>
            <a:off x="166664" y="161255"/>
            <a:ext cx="23978664" cy="13321481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061F4FC4-C2B5-404D-97DA-074EA67AE48A}"/>
              </a:ext>
            </a:extLst>
          </p:cNvPr>
          <p:cNvSpPr/>
          <p:nvPr/>
        </p:nvSpPr>
        <p:spPr bwMode="auto">
          <a:xfrm>
            <a:off x="5543134" y="1097360"/>
            <a:ext cx="13297732" cy="11476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nb-NO" sz="54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anose="020B0604030504040204" pitchFamily="34" charset="0"/>
              </a:rPr>
              <a:t>Koordinering mot totalforsvaret </a:t>
            </a:r>
          </a:p>
          <a:p>
            <a:pPr algn="ctr">
              <a:defRPr/>
            </a:pPr>
            <a:r>
              <a:rPr lang="nb-NO" sz="4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anose="020B0604030504040204" pitchFamily="34" charset="0"/>
              </a:rPr>
              <a:t>Regional prinsippskisse</a:t>
            </a:r>
          </a:p>
        </p:txBody>
      </p:sp>
      <p:pic>
        <p:nvPicPr>
          <p:cNvPr id="24" name="Bilde 23" descr="Et bilde som inneholder objekt&#10;&#10;Beskrivelse som er generert med svært høy visshet">
            <a:extLst>
              <a:ext uri="{FF2B5EF4-FFF2-40B4-BE49-F238E27FC236}">
                <a16:creationId xmlns:a16="http://schemas.microsoft.com/office/drawing/2014/main" id="{B33D9852-E16A-403E-9F7A-6B5101AB6C2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728" y="449288"/>
            <a:ext cx="2441273" cy="904093"/>
          </a:xfrm>
          <a:prstGeom prst="rect">
            <a:avLst/>
          </a:prstGeom>
        </p:spPr>
      </p:pic>
      <p:sp>
        <p:nvSpPr>
          <p:cNvPr id="25" name="Pil: høyre 24">
            <a:extLst>
              <a:ext uri="{FF2B5EF4-FFF2-40B4-BE49-F238E27FC236}">
                <a16:creationId xmlns:a16="http://schemas.microsoft.com/office/drawing/2014/main" id="{F38FCB98-B331-4952-8F6D-B3546277394B}"/>
              </a:ext>
            </a:extLst>
          </p:cNvPr>
          <p:cNvSpPr/>
          <p:nvPr/>
        </p:nvSpPr>
        <p:spPr>
          <a:xfrm>
            <a:off x="10962370" y="6002664"/>
            <a:ext cx="2459057" cy="2448272"/>
          </a:xfrm>
          <a:prstGeom prst="rightArrow">
            <a:avLst/>
          </a:prstGeom>
          <a:solidFill>
            <a:srgbClr val="778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rgbClr val="3B6C7D"/>
              </a:solidFill>
            </a:endParaRPr>
          </a:p>
        </p:txBody>
      </p:sp>
      <p:grpSp>
        <p:nvGrpSpPr>
          <p:cNvPr id="19" name="Gruppe 18">
            <a:extLst>
              <a:ext uri="{FF2B5EF4-FFF2-40B4-BE49-F238E27FC236}">
                <a16:creationId xmlns:a16="http://schemas.microsoft.com/office/drawing/2014/main" id="{AC0BDAB1-88D8-4BE2-A5FF-3612718199C9}"/>
              </a:ext>
            </a:extLst>
          </p:cNvPr>
          <p:cNvGrpSpPr/>
          <p:nvPr/>
        </p:nvGrpSpPr>
        <p:grpSpPr>
          <a:xfrm>
            <a:off x="1641247" y="3254491"/>
            <a:ext cx="8964860" cy="7889693"/>
            <a:chOff x="13572749" y="3648827"/>
            <a:chExt cx="10060562" cy="8853986"/>
          </a:xfrm>
        </p:grpSpPr>
        <p:grpSp>
          <p:nvGrpSpPr>
            <p:cNvPr id="20" name="Gruppe 19">
              <a:extLst>
                <a:ext uri="{FF2B5EF4-FFF2-40B4-BE49-F238E27FC236}">
                  <a16:creationId xmlns:a16="http://schemas.microsoft.com/office/drawing/2014/main" id="{355444CF-9666-4141-92DE-9BD63CA0C443}"/>
                </a:ext>
              </a:extLst>
            </p:cNvPr>
            <p:cNvGrpSpPr/>
            <p:nvPr/>
          </p:nvGrpSpPr>
          <p:grpSpPr>
            <a:xfrm>
              <a:off x="13572749" y="3648827"/>
              <a:ext cx="10060562" cy="8853986"/>
              <a:chOff x="-10512544" y="2077643"/>
              <a:chExt cx="10194019" cy="8971437"/>
            </a:xfrm>
          </p:grpSpPr>
          <p:sp>
            <p:nvSpPr>
              <p:cNvPr id="28" name="Shape 2163">
                <a:extLst>
                  <a:ext uri="{FF2B5EF4-FFF2-40B4-BE49-F238E27FC236}">
                    <a16:creationId xmlns:a16="http://schemas.microsoft.com/office/drawing/2014/main" id="{7819A2C4-081D-404E-8696-B412DBC729B5}"/>
                  </a:ext>
                </a:extLst>
              </p:cNvPr>
              <p:cNvSpPr/>
              <p:nvPr/>
            </p:nvSpPr>
            <p:spPr>
              <a:xfrm>
                <a:off x="-8041955" y="2077643"/>
                <a:ext cx="5251350" cy="45264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098" y="21591"/>
                    </a:moveTo>
                    <a:lnTo>
                      <a:pt x="21600" y="19242"/>
                    </a:lnTo>
                    <a:lnTo>
                      <a:pt x="12881" y="1722"/>
                    </a:lnTo>
                    <a:cubicBezTo>
                      <a:pt x="12310" y="574"/>
                      <a:pt x="11557" y="0"/>
                      <a:pt x="10804" y="0"/>
                    </a:cubicBezTo>
                    <a:cubicBezTo>
                      <a:pt x="10050" y="0"/>
                      <a:pt x="9297" y="574"/>
                      <a:pt x="8726" y="1722"/>
                    </a:cubicBezTo>
                    <a:lnTo>
                      <a:pt x="0" y="19256"/>
                    </a:lnTo>
                    <a:lnTo>
                      <a:pt x="3503" y="21600"/>
                    </a:lnTo>
                    <a:cubicBezTo>
                      <a:pt x="5163" y="19021"/>
                      <a:pt x="7815" y="17351"/>
                      <a:pt x="10804" y="17351"/>
                    </a:cubicBezTo>
                    <a:cubicBezTo>
                      <a:pt x="13788" y="17351"/>
                      <a:pt x="16437" y="19017"/>
                      <a:pt x="18098" y="21591"/>
                    </a:cubicBezTo>
                    <a:close/>
                  </a:path>
                </a:pathLst>
              </a:custGeom>
              <a:solidFill>
                <a:srgbClr val="77897C"/>
              </a:solidFill>
              <a:ln w="12700">
                <a:miter lim="400000"/>
              </a:ln>
            </p:spPr>
            <p:txBody>
              <a:bodyPr lIns="45719" rIns="45719" anchor="ctr"/>
              <a:lstStyle/>
              <a:p>
                <a:pPr defTabSz="91440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dirty="0"/>
              </a:p>
            </p:txBody>
          </p:sp>
          <p:sp>
            <p:nvSpPr>
              <p:cNvPr id="29" name="Shape 2164">
                <a:extLst>
                  <a:ext uri="{FF2B5EF4-FFF2-40B4-BE49-F238E27FC236}">
                    <a16:creationId xmlns:a16="http://schemas.microsoft.com/office/drawing/2014/main" id="{82B6D4A3-2F9A-4060-8AC1-4CE7B483FA54}"/>
                  </a:ext>
                </a:extLst>
              </p:cNvPr>
              <p:cNvSpPr/>
              <p:nvPr/>
            </p:nvSpPr>
            <p:spPr>
              <a:xfrm>
                <a:off x="-5159601" y="6538430"/>
                <a:ext cx="4841076" cy="4510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1" h="21600" extrusionOk="0">
                    <a:moveTo>
                      <a:pt x="20927" y="17411"/>
                    </a:moveTo>
                    <a:lnTo>
                      <a:pt x="11625" y="0"/>
                    </a:lnTo>
                    <a:lnTo>
                      <a:pt x="7861" y="2351"/>
                    </a:lnTo>
                    <a:cubicBezTo>
                      <a:pt x="8391" y="3654"/>
                      <a:pt x="8685" y="5094"/>
                      <a:pt x="8685" y="6609"/>
                    </a:cubicBezTo>
                    <a:cubicBezTo>
                      <a:pt x="8685" y="8527"/>
                      <a:pt x="8213" y="10327"/>
                      <a:pt x="7388" y="11879"/>
                    </a:cubicBezTo>
                    <a:cubicBezTo>
                      <a:pt x="5873" y="14732"/>
                      <a:pt x="3165" y="16750"/>
                      <a:pt x="0" y="17141"/>
                    </a:cubicBezTo>
                    <a:lnTo>
                      <a:pt x="2" y="21600"/>
                    </a:lnTo>
                    <a:lnTo>
                      <a:pt x="18688" y="21600"/>
                    </a:lnTo>
                    <a:cubicBezTo>
                      <a:pt x="19869" y="21600"/>
                      <a:pt x="20714" y="21165"/>
                      <a:pt x="21139" y="20459"/>
                    </a:cubicBezTo>
                    <a:cubicBezTo>
                      <a:pt x="21600" y="19694"/>
                      <a:pt x="21566" y="18609"/>
                      <a:pt x="20927" y="17411"/>
                    </a:cubicBezTo>
                    <a:close/>
                  </a:path>
                </a:pathLst>
              </a:custGeom>
              <a:solidFill>
                <a:srgbClr val="3E827F"/>
              </a:solidFill>
              <a:ln w="12700">
                <a:miter lim="400000"/>
              </a:ln>
            </p:spPr>
            <p:txBody>
              <a:bodyPr lIns="45719" rIns="45719" anchor="ctr"/>
              <a:lstStyle/>
              <a:p>
                <a:pPr defTabSz="91440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dirty="0"/>
              </a:p>
            </p:txBody>
          </p:sp>
          <p:sp>
            <p:nvSpPr>
              <p:cNvPr id="30" name="Shape 2165">
                <a:extLst>
                  <a:ext uri="{FF2B5EF4-FFF2-40B4-BE49-F238E27FC236}">
                    <a16:creationId xmlns:a16="http://schemas.microsoft.com/office/drawing/2014/main" id="{DF6D1DA1-588D-4912-BAA9-7B86F012B548}"/>
                  </a:ext>
                </a:extLst>
              </p:cNvPr>
              <p:cNvSpPr/>
              <p:nvPr/>
            </p:nvSpPr>
            <p:spPr>
              <a:xfrm>
                <a:off x="-10512544" y="6538430"/>
                <a:ext cx="4844062" cy="45077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1" h="21600" extrusionOk="0">
                    <a:moveTo>
                      <a:pt x="14054" y="11873"/>
                    </a:moveTo>
                    <a:cubicBezTo>
                      <a:pt x="13230" y="10320"/>
                      <a:pt x="12758" y="8519"/>
                      <a:pt x="12758" y="6599"/>
                    </a:cubicBezTo>
                    <a:cubicBezTo>
                      <a:pt x="12758" y="5087"/>
                      <a:pt x="13051" y="3651"/>
                      <a:pt x="13577" y="2349"/>
                    </a:cubicBezTo>
                    <a:lnTo>
                      <a:pt x="9812" y="0"/>
                    </a:lnTo>
                    <a:lnTo>
                      <a:pt x="524" y="17408"/>
                    </a:lnTo>
                    <a:cubicBezTo>
                      <a:pt x="-116" y="18607"/>
                      <a:pt x="-149" y="19693"/>
                      <a:pt x="312" y="20459"/>
                    </a:cubicBezTo>
                    <a:cubicBezTo>
                      <a:pt x="737" y="21165"/>
                      <a:pt x="1581" y="21600"/>
                      <a:pt x="2761" y="21600"/>
                    </a:cubicBezTo>
                    <a:lnTo>
                      <a:pt x="21451" y="21600"/>
                    </a:lnTo>
                    <a:lnTo>
                      <a:pt x="21449" y="17139"/>
                    </a:lnTo>
                    <a:cubicBezTo>
                      <a:pt x="18281" y="16752"/>
                      <a:pt x="15571" y="14730"/>
                      <a:pt x="14054" y="11873"/>
                    </a:cubicBezTo>
                    <a:close/>
                  </a:path>
                </a:pathLst>
              </a:custGeom>
              <a:solidFill>
                <a:srgbClr val="4C584F"/>
              </a:solidFill>
              <a:ln w="12700">
                <a:miter lim="400000"/>
              </a:ln>
            </p:spPr>
            <p:txBody>
              <a:bodyPr lIns="45719" rIns="45719" anchor="ctr"/>
              <a:lstStyle/>
              <a:p>
                <a:pPr defTabSz="91440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dirty="0"/>
              </a:p>
            </p:txBody>
          </p:sp>
        </p:grpSp>
        <p:sp>
          <p:nvSpPr>
            <p:cNvPr id="21" name="TekstSylinder 20">
              <a:extLst>
                <a:ext uri="{FF2B5EF4-FFF2-40B4-BE49-F238E27FC236}">
                  <a16:creationId xmlns:a16="http://schemas.microsoft.com/office/drawing/2014/main" id="{AF99B309-6652-4A90-93FD-CB62BD6878C0}"/>
                </a:ext>
              </a:extLst>
            </p:cNvPr>
            <p:cNvSpPr txBox="1"/>
            <p:nvPr/>
          </p:nvSpPr>
          <p:spPr>
            <a:xfrm>
              <a:off x="20160453" y="11072009"/>
              <a:ext cx="2662985" cy="7598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21918" tIns="121918" rIns="121918" bIns="121918" numCol="1" spcCol="38100" rtlCol="0" anchor="t">
              <a:spAutoFit/>
            </a:bodyPr>
            <a:lstStyle/>
            <a:p>
              <a:pPr marL="0" marR="0" indent="0" algn="ctr" defTabSz="1219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nb-NO" sz="28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HV-distrikt</a:t>
              </a:r>
              <a:endParaRPr kumimoji="0" lang="nb-NO" sz="2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mbria" panose="02040503050406030204" pitchFamily="18" charset="0"/>
                <a:ea typeface="Cambria" panose="02040503050406030204" pitchFamily="18" charset="0"/>
                <a:sym typeface="Calibri"/>
              </a:endParaRPr>
            </a:p>
          </p:txBody>
        </p:sp>
        <p:sp>
          <p:nvSpPr>
            <p:cNvPr id="23" name="TekstSylinder 22">
              <a:extLst>
                <a:ext uri="{FF2B5EF4-FFF2-40B4-BE49-F238E27FC236}">
                  <a16:creationId xmlns:a16="http://schemas.microsoft.com/office/drawing/2014/main" id="{D14115EC-C369-4ED5-A37E-8A7FAB9110F2}"/>
                </a:ext>
              </a:extLst>
            </p:cNvPr>
            <p:cNvSpPr txBox="1"/>
            <p:nvPr/>
          </p:nvSpPr>
          <p:spPr>
            <a:xfrm>
              <a:off x="14584635" y="11072009"/>
              <a:ext cx="2229387" cy="7598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21918" tIns="121918" rIns="121918" bIns="121918" numCol="1" spcCol="38100" rtlCol="0" anchor="t">
              <a:spAutoFit/>
            </a:bodyPr>
            <a:lstStyle/>
            <a:p>
              <a:pPr marL="0" marR="0" indent="0" algn="ctr" defTabSz="1219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nb-NO" sz="28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Politi</a:t>
              </a:r>
              <a:endParaRPr kumimoji="0" lang="nb-NO" sz="2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mbria" panose="02040503050406030204" pitchFamily="18" charset="0"/>
                <a:ea typeface="Cambria" panose="02040503050406030204" pitchFamily="18" charset="0"/>
                <a:sym typeface="Calibri"/>
              </a:endParaRPr>
            </a:p>
          </p:txBody>
        </p:sp>
        <p:sp>
          <p:nvSpPr>
            <p:cNvPr id="26" name="TekstSylinder 25">
              <a:extLst>
                <a:ext uri="{FF2B5EF4-FFF2-40B4-BE49-F238E27FC236}">
                  <a16:creationId xmlns:a16="http://schemas.microsoft.com/office/drawing/2014/main" id="{E1C6E2A0-9F6F-45FF-A6A8-53C46B3D70C1}"/>
                </a:ext>
              </a:extLst>
            </p:cNvPr>
            <p:cNvSpPr txBox="1"/>
            <p:nvPr/>
          </p:nvSpPr>
          <p:spPr>
            <a:xfrm>
              <a:off x="17379185" y="5600466"/>
              <a:ext cx="2446217" cy="7598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21918" tIns="121918" rIns="121918" bIns="121918" numCol="1" spcCol="38100" rtlCol="0" anchor="t">
              <a:spAutoFit/>
            </a:bodyPr>
            <a:lstStyle/>
            <a:p>
              <a:pPr marL="0" marR="0" indent="0" algn="ctr" defTabSz="1219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nb-NO" sz="28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Fylkesmann</a:t>
              </a:r>
              <a:endParaRPr kumimoji="0" lang="nb-NO" sz="2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mbria" panose="02040503050406030204" pitchFamily="18" charset="0"/>
                <a:ea typeface="Cambria" panose="02040503050406030204" pitchFamily="18" charset="0"/>
                <a:sym typeface="Calibri"/>
              </a:endParaRPr>
            </a:p>
          </p:txBody>
        </p:sp>
      </p:grpSp>
      <p:grpSp>
        <p:nvGrpSpPr>
          <p:cNvPr id="32" name="Gruppe 31">
            <a:extLst>
              <a:ext uri="{FF2B5EF4-FFF2-40B4-BE49-F238E27FC236}">
                <a16:creationId xmlns:a16="http://schemas.microsoft.com/office/drawing/2014/main" id="{307BDAD6-7166-4238-941A-F0E48A45BEC9}"/>
              </a:ext>
            </a:extLst>
          </p:cNvPr>
          <p:cNvGrpSpPr/>
          <p:nvPr/>
        </p:nvGrpSpPr>
        <p:grpSpPr>
          <a:xfrm>
            <a:off x="13570938" y="3283876"/>
            <a:ext cx="8964860" cy="7889693"/>
            <a:chOff x="13572749" y="3648827"/>
            <a:chExt cx="10060562" cy="8853986"/>
          </a:xfrm>
        </p:grpSpPr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AA0911C2-2986-43C0-B096-9734C20269C0}"/>
                </a:ext>
              </a:extLst>
            </p:cNvPr>
            <p:cNvGrpSpPr/>
            <p:nvPr/>
          </p:nvGrpSpPr>
          <p:grpSpPr>
            <a:xfrm>
              <a:off x="13572749" y="3648827"/>
              <a:ext cx="10060562" cy="8853986"/>
              <a:chOff x="-10512544" y="2077643"/>
              <a:chExt cx="10194019" cy="8971437"/>
            </a:xfrm>
          </p:grpSpPr>
          <p:sp>
            <p:nvSpPr>
              <p:cNvPr id="50" name="Shape 2163">
                <a:extLst>
                  <a:ext uri="{FF2B5EF4-FFF2-40B4-BE49-F238E27FC236}">
                    <a16:creationId xmlns:a16="http://schemas.microsoft.com/office/drawing/2014/main" id="{316CD179-C07C-404D-B8C4-75171C3DCF82}"/>
                  </a:ext>
                </a:extLst>
              </p:cNvPr>
              <p:cNvSpPr/>
              <p:nvPr/>
            </p:nvSpPr>
            <p:spPr>
              <a:xfrm>
                <a:off x="-8041955" y="2077643"/>
                <a:ext cx="5251350" cy="45264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098" y="21591"/>
                    </a:moveTo>
                    <a:lnTo>
                      <a:pt x="21600" y="19242"/>
                    </a:lnTo>
                    <a:lnTo>
                      <a:pt x="12881" y="1722"/>
                    </a:lnTo>
                    <a:cubicBezTo>
                      <a:pt x="12310" y="574"/>
                      <a:pt x="11557" y="0"/>
                      <a:pt x="10804" y="0"/>
                    </a:cubicBezTo>
                    <a:cubicBezTo>
                      <a:pt x="10050" y="0"/>
                      <a:pt x="9297" y="574"/>
                      <a:pt x="8726" y="1722"/>
                    </a:cubicBezTo>
                    <a:lnTo>
                      <a:pt x="0" y="19256"/>
                    </a:lnTo>
                    <a:lnTo>
                      <a:pt x="3503" y="21600"/>
                    </a:lnTo>
                    <a:cubicBezTo>
                      <a:pt x="5163" y="19021"/>
                      <a:pt x="7815" y="17351"/>
                      <a:pt x="10804" y="17351"/>
                    </a:cubicBezTo>
                    <a:cubicBezTo>
                      <a:pt x="13788" y="17351"/>
                      <a:pt x="16437" y="19017"/>
                      <a:pt x="18098" y="21591"/>
                    </a:cubicBezTo>
                    <a:close/>
                  </a:path>
                </a:pathLst>
              </a:custGeom>
              <a:solidFill>
                <a:srgbClr val="77897C"/>
              </a:solidFill>
              <a:ln w="12700">
                <a:miter lim="400000"/>
              </a:ln>
            </p:spPr>
            <p:txBody>
              <a:bodyPr lIns="45719" rIns="45719" anchor="ctr"/>
              <a:lstStyle/>
              <a:p>
                <a:pPr defTabSz="91440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dirty="0"/>
              </a:p>
            </p:txBody>
          </p:sp>
          <p:sp>
            <p:nvSpPr>
              <p:cNvPr id="51" name="Shape 2164">
                <a:extLst>
                  <a:ext uri="{FF2B5EF4-FFF2-40B4-BE49-F238E27FC236}">
                    <a16:creationId xmlns:a16="http://schemas.microsoft.com/office/drawing/2014/main" id="{F99A08EA-97E5-452F-A7A6-260C42D90CBC}"/>
                  </a:ext>
                </a:extLst>
              </p:cNvPr>
              <p:cNvSpPr/>
              <p:nvPr/>
            </p:nvSpPr>
            <p:spPr>
              <a:xfrm>
                <a:off x="-5159601" y="6538430"/>
                <a:ext cx="4841076" cy="4510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1" h="21600" extrusionOk="0">
                    <a:moveTo>
                      <a:pt x="20927" y="17411"/>
                    </a:moveTo>
                    <a:lnTo>
                      <a:pt x="11625" y="0"/>
                    </a:lnTo>
                    <a:lnTo>
                      <a:pt x="7861" y="2351"/>
                    </a:lnTo>
                    <a:cubicBezTo>
                      <a:pt x="8391" y="3654"/>
                      <a:pt x="8685" y="5094"/>
                      <a:pt x="8685" y="6609"/>
                    </a:cubicBezTo>
                    <a:cubicBezTo>
                      <a:pt x="8685" y="8527"/>
                      <a:pt x="8213" y="10327"/>
                      <a:pt x="7388" y="11879"/>
                    </a:cubicBezTo>
                    <a:cubicBezTo>
                      <a:pt x="5873" y="14732"/>
                      <a:pt x="3165" y="16750"/>
                      <a:pt x="0" y="17141"/>
                    </a:cubicBezTo>
                    <a:lnTo>
                      <a:pt x="2" y="21600"/>
                    </a:lnTo>
                    <a:lnTo>
                      <a:pt x="18688" y="21600"/>
                    </a:lnTo>
                    <a:cubicBezTo>
                      <a:pt x="19869" y="21600"/>
                      <a:pt x="20714" y="21165"/>
                      <a:pt x="21139" y="20459"/>
                    </a:cubicBezTo>
                    <a:cubicBezTo>
                      <a:pt x="21600" y="19694"/>
                      <a:pt x="21566" y="18609"/>
                      <a:pt x="20927" y="17411"/>
                    </a:cubicBezTo>
                    <a:close/>
                  </a:path>
                </a:pathLst>
              </a:custGeom>
              <a:solidFill>
                <a:srgbClr val="3E827F"/>
              </a:solidFill>
              <a:ln w="12700">
                <a:miter lim="400000"/>
              </a:ln>
            </p:spPr>
            <p:txBody>
              <a:bodyPr lIns="45719" rIns="45719" anchor="ctr"/>
              <a:lstStyle/>
              <a:p>
                <a:pPr defTabSz="91440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dirty="0"/>
              </a:p>
            </p:txBody>
          </p:sp>
          <p:sp>
            <p:nvSpPr>
              <p:cNvPr id="52" name="Shape 2165">
                <a:extLst>
                  <a:ext uri="{FF2B5EF4-FFF2-40B4-BE49-F238E27FC236}">
                    <a16:creationId xmlns:a16="http://schemas.microsoft.com/office/drawing/2014/main" id="{50826E34-C103-45AE-98F5-EDA1C5D4FF5D}"/>
                  </a:ext>
                </a:extLst>
              </p:cNvPr>
              <p:cNvSpPr/>
              <p:nvPr/>
            </p:nvSpPr>
            <p:spPr>
              <a:xfrm>
                <a:off x="-10512544" y="6538430"/>
                <a:ext cx="4844062" cy="45077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1" h="21600" extrusionOk="0">
                    <a:moveTo>
                      <a:pt x="14054" y="11873"/>
                    </a:moveTo>
                    <a:cubicBezTo>
                      <a:pt x="13230" y="10320"/>
                      <a:pt x="12758" y="8519"/>
                      <a:pt x="12758" y="6599"/>
                    </a:cubicBezTo>
                    <a:cubicBezTo>
                      <a:pt x="12758" y="5087"/>
                      <a:pt x="13051" y="3651"/>
                      <a:pt x="13577" y="2349"/>
                    </a:cubicBezTo>
                    <a:lnTo>
                      <a:pt x="9812" y="0"/>
                    </a:lnTo>
                    <a:lnTo>
                      <a:pt x="524" y="17408"/>
                    </a:lnTo>
                    <a:cubicBezTo>
                      <a:pt x="-116" y="18607"/>
                      <a:pt x="-149" y="19693"/>
                      <a:pt x="312" y="20459"/>
                    </a:cubicBezTo>
                    <a:cubicBezTo>
                      <a:pt x="737" y="21165"/>
                      <a:pt x="1581" y="21600"/>
                      <a:pt x="2761" y="21600"/>
                    </a:cubicBezTo>
                    <a:lnTo>
                      <a:pt x="21451" y="21600"/>
                    </a:lnTo>
                    <a:lnTo>
                      <a:pt x="21449" y="17139"/>
                    </a:lnTo>
                    <a:cubicBezTo>
                      <a:pt x="18281" y="16752"/>
                      <a:pt x="15571" y="14730"/>
                      <a:pt x="14054" y="11873"/>
                    </a:cubicBezTo>
                    <a:close/>
                  </a:path>
                </a:pathLst>
              </a:custGeom>
              <a:solidFill>
                <a:srgbClr val="4C584F"/>
              </a:solidFill>
              <a:ln w="12700">
                <a:miter lim="400000"/>
              </a:ln>
            </p:spPr>
            <p:txBody>
              <a:bodyPr lIns="45719" rIns="45719" anchor="ctr"/>
              <a:lstStyle/>
              <a:p>
                <a:pPr defTabSz="91440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dirty="0"/>
              </a:p>
            </p:txBody>
          </p:sp>
        </p:grpSp>
        <p:sp>
          <p:nvSpPr>
            <p:cNvPr id="36" name="TekstSylinder 35">
              <a:extLst>
                <a:ext uri="{FF2B5EF4-FFF2-40B4-BE49-F238E27FC236}">
                  <a16:creationId xmlns:a16="http://schemas.microsoft.com/office/drawing/2014/main" id="{215794E4-070C-4AC6-990B-25D866B8F30C}"/>
                </a:ext>
              </a:extLst>
            </p:cNvPr>
            <p:cNvSpPr txBox="1"/>
            <p:nvPr/>
          </p:nvSpPr>
          <p:spPr>
            <a:xfrm>
              <a:off x="20268203" y="11039033"/>
              <a:ext cx="2662985" cy="7598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21918" tIns="121918" rIns="121918" bIns="121918" numCol="1" spcCol="38100" rtlCol="0" anchor="t">
              <a:spAutoFit/>
            </a:bodyPr>
            <a:lstStyle/>
            <a:p>
              <a:pPr marL="0" marR="0" indent="0" algn="ctr" defTabSz="1219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nb-NO" sz="28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HV-områdene</a:t>
              </a:r>
              <a:endParaRPr kumimoji="0" lang="nb-NO" sz="2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mbria" panose="02040503050406030204" pitchFamily="18" charset="0"/>
                <a:ea typeface="Cambria" panose="02040503050406030204" pitchFamily="18" charset="0"/>
                <a:sym typeface="Calibri"/>
              </a:endParaRPr>
            </a:p>
          </p:txBody>
        </p:sp>
        <p:sp>
          <p:nvSpPr>
            <p:cNvPr id="42" name="TekstSylinder 41">
              <a:extLst>
                <a:ext uri="{FF2B5EF4-FFF2-40B4-BE49-F238E27FC236}">
                  <a16:creationId xmlns:a16="http://schemas.microsoft.com/office/drawing/2014/main" id="{BDBF1BE4-FEF4-4FDD-8797-B790CABE91B8}"/>
                </a:ext>
              </a:extLst>
            </p:cNvPr>
            <p:cNvSpPr txBox="1"/>
            <p:nvPr/>
          </p:nvSpPr>
          <p:spPr>
            <a:xfrm>
              <a:off x="14039934" y="10729738"/>
              <a:ext cx="3846273" cy="12434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21918" tIns="121918" rIns="121918" bIns="121918" numCol="1" spcCol="38100" rtlCol="0" anchor="t">
              <a:spAutoFit/>
            </a:bodyPr>
            <a:lstStyle/>
            <a:p>
              <a:pPr marL="0" marR="0" indent="0" algn="ctr" defTabSz="1219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28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Calibri"/>
                </a:rPr>
                <a:t>Lokale beredskapsaktører</a:t>
              </a:r>
            </a:p>
          </p:txBody>
        </p:sp>
        <p:sp>
          <p:nvSpPr>
            <p:cNvPr id="49" name="TekstSylinder 48">
              <a:extLst>
                <a:ext uri="{FF2B5EF4-FFF2-40B4-BE49-F238E27FC236}">
                  <a16:creationId xmlns:a16="http://schemas.microsoft.com/office/drawing/2014/main" id="{830A669E-4A30-40A4-A852-DAEB0A6DED2A}"/>
                </a:ext>
              </a:extLst>
            </p:cNvPr>
            <p:cNvSpPr txBox="1"/>
            <p:nvPr/>
          </p:nvSpPr>
          <p:spPr>
            <a:xfrm>
              <a:off x="17108624" y="5705644"/>
              <a:ext cx="2987339" cy="12434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21918" tIns="121918" rIns="121918" bIns="121918" numCol="1" spcCol="38100" rtlCol="0" anchor="t">
              <a:spAutoFit/>
            </a:bodyPr>
            <a:lstStyle/>
            <a:p>
              <a:pPr marL="0" marR="0" indent="0" algn="ctr" defTabSz="1219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nb-NO" sz="28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Kommunalt beredskapsråd</a:t>
              </a:r>
              <a:endParaRPr kumimoji="0" lang="nb-NO" sz="2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mbria" panose="02040503050406030204" pitchFamily="18" charset="0"/>
                <a:ea typeface="Cambria" panose="02040503050406030204" pitchFamily="18" charset="0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8802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8D727C-C998-48AE-8663-733D80F2D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672" y="2714121"/>
            <a:ext cx="10073184" cy="904093"/>
          </a:xfrm>
        </p:spPr>
        <p:txBody>
          <a:bodyPr>
            <a:noAutofit/>
          </a:bodyPr>
          <a:lstStyle/>
          <a:p>
            <a:r>
              <a:rPr lang="nb-NO" sz="6000" dirty="0"/>
              <a:t>Heimevernets oppgaver</a:t>
            </a:r>
          </a:p>
        </p:txBody>
      </p:sp>
      <p:pic>
        <p:nvPicPr>
          <p:cNvPr id="20" name="Bilde 19" descr="Et bilde som inneholder person, utendørs, gress, militær uniform&#10;&#10;Automatisk generert beskrivelse">
            <a:extLst>
              <a:ext uri="{FF2B5EF4-FFF2-40B4-BE49-F238E27FC236}">
                <a16:creationId xmlns:a16="http://schemas.microsoft.com/office/drawing/2014/main" id="{3671341C-E56F-435C-995C-BCAFFF94FFD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42708" y="816430"/>
            <a:ext cx="5652379" cy="3800874"/>
          </a:xfrm>
          <a:prstGeom prst="rect">
            <a:avLst/>
          </a:prstGeom>
        </p:spPr>
      </p:pic>
      <p:pic>
        <p:nvPicPr>
          <p:cNvPr id="23" name="Bilde 22" descr="Et bilde som inneholder objekt&#10;&#10;Beskrivelse som er generert med svært høy visshet">
            <a:extLst>
              <a:ext uri="{FF2B5EF4-FFF2-40B4-BE49-F238E27FC236}">
                <a16:creationId xmlns:a16="http://schemas.microsoft.com/office/drawing/2014/main" id="{8FD211AB-40A6-4E7F-BE58-C929725F6AD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728" y="449288"/>
            <a:ext cx="2441273" cy="904093"/>
          </a:xfrm>
          <a:prstGeom prst="rect">
            <a:avLst/>
          </a:prstGeom>
        </p:spPr>
      </p:pic>
      <p:sp>
        <p:nvSpPr>
          <p:cNvPr id="24" name="TekstSylinder 23">
            <a:extLst>
              <a:ext uri="{FF2B5EF4-FFF2-40B4-BE49-F238E27FC236}">
                <a16:creationId xmlns:a16="http://schemas.microsoft.com/office/drawing/2014/main" id="{7B2EC522-2315-4CF6-BF8F-B133E2F4F7F5}"/>
              </a:ext>
            </a:extLst>
          </p:cNvPr>
          <p:cNvSpPr txBox="1"/>
          <p:nvPr/>
        </p:nvSpPr>
        <p:spPr>
          <a:xfrm>
            <a:off x="1534816" y="4920682"/>
            <a:ext cx="9190621" cy="54168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8" tIns="121918" rIns="121918" bIns="121918" numCol="1" spcCol="38100" rtlCol="0" anchor="t">
            <a:spAutoFit/>
          </a:bodyPr>
          <a:lstStyle/>
          <a:p>
            <a:pPr marL="685800" marR="0" indent="-685800" algn="l" defTabSz="1219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nb-NO" sz="4800" b="0" i="0" u="none" strike="noStrike" cap="none" spc="0" normalizeH="0" baseline="0" dirty="0">
                <a:ln>
                  <a:noFill/>
                </a:ln>
                <a:solidFill>
                  <a:srgbClr val="191919"/>
                </a:solidFill>
                <a:effectLst/>
                <a:uFillTx/>
                <a:latin typeface="Cambria" panose="02040503050406030204" pitchFamily="18" charset="0"/>
                <a:ea typeface="Cambria" panose="02040503050406030204" pitchFamily="18" charset="0"/>
                <a:sym typeface="Calibri"/>
              </a:rPr>
              <a:t>Territorielt ansvar</a:t>
            </a:r>
          </a:p>
          <a:p>
            <a:pPr marL="685800" marR="0" indent="-685800" algn="l" defTabSz="1219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nb-NO" dirty="0">
                <a:latin typeface="Cambria" panose="02040503050406030204" pitchFamily="18" charset="0"/>
                <a:ea typeface="Cambria" panose="02040503050406030204" pitchFamily="18" charset="0"/>
              </a:rPr>
              <a:t>Territorielle operasjoner</a:t>
            </a:r>
          </a:p>
          <a:p>
            <a:pPr marL="685800" marR="0" indent="-685800" algn="l" defTabSz="1219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nb-NO" dirty="0">
                <a:latin typeface="Cambria" panose="02040503050406030204" pitchFamily="18" charset="0"/>
                <a:ea typeface="Cambria" panose="02040503050406030204" pitchFamily="18" charset="0"/>
              </a:rPr>
              <a:t>Støtte mottak av egne og allierte styrker </a:t>
            </a:r>
          </a:p>
          <a:p>
            <a:pPr marL="685800" marR="0" indent="-685800" algn="l" defTabSz="1219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nb-NO" dirty="0">
                <a:latin typeface="Cambria" panose="02040503050406030204" pitchFamily="18" charset="0"/>
                <a:ea typeface="Cambria" panose="02040503050406030204" pitchFamily="18" charset="0"/>
              </a:rPr>
              <a:t>Totalforsvarssamarbeid regionalt og lokalt</a:t>
            </a:r>
          </a:p>
          <a:p>
            <a:pPr marL="685800" marR="0" indent="-685800" algn="l" defTabSz="1219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nb-NO" dirty="0">
                <a:latin typeface="Cambria" panose="02040503050406030204" pitchFamily="18" charset="0"/>
                <a:ea typeface="Cambria" panose="02040503050406030204" pitchFamily="18" charset="0"/>
              </a:rPr>
              <a:t>Bistå sivile myndigheter</a:t>
            </a:r>
            <a:endParaRPr kumimoji="0" lang="nb-NO" sz="4800" b="0" i="0" u="none" strike="noStrike" cap="none" spc="0" normalizeH="0" baseline="0" dirty="0">
              <a:ln>
                <a:noFill/>
              </a:ln>
              <a:solidFill>
                <a:srgbClr val="191919"/>
              </a:solidFill>
              <a:effectLst/>
              <a:uFillTx/>
              <a:latin typeface="Cambria" panose="02040503050406030204" pitchFamily="18" charset="0"/>
              <a:ea typeface="Cambria" panose="02040503050406030204" pitchFamily="18" charset="0"/>
              <a:sym typeface="Calibri"/>
            </a:endParaRPr>
          </a:p>
        </p:txBody>
      </p:sp>
      <p:pic>
        <p:nvPicPr>
          <p:cNvPr id="4" name="Bilde 3" descr="Et bilde som inneholder utendørs, person, mann, ridning&#10;&#10;Automatisk generert beskrivelse">
            <a:extLst>
              <a:ext uri="{FF2B5EF4-FFF2-40B4-BE49-F238E27FC236}">
                <a16:creationId xmlns:a16="http://schemas.microsoft.com/office/drawing/2014/main" id="{1AE8802E-8D57-422A-BBCD-0F4D8022C6E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4349" y="803508"/>
            <a:ext cx="5696860" cy="3800874"/>
          </a:xfrm>
          <a:prstGeom prst="rect">
            <a:avLst/>
          </a:prstGeom>
        </p:spPr>
      </p:pic>
      <p:pic>
        <p:nvPicPr>
          <p:cNvPr id="7" name="Bilde 6" descr="Et bilde som inneholder utendørs, gress, mann, lastebil&#10;&#10;Automatisk generert beskrivelse">
            <a:extLst>
              <a:ext uri="{FF2B5EF4-FFF2-40B4-BE49-F238E27FC236}">
                <a16:creationId xmlns:a16="http://schemas.microsoft.com/office/drawing/2014/main" id="{C316E2B8-5D87-4773-A4BA-DB6B5202E2B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1998" y="4966103"/>
            <a:ext cx="5766213" cy="3847145"/>
          </a:xfrm>
          <a:prstGeom prst="rect">
            <a:avLst/>
          </a:prstGeom>
        </p:spPr>
      </p:pic>
      <p:pic>
        <p:nvPicPr>
          <p:cNvPr id="9" name="Bilde 8" descr="Et bilde som inneholder gress, utendørs, motorsykkel, felt&#10;&#10;Automatisk generert beskrivelse">
            <a:extLst>
              <a:ext uri="{FF2B5EF4-FFF2-40B4-BE49-F238E27FC236}">
                <a16:creationId xmlns:a16="http://schemas.microsoft.com/office/drawing/2014/main" id="{57AFA6F8-AD88-4017-B9B9-20133BE8A11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42708" y="9108546"/>
            <a:ext cx="5625858" cy="3753502"/>
          </a:xfrm>
          <a:prstGeom prst="rect">
            <a:avLst/>
          </a:prstGeom>
        </p:spPr>
      </p:pic>
      <p:pic>
        <p:nvPicPr>
          <p:cNvPr id="12" name="Bilde 11" descr="Et bilde som inneholder innendørs, person, personer, bærbar PC&#10;&#10;Automatisk generert beskrivelse">
            <a:extLst>
              <a:ext uri="{FF2B5EF4-FFF2-40B4-BE49-F238E27FC236}">
                <a16:creationId xmlns:a16="http://schemas.microsoft.com/office/drawing/2014/main" id="{DFBCD1C9-9690-43DD-9DF7-7C98159AEE1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43073" y="4991334"/>
            <a:ext cx="5728396" cy="3821914"/>
          </a:xfrm>
          <a:prstGeom prst="rect">
            <a:avLst/>
          </a:prstGeom>
        </p:spPr>
      </p:pic>
      <p:pic>
        <p:nvPicPr>
          <p:cNvPr id="15" name="Bilde 14" descr="Et bilde som inneholder utendørs, gress, stående, gruppe&#10;&#10;Automatisk generert beskrivelse">
            <a:extLst>
              <a:ext uri="{FF2B5EF4-FFF2-40B4-BE49-F238E27FC236}">
                <a16:creationId xmlns:a16="http://schemas.microsoft.com/office/drawing/2014/main" id="{63A41AEF-1325-4AB7-9596-AEC1B5D2DF0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1998" y="9108546"/>
            <a:ext cx="5766213" cy="375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58612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3CE7825-3B29-4A50-8A08-84F15D570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53592" y="3833664"/>
            <a:ext cx="10073184" cy="2128024"/>
          </a:xfrm>
        </p:spPr>
        <p:txBody>
          <a:bodyPr/>
          <a:lstStyle/>
          <a:p>
            <a:r>
              <a:rPr lang="nb-NO" dirty="0"/>
              <a:t>Logistikk</a:t>
            </a:r>
          </a:p>
        </p:txBody>
      </p:sp>
      <p:pic>
        <p:nvPicPr>
          <p:cNvPr id="7" name="Bilde 6" descr="Et bilde som inneholder objekt&#10;&#10;Beskrivelse som er generert med svært høy visshet">
            <a:extLst>
              <a:ext uri="{FF2B5EF4-FFF2-40B4-BE49-F238E27FC236}">
                <a16:creationId xmlns:a16="http://schemas.microsoft.com/office/drawing/2014/main" id="{ED9F1FF7-F455-4FD7-A553-439F1501D9A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728" y="449288"/>
            <a:ext cx="2441273" cy="904093"/>
          </a:xfrm>
          <a:prstGeom prst="rect">
            <a:avLst/>
          </a:prstGeom>
        </p:spPr>
      </p:pic>
      <p:sp>
        <p:nvSpPr>
          <p:cNvPr id="5" name="Plassholder for tekst 1">
            <a:extLst>
              <a:ext uri="{FF2B5EF4-FFF2-40B4-BE49-F238E27FC236}">
                <a16:creationId xmlns:a16="http://schemas.microsoft.com/office/drawing/2014/main" id="{97D59072-AE2A-4652-BFE2-52EFAC8D5F7D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2398912" y="6425952"/>
            <a:ext cx="7560840" cy="2128024"/>
          </a:xfrm>
        </p:spPr>
        <p:txBody>
          <a:bodyPr>
            <a:normAutofit/>
          </a:bodyPr>
          <a:lstStyle/>
          <a:p>
            <a:pPr marL="571500" indent="-571500" algn="l">
              <a:buFont typeface="Wingdings" panose="05000000000000000000" pitchFamily="2" charset="2"/>
              <a:buChar char="§"/>
            </a:pPr>
            <a:r>
              <a:rPr lang="nb-NO" i="0" dirty="0">
                <a:solidFill>
                  <a:schemeClr val="tx1"/>
                </a:solidFill>
              </a:rPr>
              <a:t>Så sivil som mulig</a:t>
            </a:r>
          </a:p>
          <a:p>
            <a:pPr marL="571500" indent="-571500" algn="l">
              <a:buFont typeface="Wingdings" panose="05000000000000000000" pitchFamily="2" charset="2"/>
              <a:buChar char="§"/>
            </a:pPr>
            <a:r>
              <a:rPr lang="nb-NO" i="0" dirty="0">
                <a:solidFill>
                  <a:schemeClr val="tx1"/>
                </a:solidFill>
              </a:rPr>
              <a:t>Så militær som nødvendig</a:t>
            </a:r>
          </a:p>
        </p:txBody>
      </p:sp>
      <p:pic>
        <p:nvPicPr>
          <p:cNvPr id="8" name="Plassholder for bilde 7" descr="Et bilde som inneholder person, utendørs, mann, holder&#10;&#10;Automatisk generert beskrivelse">
            <a:extLst>
              <a:ext uri="{FF2B5EF4-FFF2-40B4-BE49-F238E27FC236}">
                <a16:creationId xmlns:a16="http://schemas.microsoft.com/office/drawing/2014/main" id="{8750CA67-4837-44E1-ACB0-5F91DBB45F53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927" b="129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3457150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CA747D56-BC36-4648-A973-58522F5EB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7447" y="728407"/>
            <a:ext cx="6667793" cy="870272"/>
          </a:xfrm>
        </p:spPr>
        <p:txBody>
          <a:bodyPr>
            <a:noAutofit/>
          </a:bodyPr>
          <a:lstStyle/>
          <a:p>
            <a:r>
              <a:rPr lang="nb-NO" sz="6000" dirty="0"/>
              <a:t>Heimevernssoldaten</a:t>
            </a:r>
          </a:p>
        </p:txBody>
      </p:sp>
      <p:pic>
        <p:nvPicPr>
          <p:cNvPr id="18" name="Bilde 17" descr="Et bilde som inneholder person, stående, mann, kake&#10;&#10;Beskrivelse som er generert med svært høy visshet">
            <a:extLst>
              <a:ext uri="{FF2B5EF4-FFF2-40B4-BE49-F238E27FC236}">
                <a16:creationId xmlns:a16="http://schemas.microsoft.com/office/drawing/2014/main" id="{290381A0-642C-487B-AD3E-23B5BBF45FE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1888" y="1793867"/>
            <a:ext cx="7273400" cy="11556026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6" name="Bilde 15" descr="Et bilde som inneholder person, mann, kake, holder&#10;&#10;Beskrivelse som er generert med svært høy visshet">
            <a:extLst>
              <a:ext uri="{FF2B5EF4-FFF2-40B4-BE49-F238E27FC236}">
                <a16:creationId xmlns:a16="http://schemas.microsoft.com/office/drawing/2014/main" id="{A4680217-87D6-4344-B727-2881CE2758B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4776" y="1804635"/>
            <a:ext cx="5989545" cy="11174045"/>
          </a:xfrm>
          <a:prstGeom prst="rect">
            <a:avLst/>
          </a:prstGeom>
          <a:effectLst>
            <a:outerShdw blurRad="50800" dir="4380000" sx="1000" sy="1000" algn="ctr" rotWithShape="0">
              <a:srgbClr val="000000"/>
            </a:outerShdw>
          </a:effectLst>
        </p:spPr>
      </p:pic>
      <p:pic>
        <p:nvPicPr>
          <p:cNvPr id="6" name="Bilde 5" descr="Et bilde som inneholder objekt&#10;&#10;Beskrivelse som er generert med svært høy visshet">
            <a:extLst>
              <a:ext uri="{FF2B5EF4-FFF2-40B4-BE49-F238E27FC236}">
                <a16:creationId xmlns:a16="http://schemas.microsoft.com/office/drawing/2014/main" id="{8A333434-1120-4C4F-B685-736C0B58C7A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703" y="337283"/>
            <a:ext cx="2441273" cy="904093"/>
          </a:xfrm>
          <a:prstGeom prst="rect">
            <a:avLst/>
          </a:prstGeom>
        </p:spPr>
      </p:pic>
      <p:sp>
        <p:nvSpPr>
          <p:cNvPr id="32" name="TekstSylinder 31">
            <a:extLst>
              <a:ext uri="{FF2B5EF4-FFF2-40B4-BE49-F238E27FC236}">
                <a16:creationId xmlns:a16="http://schemas.microsoft.com/office/drawing/2014/main" id="{C1067E79-F947-4B5A-8B10-5CED6F3C4959}"/>
              </a:ext>
            </a:extLst>
          </p:cNvPr>
          <p:cNvSpPr txBox="1"/>
          <p:nvPr/>
        </p:nvSpPr>
        <p:spPr>
          <a:xfrm>
            <a:off x="16376991" y="17885976"/>
            <a:ext cx="2258336" cy="67710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8" tIns="121918" rIns="121918" bIns="121918" numCol="1" spcCol="38100" rtlCol="0" anchor="t">
            <a:spAutoFit/>
          </a:bodyPr>
          <a:lstStyle/>
          <a:p>
            <a:pPr marL="0" marR="0" indent="0" algn="l" defTabSz="1219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2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mbria" panose="02040503050406030204" pitchFamily="18" charset="0"/>
                <a:ea typeface="Cambria" panose="02040503050406030204" pitchFamily="18" charset="0"/>
                <a:sym typeface="Calibri"/>
              </a:rPr>
              <a:t>Forsvarsvilje</a:t>
            </a:r>
          </a:p>
        </p:txBody>
      </p:sp>
      <p:grpSp>
        <p:nvGrpSpPr>
          <p:cNvPr id="37" name="Gruppe 36">
            <a:extLst>
              <a:ext uri="{FF2B5EF4-FFF2-40B4-BE49-F238E27FC236}">
                <a16:creationId xmlns:a16="http://schemas.microsoft.com/office/drawing/2014/main" id="{218D9F80-FDED-4601-9DE5-B2A6CEB4A282}"/>
              </a:ext>
            </a:extLst>
          </p:cNvPr>
          <p:cNvGrpSpPr/>
          <p:nvPr/>
        </p:nvGrpSpPr>
        <p:grpSpPr>
          <a:xfrm>
            <a:off x="7709570" y="3432803"/>
            <a:ext cx="8964860" cy="7889693"/>
            <a:chOff x="13572749" y="3648827"/>
            <a:chExt cx="10060562" cy="8853986"/>
          </a:xfrm>
        </p:grpSpPr>
        <p:grpSp>
          <p:nvGrpSpPr>
            <p:cNvPr id="31" name="Gruppe 30">
              <a:extLst>
                <a:ext uri="{FF2B5EF4-FFF2-40B4-BE49-F238E27FC236}">
                  <a16:creationId xmlns:a16="http://schemas.microsoft.com/office/drawing/2014/main" id="{160507AC-B723-49B7-AFB7-5CCA1613764A}"/>
                </a:ext>
              </a:extLst>
            </p:cNvPr>
            <p:cNvGrpSpPr/>
            <p:nvPr/>
          </p:nvGrpSpPr>
          <p:grpSpPr>
            <a:xfrm>
              <a:off x="13572749" y="3648827"/>
              <a:ext cx="10060562" cy="8853986"/>
              <a:chOff x="-10512544" y="2077643"/>
              <a:chExt cx="10194019" cy="8971437"/>
            </a:xfrm>
          </p:grpSpPr>
          <p:sp>
            <p:nvSpPr>
              <p:cNvPr id="27" name="Shape 2162">
                <a:extLst>
                  <a:ext uri="{FF2B5EF4-FFF2-40B4-BE49-F238E27FC236}">
                    <a16:creationId xmlns:a16="http://schemas.microsoft.com/office/drawing/2014/main" id="{04E3ED46-22D6-4EF8-9910-E2678474810B}"/>
                  </a:ext>
                </a:extLst>
              </p:cNvPr>
              <p:cNvSpPr/>
              <p:nvPr/>
            </p:nvSpPr>
            <p:spPr>
              <a:xfrm>
                <a:off x="-6948932" y="6407243"/>
                <a:ext cx="3069626" cy="3069508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 w="12700">
                <a:miter lim="400000"/>
              </a:ln>
            </p:spPr>
            <p:txBody>
              <a:bodyPr lIns="45719" rIns="45719" anchor="ctr"/>
              <a:lstStyle/>
              <a:p>
                <a:pPr defTabSz="91440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" name="Shape 2163">
                <a:extLst>
                  <a:ext uri="{FF2B5EF4-FFF2-40B4-BE49-F238E27FC236}">
                    <a16:creationId xmlns:a16="http://schemas.microsoft.com/office/drawing/2014/main" id="{7FD832D2-4CE9-4575-9262-445F0DE6EADC}"/>
                  </a:ext>
                </a:extLst>
              </p:cNvPr>
              <p:cNvSpPr/>
              <p:nvPr/>
            </p:nvSpPr>
            <p:spPr>
              <a:xfrm>
                <a:off x="-8041955" y="2077643"/>
                <a:ext cx="5251350" cy="45264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098" y="21591"/>
                    </a:moveTo>
                    <a:lnTo>
                      <a:pt x="21600" y="19242"/>
                    </a:lnTo>
                    <a:lnTo>
                      <a:pt x="12881" y="1722"/>
                    </a:lnTo>
                    <a:cubicBezTo>
                      <a:pt x="12310" y="574"/>
                      <a:pt x="11557" y="0"/>
                      <a:pt x="10804" y="0"/>
                    </a:cubicBezTo>
                    <a:cubicBezTo>
                      <a:pt x="10050" y="0"/>
                      <a:pt x="9297" y="574"/>
                      <a:pt x="8726" y="1722"/>
                    </a:cubicBezTo>
                    <a:lnTo>
                      <a:pt x="0" y="19256"/>
                    </a:lnTo>
                    <a:lnTo>
                      <a:pt x="3503" y="21600"/>
                    </a:lnTo>
                    <a:cubicBezTo>
                      <a:pt x="5163" y="19021"/>
                      <a:pt x="7815" y="17351"/>
                      <a:pt x="10804" y="17351"/>
                    </a:cubicBezTo>
                    <a:cubicBezTo>
                      <a:pt x="13788" y="17351"/>
                      <a:pt x="16437" y="19017"/>
                      <a:pt x="18098" y="2159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>
                <a:miter lim="400000"/>
              </a:ln>
            </p:spPr>
            <p:txBody>
              <a:bodyPr lIns="45719" rIns="45719" anchor="ctr"/>
              <a:lstStyle/>
              <a:p>
                <a:pPr defTabSz="91440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" name="Shape 2164">
                <a:extLst>
                  <a:ext uri="{FF2B5EF4-FFF2-40B4-BE49-F238E27FC236}">
                    <a16:creationId xmlns:a16="http://schemas.microsoft.com/office/drawing/2014/main" id="{9492A683-8CD4-4752-A2B4-C5941914EDC8}"/>
                  </a:ext>
                </a:extLst>
              </p:cNvPr>
              <p:cNvSpPr/>
              <p:nvPr/>
            </p:nvSpPr>
            <p:spPr>
              <a:xfrm>
                <a:off x="-5159601" y="6538430"/>
                <a:ext cx="4841076" cy="4510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1" h="21600" extrusionOk="0">
                    <a:moveTo>
                      <a:pt x="20927" y="17411"/>
                    </a:moveTo>
                    <a:lnTo>
                      <a:pt x="11625" y="0"/>
                    </a:lnTo>
                    <a:lnTo>
                      <a:pt x="7861" y="2351"/>
                    </a:lnTo>
                    <a:cubicBezTo>
                      <a:pt x="8391" y="3654"/>
                      <a:pt x="8685" y="5094"/>
                      <a:pt x="8685" y="6609"/>
                    </a:cubicBezTo>
                    <a:cubicBezTo>
                      <a:pt x="8685" y="8527"/>
                      <a:pt x="8213" y="10327"/>
                      <a:pt x="7388" y="11879"/>
                    </a:cubicBezTo>
                    <a:cubicBezTo>
                      <a:pt x="5873" y="14732"/>
                      <a:pt x="3165" y="16750"/>
                      <a:pt x="0" y="17141"/>
                    </a:cubicBezTo>
                    <a:lnTo>
                      <a:pt x="2" y="21600"/>
                    </a:lnTo>
                    <a:lnTo>
                      <a:pt x="18688" y="21600"/>
                    </a:lnTo>
                    <a:cubicBezTo>
                      <a:pt x="19869" y="21600"/>
                      <a:pt x="20714" y="21165"/>
                      <a:pt x="21139" y="20459"/>
                    </a:cubicBezTo>
                    <a:cubicBezTo>
                      <a:pt x="21600" y="19694"/>
                      <a:pt x="21566" y="18609"/>
                      <a:pt x="20927" y="17411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12700">
                <a:miter lim="400000"/>
              </a:ln>
            </p:spPr>
            <p:txBody>
              <a:bodyPr lIns="45719" rIns="45719" anchor="ctr"/>
              <a:lstStyle/>
              <a:p>
                <a:pPr defTabSz="91440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0" name="Shape 2165">
                <a:extLst>
                  <a:ext uri="{FF2B5EF4-FFF2-40B4-BE49-F238E27FC236}">
                    <a16:creationId xmlns:a16="http://schemas.microsoft.com/office/drawing/2014/main" id="{F00AA58B-698B-4918-B376-0CAF85F3DFBD}"/>
                  </a:ext>
                </a:extLst>
              </p:cNvPr>
              <p:cNvSpPr/>
              <p:nvPr/>
            </p:nvSpPr>
            <p:spPr>
              <a:xfrm>
                <a:off x="-10512544" y="6538430"/>
                <a:ext cx="4844062" cy="45077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1" h="21600" extrusionOk="0">
                    <a:moveTo>
                      <a:pt x="14054" y="11873"/>
                    </a:moveTo>
                    <a:cubicBezTo>
                      <a:pt x="13230" y="10320"/>
                      <a:pt x="12758" y="8519"/>
                      <a:pt x="12758" y="6599"/>
                    </a:cubicBezTo>
                    <a:cubicBezTo>
                      <a:pt x="12758" y="5087"/>
                      <a:pt x="13051" y="3651"/>
                      <a:pt x="13577" y="2349"/>
                    </a:cubicBezTo>
                    <a:lnTo>
                      <a:pt x="9812" y="0"/>
                    </a:lnTo>
                    <a:lnTo>
                      <a:pt x="524" y="17408"/>
                    </a:lnTo>
                    <a:cubicBezTo>
                      <a:pt x="-116" y="18607"/>
                      <a:pt x="-149" y="19693"/>
                      <a:pt x="312" y="20459"/>
                    </a:cubicBezTo>
                    <a:cubicBezTo>
                      <a:pt x="737" y="21165"/>
                      <a:pt x="1581" y="21600"/>
                      <a:pt x="2761" y="21600"/>
                    </a:cubicBezTo>
                    <a:lnTo>
                      <a:pt x="21451" y="21600"/>
                    </a:lnTo>
                    <a:lnTo>
                      <a:pt x="21449" y="17139"/>
                    </a:lnTo>
                    <a:cubicBezTo>
                      <a:pt x="18281" y="16752"/>
                      <a:pt x="15571" y="14730"/>
                      <a:pt x="14054" y="1187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12700">
                <a:miter lim="400000"/>
              </a:ln>
            </p:spPr>
            <p:txBody>
              <a:bodyPr lIns="45719" rIns="45719" anchor="ctr"/>
              <a:lstStyle/>
              <a:p>
                <a:pPr defTabSz="91440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dirty="0"/>
              </a:p>
            </p:txBody>
          </p:sp>
        </p:grpSp>
        <p:sp>
          <p:nvSpPr>
            <p:cNvPr id="33" name="TekstSylinder 32">
              <a:extLst>
                <a:ext uri="{FF2B5EF4-FFF2-40B4-BE49-F238E27FC236}">
                  <a16:creationId xmlns:a16="http://schemas.microsoft.com/office/drawing/2014/main" id="{93CF66B3-EDE8-44D2-9849-F8A8F0E68DA5}"/>
                </a:ext>
              </a:extLst>
            </p:cNvPr>
            <p:cNvSpPr txBox="1"/>
            <p:nvPr/>
          </p:nvSpPr>
          <p:spPr>
            <a:xfrm>
              <a:off x="20221623" y="10312148"/>
              <a:ext cx="2662985" cy="12434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21918" tIns="121918" rIns="121918" bIns="121918" numCol="1" spcCol="38100" rtlCol="0" anchor="t">
              <a:spAutoFit/>
            </a:bodyPr>
            <a:lstStyle/>
            <a:p>
              <a:pPr marL="0" marR="0" indent="0" algn="ctr" defTabSz="1219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nb-NO" sz="28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Livs- og yrkeserfaring</a:t>
              </a:r>
              <a:endParaRPr kumimoji="0" lang="nb-NO" sz="2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mbria" panose="02040503050406030204" pitchFamily="18" charset="0"/>
                <a:ea typeface="Cambria" panose="02040503050406030204" pitchFamily="18" charset="0"/>
                <a:sym typeface="Calibri"/>
              </a:endParaRPr>
            </a:p>
          </p:txBody>
        </p:sp>
        <p:sp>
          <p:nvSpPr>
            <p:cNvPr id="34" name="TekstSylinder 33">
              <a:extLst>
                <a:ext uri="{FF2B5EF4-FFF2-40B4-BE49-F238E27FC236}">
                  <a16:creationId xmlns:a16="http://schemas.microsoft.com/office/drawing/2014/main" id="{D5DB3863-B7FC-4DA6-9407-A052E6D8C33C}"/>
                </a:ext>
              </a:extLst>
            </p:cNvPr>
            <p:cNvSpPr txBox="1"/>
            <p:nvPr/>
          </p:nvSpPr>
          <p:spPr>
            <a:xfrm>
              <a:off x="17369274" y="9104748"/>
              <a:ext cx="2568663" cy="7598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21918" tIns="121918" rIns="121918" bIns="121918" numCol="1" spcCol="38100" rtlCol="0" anchor="t">
              <a:spAutoFit/>
            </a:bodyPr>
            <a:lstStyle/>
            <a:p>
              <a:pPr marL="0" marR="0" indent="0" algn="l" defTabSz="1219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28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Calibri"/>
                </a:rPr>
                <a:t>Forsvarsvilje</a:t>
              </a:r>
            </a:p>
          </p:txBody>
        </p:sp>
        <p:sp>
          <p:nvSpPr>
            <p:cNvPr id="35" name="TekstSylinder 34">
              <a:extLst>
                <a:ext uri="{FF2B5EF4-FFF2-40B4-BE49-F238E27FC236}">
                  <a16:creationId xmlns:a16="http://schemas.microsoft.com/office/drawing/2014/main" id="{0331D049-DD72-4C50-8ACB-8679A41165A8}"/>
                </a:ext>
              </a:extLst>
            </p:cNvPr>
            <p:cNvSpPr txBox="1"/>
            <p:nvPr/>
          </p:nvSpPr>
          <p:spPr>
            <a:xfrm>
              <a:off x="14507121" y="10312148"/>
              <a:ext cx="2229387" cy="11079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21918" tIns="121918" rIns="121918" bIns="121918" numCol="1" spcCol="38100" rtlCol="0" anchor="t">
              <a:spAutoFit/>
            </a:bodyPr>
            <a:lstStyle/>
            <a:p>
              <a:pPr marL="0" marR="0" indent="0" algn="ctr" defTabSz="1219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28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Calibri"/>
                </a:rPr>
                <a:t>Lokal tilhørighet</a:t>
              </a:r>
            </a:p>
          </p:txBody>
        </p:sp>
        <p:sp>
          <p:nvSpPr>
            <p:cNvPr id="36" name="TekstSylinder 35">
              <a:extLst>
                <a:ext uri="{FF2B5EF4-FFF2-40B4-BE49-F238E27FC236}">
                  <a16:creationId xmlns:a16="http://schemas.microsoft.com/office/drawing/2014/main" id="{72EE9AED-2EE0-4704-A3B3-19FC82C31AB9}"/>
                </a:ext>
              </a:extLst>
            </p:cNvPr>
            <p:cNvSpPr txBox="1"/>
            <p:nvPr/>
          </p:nvSpPr>
          <p:spPr>
            <a:xfrm>
              <a:off x="17442068" y="5358690"/>
              <a:ext cx="2446217" cy="12434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21918" tIns="121918" rIns="121918" bIns="121918" numCol="1" spcCol="38100" rtlCol="0" anchor="t">
              <a:spAutoFit/>
            </a:bodyPr>
            <a:lstStyle/>
            <a:p>
              <a:pPr marL="0" marR="0" indent="0" algn="ctr" defTabSz="1219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nb-NO" sz="28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Militær kompetanse</a:t>
              </a:r>
              <a:endParaRPr kumimoji="0" lang="nb-NO" sz="2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mbria" panose="02040503050406030204" pitchFamily="18" charset="0"/>
                <a:ea typeface="Cambria" panose="02040503050406030204" pitchFamily="18" charset="0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047400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755AE17-E8F6-4F13-8FEB-83092AC49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770" y="2003773"/>
            <a:ext cx="10604166" cy="1572386"/>
          </a:xfrm>
        </p:spPr>
        <p:txBody>
          <a:bodyPr>
            <a:normAutofit/>
          </a:bodyPr>
          <a:lstStyle/>
          <a:p>
            <a:r>
              <a:rPr lang="nb-NO" sz="6000" dirty="0"/>
              <a:t>Prioriteter: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EE210AE-456B-44C2-9104-BC5200F33324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966864" y="4413378"/>
            <a:ext cx="8443929" cy="2582129"/>
          </a:xfrm>
        </p:spPr>
        <p:txBody>
          <a:bodyPr>
            <a:noAutofit/>
          </a:bodyPr>
          <a:lstStyle/>
          <a:p>
            <a:r>
              <a:rPr lang="nb-NO" sz="4800" dirty="0"/>
              <a:t>Beredskapsklare avdelinger</a:t>
            </a:r>
          </a:p>
          <a:p>
            <a:r>
              <a:rPr lang="nb-NO" sz="4800" dirty="0"/>
              <a:t>Standardisering og forenkling</a:t>
            </a:r>
          </a:p>
          <a:p>
            <a:r>
              <a:rPr lang="nb-NO" sz="4800" dirty="0"/>
              <a:t>Fornying og utvikling </a:t>
            </a:r>
          </a:p>
          <a:p>
            <a:r>
              <a:rPr lang="nb-NO" sz="4800" dirty="0"/>
              <a:t>Et desentralisert heimevern</a:t>
            </a:r>
          </a:p>
          <a:p>
            <a:r>
              <a:rPr lang="nb-NO" sz="4800" dirty="0"/>
              <a:t>Synlighet og anerkjennelse</a:t>
            </a:r>
          </a:p>
        </p:txBody>
      </p:sp>
      <p:pic>
        <p:nvPicPr>
          <p:cNvPr id="7" name="Bilde 6" descr="Et bilde som inneholder objekt&#10;&#10;Beskrivelse som er generert med svært høy visshet">
            <a:extLst>
              <a:ext uri="{FF2B5EF4-FFF2-40B4-BE49-F238E27FC236}">
                <a16:creationId xmlns:a16="http://schemas.microsoft.com/office/drawing/2014/main" id="{EB2EEEC5-0714-4723-A7DA-2D71A11FD14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728" y="449288"/>
            <a:ext cx="2441273" cy="904093"/>
          </a:xfrm>
          <a:prstGeom prst="rect">
            <a:avLst/>
          </a:prstGeom>
        </p:spPr>
      </p:pic>
      <p:pic>
        <p:nvPicPr>
          <p:cNvPr id="8" name="Plassholder for bilde 7" descr="Et bilde som inneholder utendørs, gress, person, mann&#10;&#10;Automatisk generert beskrivelse">
            <a:extLst>
              <a:ext uri="{FF2B5EF4-FFF2-40B4-BE49-F238E27FC236}">
                <a16:creationId xmlns:a16="http://schemas.microsoft.com/office/drawing/2014/main" id="{F3CB0B31-65B8-4AA7-A959-F80649F0DF89}"/>
              </a:ext>
            </a:extLst>
          </p:cNvPr>
          <p:cNvPicPr>
            <a:picLocks noGrp="1" noChangeAspect="1"/>
          </p:cNvPicPr>
          <p:nvPr>
            <p:ph type="pic" sz="half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124" b="9124"/>
          <a:stretch>
            <a:fillRect/>
          </a:stretch>
        </p:blipFill>
        <p:spPr/>
      </p:pic>
      <p:pic>
        <p:nvPicPr>
          <p:cNvPr id="12" name="Plassholder for bilde 11" descr="Et bilde som inneholder gress, utendørs, ensartet, mann&#10;&#10;Automatisk generert beskrivelse">
            <a:extLst>
              <a:ext uri="{FF2B5EF4-FFF2-40B4-BE49-F238E27FC236}">
                <a16:creationId xmlns:a16="http://schemas.microsoft.com/office/drawing/2014/main" id="{F8FA9B58-EDD3-4A50-BA83-2EFEA94F2B3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057" r="20057"/>
          <a:stretch>
            <a:fillRect/>
          </a:stretch>
        </p:blipFill>
        <p:spPr/>
      </p:pic>
      <p:pic>
        <p:nvPicPr>
          <p:cNvPr id="17" name="Plassholder for bilde 16" descr="Et bilde som inneholder bygning, snø, utendørs, person&#10;&#10;Automatisk generert beskrivelse">
            <a:extLst>
              <a:ext uri="{FF2B5EF4-FFF2-40B4-BE49-F238E27FC236}">
                <a16:creationId xmlns:a16="http://schemas.microsoft.com/office/drawing/2014/main" id="{EA419CFF-0BCE-4309-A6FB-A10083C4861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057" r="200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0604331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Forsvaret_16-9_v1.0">
  <a:themeElements>
    <a:clrScheme name="Forsvaret_16-9_v1.0">
      <a:dk1>
        <a:srgbClr val="191919"/>
      </a:dk1>
      <a:lt1>
        <a:srgbClr val="EFEFEF"/>
      </a:lt1>
      <a:dk2>
        <a:srgbClr val="A7A7A7"/>
      </a:dk2>
      <a:lt2>
        <a:srgbClr val="535353"/>
      </a:lt2>
      <a:accent1>
        <a:srgbClr val="735D31"/>
      </a:accent1>
      <a:accent2>
        <a:srgbClr val="6B8887"/>
      </a:accent2>
      <a:accent3>
        <a:srgbClr val="BFBC92"/>
      </a:accent3>
      <a:accent4>
        <a:srgbClr val="67869B"/>
      </a:accent4>
      <a:accent5>
        <a:srgbClr val="5F625B"/>
      </a:accent5>
      <a:accent6>
        <a:srgbClr val="C5A870"/>
      </a:accent6>
      <a:hlink>
        <a:srgbClr val="0000FF"/>
      </a:hlink>
      <a:folHlink>
        <a:srgbClr val="FF00FF"/>
      </a:folHlink>
    </a:clrScheme>
    <a:fontScheme name="Forsvaret_16-9_v1.0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Forsvaret_16-9_v1.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FEFE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121918" tIns="121918" rIns="121918" bIns="121918" numCol="1" spcCol="38100" rtlCol="0" anchor="ctr">
        <a:spAutoFit/>
      </a:bodyPr>
      <a:lstStyle>
        <a:defPPr marL="0" marR="0" indent="0" algn="l" defTabSz="1219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191919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121918" tIns="121918" rIns="121918" bIns="121918" numCol="1" spcCol="38100" rtlCol="0" anchor="t">
        <a:spAutoFit/>
      </a:bodyPr>
      <a:lstStyle>
        <a:defPPr marL="0" marR="0" indent="0" algn="l" defTabSz="1219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191919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Forsvaret_16-9_v1.0">
  <a:themeElements>
    <a:clrScheme name="Forsvaret_16-9_v1.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35D31"/>
      </a:accent1>
      <a:accent2>
        <a:srgbClr val="6B8887"/>
      </a:accent2>
      <a:accent3>
        <a:srgbClr val="BFBC92"/>
      </a:accent3>
      <a:accent4>
        <a:srgbClr val="67869B"/>
      </a:accent4>
      <a:accent5>
        <a:srgbClr val="5F625B"/>
      </a:accent5>
      <a:accent6>
        <a:srgbClr val="C5A870"/>
      </a:accent6>
      <a:hlink>
        <a:srgbClr val="0000FF"/>
      </a:hlink>
      <a:folHlink>
        <a:srgbClr val="FF00FF"/>
      </a:folHlink>
    </a:clrScheme>
    <a:fontScheme name="Forsvaret_16-9_v1.0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Forsvaret_16-9_v1.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FEFE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121918" tIns="121918" rIns="121918" bIns="121918" numCol="1" spcCol="38100" rtlCol="0" anchor="ctr">
        <a:spAutoFit/>
      </a:bodyPr>
      <a:lstStyle>
        <a:defPPr marL="0" marR="0" indent="0" algn="l" defTabSz="1219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191919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121918" tIns="121918" rIns="121918" bIns="121918" numCol="1" spcCol="38100" rtlCol="0" anchor="t">
        <a:spAutoFit/>
      </a:bodyPr>
      <a:lstStyle>
        <a:defPPr marL="0" marR="0" indent="0" algn="l" defTabSz="1219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191919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Brief" ma:contentTypeID="0x010100E04E9CB587854BDCB31D5A9387256C6300B89B47D33D60854CBA96365DBD06C7E606007D645EC5DFCDEA43AAE8AF3FDC39360E" ma:contentTypeVersion="10" ma:contentTypeDescription="" ma:contentTypeScope="" ma:versionID="e8854c5991394f71d15677c63c33d9c2">
  <xsd:schema xmlns:xsd="http://www.w3.org/2001/XMLSchema" xmlns:xs="http://www.w3.org/2001/XMLSchema" xmlns:p="http://schemas.microsoft.com/office/2006/metadata/properties" xmlns:ns2="25bffd5b-8c1c-4c32-b20d-2b9b7ae2e862" xmlns:ns3="8d2c14e5-cc4f-4d1d-a936-4bba697e6f76" targetNamespace="http://schemas.microsoft.com/office/2006/metadata/properties" ma:root="true" ma:fieldsID="9e928ac192dc352b614860ce022a28b1" ns2:_="" ns3:_="">
    <xsd:import namespace="25bffd5b-8c1c-4c32-b20d-2b9b7ae2e862"/>
    <xsd:import namespace="8d2c14e5-cc4f-4d1d-a936-4bba697e6f76"/>
    <xsd:element name="properties">
      <xsd:complexType>
        <xsd:sequence>
          <xsd:element name="documentManagement">
            <xsd:complexType>
              <xsd:all>
                <xsd:element ref="ns2:ForsvaretTeamsiteOrganizationNoteField" minOccurs="0"/>
                <xsd:element ref="ns2:ForsvaretTeamsiteSecurityLevelNoteField" minOccurs="0"/>
                <xsd:element ref="ns3:obdd05e3159b4af2a124eed09d3f9d00" minOccurs="0"/>
                <xsd:element ref="ns3:TaxCatchAll" minOccurs="0"/>
                <xsd:element ref="ns3:TaxCatchAllLabel" minOccurs="0"/>
                <xsd:element ref="ns3:Status"/>
                <xsd:element ref="ns3:hbfef39a4c3a49778b14fec56ce980c2" minOccurs="0"/>
                <xsd:element ref="ns3:TaxKeywordTaxHTField" minOccurs="0"/>
                <xsd:element ref="ns2:Farge_x0020_Statu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bffd5b-8c1c-4c32-b20d-2b9b7ae2e862" elementFormDefault="qualified">
    <xsd:import namespace="http://schemas.microsoft.com/office/2006/documentManagement/types"/>
    <xsd:import namespace="http://schemas.microsoft.com/office/infopath/2007/PartnerControls"/>
    <xsd:element name="ForsvaretTeamsiteOrganizationNoteField" ma:index="9" nillable="true" ma:taxonomy="true" ma:internalName="ForsvaretTeamsiteOrganizationNoteField" ma:taxonomyFieldName="ForsvaretTeamsiteOrganization" ma:displayName="Organisasjon" ma:readOnly="false" ma:fieldId="{ce581202-aef1-40d5-93f6-1bfc97bfdfec}" ma:taxonomyMulti="true" ma:sspId="9bc1ae65-7bad-4a1a-867d-1417b907e5da" ma:termSetId="8ef42b10-e278-477c-a425-1308312cba5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orsvaretTeamsiteSecurityLevelNoteField" ma:index="11" ma:taxonomy="true" ma:internalName="ForsvaretTeamsiteSecurityLevelNoteField" ma:taxonomyFieldName="ForsvaretTeamsiteSecurityLevel" ma:displayName="Graderingsnivå" ma:fieldId="{9236b146-51f2-4d7d-9179-f23cb0260ed6}" ma:sspId="9bc1ae65-7bad-4a1a-867d-1417b907e5da" ma:termSetId="ca32687f-15c1-4b8a-bc76-5721c7b52a1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arge_x0020_Status" ma:index="21" nillable="true" ma:displayName="Farge Status" ma:internalName="Farge_x0020_Status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2c14e5-cc4f-4d1d-a936-4bba697e6f76" elementFormDefault="qualified">
    <xsd:import namespace="http://schemas.microsoft.com/office/2006/documentManagement/types"/>
    <xsd:import namespace="http://schemas.microsoft.com/office/infopath/2007/PartnerControls"/>
    <xsd:element name="obdd05e3159b4af2a124eed09d3f9d00" ma:index="12" nillable="true" ma:taxonomy="true" ma:internalName="obdd05e3159b4af2a124eed09d3f9d00" ma:taxonomyFieldName="Fagfelt" ma:displayName="Fagfelt" ma:default="" ma:fieldId="{8bdd05e3-159b-4af2-a124-eed09d3f9d00}" ma:taxonomyMulti="true" ma:sspId="9bc1ae65-7bad-4a1a-867d-1417b907e5da" ma:termSetId="c0e8a06e-6798-407e-8433-f028aea76137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axCatchAll" ma:index="13" nillable="true" ma:displayName="Global taksonomikolonne" ma:description="" ma:hidden="true" ma:list="{a1bdf0a3-9a63-4184-b3fc-1e894025aea3}" ma:internalName="TaxCatchAll" ma:showField="CatchAllData" ma:web="8d2c14e5-cc4f-4d1d-a936-4bba697e6f7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4" nillable="true" ma:displayName="Global taksonomikolonne1" ma:hidden="true" ma:list="{a1bdf0a3-9a63-4184-b3fc-1e894025aea3}" ma:internalName="TaxCatchAllLabel" ma:readOnly="true" ma:showField="CatchAllDataLabel" ma:web="8d2c14e5-cc4f-4d1d-a936-4bba697e6f7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tatus" ma:index="16" ma:displayName="Status" ma:default="Under arbeid" ma:format="Dropdown" ma:internalName="Status0" ma:readOnly="false">
      <xsd:simpleType>
        <xsd:union memberTypes="dms:Text">
          <xsd:simpleType>
            <xsd:restriction base="dms:Choice">
              <xsd:enumeration value="Påbegynt"/>
              <xsd:enumeration value="Under arbeid"/>
              <xsd:enumeration value="Fullført"/>
              <xsd:enumeration value="Til godkjenning"/>
              <xsd:enumeration value="Godkjent"/>
              <xsd:enumeration value="Utdatert"/>
              <xsd:enumeration value="Til arkivering"/>
            </xsd:restriction>
          </xsd:simpleType>
        </xsd:union>
      </xsd:simpleType>
    </xsd:element>
    <xsd:element name="hbfef39a4c3a49778b14fec56ce980c2" ma:index="17" ma:taxonomy="true" ma:internalName="hbfef39a4c3a49778b14fec56ce980c2" ma:taxonomyFieldName="Type_x0020_brief0" ma:displayName="Type brief" ma:readOnly="false" ma:default="" ma:fieldId="{1bfef39a-4c3a-4977-8b14-fec56ce980c2}" ma:sspId="9bc1ae65-7bad-4a1a-867d-1417b907e5da" ma:termSetId="e3294ae9-1d38-4828-b0e8-94805cb813ff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axKeywordTaxHTField" ma:index="19" nillable="true" ma:taxonomy="true" ma:internalName="TaxKeywordTaxHTField" ma:taxonomyFieldName="TaxKeyword" ma:displayName="Fritekstnøkkelord" ma:readOnly="false" ma:fieldId="{23f27201-bee3-471e-b2e7-b64fd8b7ca38}" ma:taxonomyMulti="true" ma:sspId="9bc1ae65-7bad-4a1a-867d-1417b907e5da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_dlc_DocId" ma:index="22" nillable="true" ma:displayName="Dokument-ID-verdi" ma:description="Verdien for dokument-IDen som er tilordnet elementet." ma:internalName="_dlc_DocId" ma:readOnly="true">
      <xsd:simpleType>
        <xsd:restriction base="dms:Text"/>
      </xsd:simpleType>
    </xsd:element>
    <xsd:element name="_dlc_DocIdUrl" ma:index="23" nillable="true" ma:displayName="Dokument-ID" ma:description="Fast kobling til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4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displayName="Tittel"/>
        <xsd:element ref="dc:subject" minOccurs="0" maxOccurs="1"/>
        <xsd:element ref="dc:description" minOccurs="0" maxOccurs="1" ma:index="25" ma:displayName="Kommentarer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arge_x0020_Status xmlns="25bffd5b-8c1c-4c32-b20d-2b9b7ae2e862" xsi:nil="true"/>
    <Status xmlns="8d2c14e5-cc4f-4d1d-a936-4bba697e6f76">Godkjent</Status>
    <ForsvaretTeamsiteSecurityLevelNoteField xmlns="25bffd5b-8c1c-4c32-b20d-2b9b7ae2e862">
      <Terms xmlns="http://schemas.microsoft.com/office/infopath/2007/PartnerControls">
        <TermInfo xmlns="http://schemas.microsoft.com/office/infopath/2007/PartnerControls">
          <TermName xmlns="http://schemas.microsoft.com/office/infopath/2007/PartnerControls">UGRADERT</TermName>
          <TermId xmlns="http://schemas.microsoft.com/office/infopath/2007/PartnerControls">d00673f2-4025-410d-80f3-e4b359da56af</TermId>
        </TermInfo>
      </Terms>
    </ForsvaretTeamsiteSecurityLevelNoteField>
    <TaxCatchAll xmlns="8d2c14e5-cc4f-4d1d-a936-4bba697e6f76">
      <Value>12</Value>
      <Value>174</Value>
      <Value>23</Value>
      <Value>22</Value>
      <Value>21</Value>
      <Value>2</Value>
      <Value>1</Value>
    </TaxCatchAll>
    <ForsvaretTeamsiteOrganizationNoteField xmlns="25bffd5b-8c1c-4c32-b20d-2b9b7ae2e862">
      <Terms xmlns="http://schemas.microsoft.com/office/infopath/2007/PartnerControls">
        <TermInfo xmlns="http://schemas.microsoft.com/office/infopath/2007/PartnerControls">
          <TermName xmlns="http://schemas.microsoft.com/office/infopath/2007/PartnerControls">Heimevernet</TermName>
          <TermId xmlns="http://schemas.microsoft.com/office/infopath/2007/PartnerControls">dea4b6f9-3a60-47ea-a019-3b4d69d2c1a4</TermId>
        </TermInfo>
      </Terms>
    </ForsvaretTeamsiteOrganizationNoteField>
    <obdd05e3159b4af2a124eed09d3f9d00 xmlns="8d2c14e5-cc4f-4d1d-a936-4bba697e6f76">
      <Terms xmlns="http://schemas.microsoft.com/office/infopath/2007/PartnerControls"/>
    </obdd05e3159b4af2a124eed09d3f9d00>
    <TaxKeywordTaxHTField xmlns="8d2c14e5-cc4f-4d1d-a936-4bba697e6f76">
      <Terms xmlns="http://schemas.microsoft.com/office/infopath/2007/PartnerControls"/>
    </TaxKeywordTaxHTField>
    <_dlc_DocId xmlns="8d2c14e5-cc4f-4d1d-a936-4bba697e6f76">Y4ATTMRMW3F4-1260453187-1610</_dlc_DocId>
    <_dlc_DocIdUrl xmlns="8d2c14e5-cc4f-4d1d-a936-4bba697e6f76">
      <Url>http://rom.mil.no/sites/heimevernet/_layouts/15/DocIdRedir.aspx?ID=Y4ATTMRMW3F4-1260453187-1610</Url>
      <Description>Y4ATTMRMW3F4-1260453187-1610</Description>
    </_dlc_DocIdUrl>
    <hbfef39a4c3a49778b14fec56ce980c2 xmlns="8d2c14e5-cc4f-4d1d-a936-4bba697e6f76">
      <Terms xmlns="http://schemas.microsoft.com/office/infopath/2007/PartnerControls">
        <TermInfo xmlns="http://schemas.microsoft.com/office/infopath/2007/PartnerControls">
          <TermName xmlns="http://schemas.microsoft.com/office/infopath/2007/PartnerControls">Kommandobrief</TermName>
          <TermId xmlns="http://schemas.microsoft.com/office/infopath/2007/PartnerControls">2936c5d4-0cbe-4ac0-b406-6b6f3bac1d8e</TermId>
        </TermInfo>
      </Terms>
    </hbfef39a4c3a49778b14fec56ce980c2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282598-3054-4863-AA9E-A248D1C5C9D0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A29FEA3E-AB52-47EC-846F-D0B3CE9373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bffd5b-8c1c-4c32-b20d-2b9b7ae2e862"/>
    <ds:schemaRef ds:uri="8d2c14e5-cc4f-4d1d-a936-4bba697e6f7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FF14103-F4D9-47B2-AEFA-43E7CF0CA4A6}">
  <ds:schemaRefs>
    <ds:schemaRef ds:uri="http://purl.org/dc/elements/1.1/"/>
    <ds:schemaRef ds:uri="http://schemas.microsoft.com/office/2006/documentManagement/types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8d2c14e5-cc4f-4d1d-a936-4bba697e6f76"/>
    <ds:schemaRef ds:uri="25bffd5b-8c1c-4c32-b20d-2b9b7ae2e862"/>
    <ds:schemaRef ds:uri="http://schemas.microsoft.com/office/2006/metadata/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4368D210-D7AF-4DDA-84FB-4E2C24DEE38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20723</TotalTime>
  <Words>1191</Words>
  <Application>Microsoft Office PowerPoint</Application>
  <PresentationFormat>Egendefinert</PresentationFormat>
  <Paragraphs>135</Paragraphs>
  <Slides>11</Slides>
  <Notes>11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Cambria</vt:lpstr>
      <vt:lpstr>Helvetica</vt:lpstr>
      <vt:lpstr>Verdana</vt:lpstr>
      <vt:lpstr>Wingdings</vt:lpstr>
      <vt:lpstr>Forsvaret_16-9_v1.0</vt:lpstr>
      <vt:lpstr>Office-tema</vt:lpstr>
      <vt:lpstr>Overalt alltid</vt:lpstr>
      <vt:lpstr>Forsvaret</vt:lpstr>
      <vt:lpstr>PowerPoint-presentasjon</vt:lpstr>
      <vt:lpstr>PowerPoint-presentasjon</vt:lpstr>
      <vt:lpstr>PowerPoint-presentasjon</vt:lpstr>
      <vt:lpstr>Heimevernets oppgaver</vt:lpstr>
      <vt:lpstr>Logistikk</vt:lpstr>
      <vt:lpstr>Heimevernssoldaten</vt:lpstr>
      <vt:lpstr>Prioriteter:</vt:lpstr>
      <vt:lpstr>Aldri mer 9. april</vt:lpstr>
      <vt:lpstr>Overalt  alltid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Orientering om Heimevernet</dc:title>
  <dc:creator>stnybakken@mil.no</dc:creator>
  <dc:description>Sjef HV's kommandobrief, oppdatert 14. januar 2020. POC: Stein Cato Nybakken</dc:description>
  <cp:lastModifiedBy>Grosberghaugen, Per Gunnar</cp:lastModifiedBy>
  <cp:revision>192</cp:revision>
  <cp:lastPrinted>2018-11-29T11:38:07Z</cp:lastPrinted>
  <dcterms:modified xsi:type="dcterms:W3CDTF">2020-02-05T11:01:30Z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0x010100E04E9CB587854BDCB31D5A9387256C6300B89B47D33D60854CBA96365DBD06C7E606007D645EC5DFCDEA43AAE8AF3FDC39360E</vt:lpwstr>
  </property>
  <property fmtid="{D5CDD505-2E9C-101B-9397-08002B2CF9AE}" pid="3" name="Utsteder">
    <vt:lpwstr>21;#SJEF HV|e33f3c24-86bc-4996-8791-ac5530f86544</vt:lpwstr>
  </property>
  <property fmtid="{D5CDD505-2E9C-101B-9397-08002B2CF9AE}" pid="4" name="Ordremottaker">
    <vt:lpwstr>23;#Alle HV-distrikt|ad902a06-63ea-43b4-8c74-317dc1493a83</vt:lpwstr>
  </property>
  <property fmtid="{D5CDD505-2E9C-101B-9397-08002B2CF9AE}" pid="5" name="a7dc2f3056964d4487cb0af49e766117">
    <vt:lpwstr>OPLAN - Operation Plan|394b595e-31c2-4b86-8345-22ba1d7a6f96</vt:lpwstr>
  </property>
  <property fmtid="{D5CDD505-2E9C-101B-9397-08002B2CF9AE}" pid="6" name="k02e3560dd8842f994c3378c3efe4d4d">
    <vt:lpwstr>Alle HV-distrikt|ad902a06-63ea-43b4-8c74-317dc1493a83</vt:lpwstr>
  </property>
  <property fmtid="{D5CDD505-2E9C-101B-9397-08002B2CF9AE}" pid="7" name="Type ordre">
    <vt:lpwstr>22;#OPLAN - Operation Plan|394b595e-31c2-4b86-8345-22ba1d7a6f96</vt:lpwstr>
  </property>
  <property fmtid="{D5CDD505-2E9C-101B-9397-08002B2CF9AE}" pid="8" name="Type dokument">
    <vt:lpwstr/>
  </property>
  <property fmtid="{D5CDD505-2E9C-101B-9397-08002B2CF9AE}" pid="9" name="ForsvaretTeamsiteSubjectNoteField">
    <vt:lpwstr>Landmakt|ada1485e-3202-40ef-970c-b16812f7a408</vt:lpwstr>
  </property>
  <property fmtid="{D5CDD505-2E9C-101B-9397-08002B2CF9AE}" pid="10" name="TaxKeyword">
    <vt:lpwstr/>
  </property>
  <property fmtid="{D5CDD505-2E9C-101B-9397-08002B2CF9AE}" pid="11" name="Type dokument - underkategori">
    <vt:lpwstr/>
  </property>
  <property fmtid="{D5CDD505-2E9C-101B-9397-08002B2CF9AE}" pid="12" name="Avdeling">
    <vt:lpwstr/>
  </property>
  <property fmtid="{D5CDD505-2E9C-101B-9397-08002B2CF9AE}" pid="13" name="ForsvaretTeamsiteOrganization">
    <vt:lpwstr>1;#Heimevernet|dea4b6f9-3a60-47ea-a019-3b4d69d2c1a4</vt:lpwstr>
  </property>
  <property fmtid="{D5CDD505-2E9C-101B-9397-08002B2CF9AE}" pid="14" name="ForsvaretTeamsiteSubject">
    <vt:lpwstr>2;#Landmakt|ada1485e-3202-40ef-970c-b16812f7a408</vt:lpwstr>
  </property>
  <property fmtid="{D5CDD505-2E9C-101B-9397-08002B2CF9AE}" pid="15" name="Fagfelt">
    <vt:lpwstr/>
  </property>
  <property fmtid="{D5CDD505-2E9C-101B-9397-08002B2CF9AE}" pid="16" name="ForsvaretTeamsiteSecurityLevel">
    <vt:lpwstr>12;#UGRADERT|d00673f2-4025-410d-80f3-e4b359da56af</vt:lpwstr>
  </property>
  <property fmtid="{D5CDD505-2E9C-101B-9397-08002B2CF9AE}" pid="17" name="Operasjon">
    <vt:lpwstr/>
  </property>
  <property fmtid="{D5CDD505-2E9C-101B-9397-08002B2CF9AE}" pid="18" name="_dlc_DocIdItemGuid">
    <vt:lpwstr>5430b221-fc51-46e6-b439-828796bf7831</vt:lpwstr>
  </property>
  <property fmtid="{D5CDD505-2E9C-101B-9397-08002B2CF9AE}" pid="19" name="a4dbc715fe86476bbd7a0e2b6607bfa8">
    <vt:lpwstr>SJEF HV|e33f3c24-86bc-4996-8791-ac5530f86544</vt:lpwstr>
  </property>
  <property fmtid="{D5CDD505-2E9C-101B-9397-08002B2CF9AE}" pid="20" name="Type brief0">
    <vt:lpwstr>174;#Kommandobrief|2936c5d4-0cbe-4ac0-b406-6b6f3bac1d8e</vt:lpwstr>
  </property>
</Properties>
</file>