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40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882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10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899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200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790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1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523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34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27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54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BBC44-938E-421B-BAA2-2B98D5231AFC}" type="datetimeFigureOut">
              <a:rPr lang="nb-NO" smtClean="0"/>
              <a:t>23.09.2024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4AA3-5BD2-4E9E-96B4-4B86E5E26D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067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495E1D0-8527-48EF-8377-C710D054A8B0}"/>
              </a:ext>
            </a:extLst>
          </p:cNvPr>
          <p:cNvSpPr/>
          <p:nvPr/>
        </p:nvSpPr>
        <p:spPr>
          <a:xfrm>
            <a:off x="82550" y="497541"/>
            <a:ext cx="8978899" cy="5862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C0A0FF83-5396-4285-915D-259D21C4EF5A}"/>
              </a:ext>
            </a:extLst>
          </p:cNvPr>
          <p:cNvCxnSpPr/>
          <p:nvPr/>
        </p:nvCxnSpPr>
        <p:spPr>
          <a:xfrm>
            <a:off x="82550" y="1453187"/>
            <a:ext cx="897889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8DE681C-6861-4D91-AB61-00870BB662F4}"/>
              </a:ext>
            </a:extLst>
          </p:cNvPr>
          <p:cNvCxnSpPr/>
          <p:nvPr/>
        </p:nvCxnSpPr>
        <p:spPr>
          <a:xfrm>
            <a:off x="3115761" y="984250"/>
            <a:ext cx="2" cy="5376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9C450B15-56CD-4557-8CD5-9299E2A8495A}"/>
              </a:ext>
            </a:extLst>
          </p:cNvPr>
          <p:cNvCxnSpPr/>
          <p:nvPr/>
        </p:nvCxnSpPr>
        <p:spPr>
          <a:xfrm>
            <a:off x="6074861" y="984250"/>
            <a:ext cx="2" cy="5376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>
            <a:extLst>
              <a:ext uri="{FF2B5EF4-FFF2-40B4-BE49-F238E27FC236}">
                <a16:creationId xmlns:a16="http://schemas.microsoft.com/office/drawing/2014/main" id="{4B68DB49-AF04-4D50-8CBB-3741F1A7D976}"/>
              </a:ext>
            </a:extLst>
          </p:cNvPr>
          <p:cNvSpPr txBox="1"/>
          <p:nvPr/>
        </p:nvSpPr>
        <p:spPr>
          <a:xfrm>
            <a:off x="3110032" y="529857"/>
            <a:ext cx="2957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b="1" dirty="0"/>
              <a:t>Refleksjonsskjema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929C807-EEFA-41DE-A921-831CA5CF051B}"/>
              </a:ext>
            </a:extLst>
          </p:cNvPr>
          <p:cNvSpPr txBox="1"/>
          <p:nvPr/>
        </p:nvSpPr>
        <p:spPr>
          <a:xfrm>
            <a:off x="285178" y="991522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/>
              <a:t>Hva har hendt?</a:t>
            </a:r>
          </a:p>
          <a:p>
            <a:r>
              <a:rPr lang="nb-NO" sz="1200" dirty="0"/>
              <a:t>- Objektiv beskrivelse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8C01425B-E7BE-40A2-939B-EBE9A458FA6A}"/>
              </a:ext>
            </a:extLst>
          </p:cNvPr>
          <p:cNvSpPr txBox="1"/>
          <p:nvPr/>
        </p:nvSpPr>
        <p:spPr>
          <a:xfrm>
            <a:off x="3132685" y="983535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/>
              <a:t>Hva opplevde jeg?</a:t>
            </a:r>
          </a:p>
          <a:p>
            <a:r>
              <a:rPr lang="nb-NO" sz="1200" dirty="0"/>
              <a:t>- Subjektiv beskrivelse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1325060C-6326-40FE-AD42-0894B03A6742}"/>
              </a:ext>
            </a:extLst>
          </p:cNvPr>
          <p:cNvSpPr txBox="1"/>
          <p:nvPr/>
        </p:nvSpPr>
        <p:spPr>
          <a:xfrm>
            <a:off x="6073221" y="983535"/>
            <a:ext cx="2412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/>
              <a:t>Hva har jeg lært?</a:t>
            </a:r>
          </a:p>
          <a:p>
            <a:r>
              <a:rPr lang="nb-NO" sz="1200" dirty="0"/>
              <a:t>- Erfaringer som kan nyttiggjøres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BE480D9D-63AA-4618-BD11-3C87DB24648A}"/>
              </a:ext>
            </a:extLst>
          </p:cNvPr>
          <p:cNvCxnSpPr/>
          <p:nvPr/>
        </p:nvCxnSpPr>
        <p:spPr>
          <a:xfrm>
            <a:off x="82550" y="984786"/>
            <a:ext cx="897889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95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Skjermfremvisning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Sakshaug, Trond Erlend</dc:creator>
  <cp:lastModifiedBy>Sakshaug, Trond Erlend</cp:lastModifiedBy>
  <cp:revision>1</cp:revision>
  <dcterms:created xsi:type="dcterms:W3CDTF">2024-09-23T17:46:03Z</dcterms:created>
  <dcterms:modified xsi:type="dcterms:W3CDTF">2024-09-23T17:46:28Z</dcterms:modified>
</cp:coreProperties>
</file>